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embeddedFontLst>
    <p:embeddedFont>
      <p:font typeface="Cookie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1866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2" name="Google Shape;27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click vào ô màu vàng để hiện kết quả phép tính</a:t>
            </a:r>
            <a:endParaRPr/>
          </a:p>
        </p:txBody>
      </p:sp>
      <p:sp>
        <p:nvSpPr>
          <p:cNvPr id="2783" name="Google Shape;27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3" name="Google Shape;323;p1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" name="Google Shape;387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" name="Google Shape;390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1" name="Google Shape;401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6" name="Google Shape;406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 b="0" i="0" u="none" strike="noStrike" cap="non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50" name="Google Shape;550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56" name="Google Shape;556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59" name="Google Shape;559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561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62" name="Google Shape;562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65" name="Google Shape;56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18" name="Google Shape;618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21" name="Google Shape;621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32" name="Google Shape;632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37" name="Google Shape;637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1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643" name="Google Shape;643;p1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18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707" name="Google Shape;707;p18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708" name="Google Shape;708;p1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63: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LUYỆN TẬP CHUNG</a:t>
            </a:r>
            <a:endParaRPr sz="6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8"/>
          <p:cNvSpPr/>
          <p:nvPr/>
        </p:nvSpPr>
        <p:spPr>
          <a:xfrm>
            <a:off x="1231526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"/>
          <p:cNvSpPr/>
          <p:nvPr/>
        </p:nvSpPr>
        <p:spPr>
          <a:xfrm>
            <a:off x="2719254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"/>
          <p:cNvSpPr/>
          <p:nvPr/>
        </p:nvSpPr>
        <p:spPr>
          <a:xfrm>
            <a:off x="430603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"/>
          <p:cNvSpPr/>
          <p:nvPr/>
        </p:nvSpPr>
        <p:spPr>
          <a:xfrm>
            <a:off x="575164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4" name="Google Shape;2714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525" y="116790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5" name="Google Shape;2715;p8"/>
          <p:cNvGrpSpPr/>
          <p:nvPr/>
        </p:nvGrpSpPr>
        <p:grpSpPr>
          <a:xfrm>
            <a:off x="3017851" y="705352"/>
            <a:ext cx="8449378" cy="570588"/>
            <a:chOff x="1296327" y="1647588"/>
            <a:chExt cx="8449378" cy="570588"/>
          </a:xfrm>
        </p:grpSpPr>
        <p:sp>
          <p:nvSpPr>
            <p:cNvPr id="2716" name="Google Shape;2716;p8"/>
            <p:cNvSpPr txBox="1"/>
            <p:nvPr/>
          </p:nvSpPr>
          <p:spPr>
            <a:xfrm>
              <a:off x="1866915" y="1694956"/>
              <a:ext cx="7878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8" name="Google Shape;2718;p8"/>
          <p:cNvGrpSpPr/>
          <p:nvPr/>
        </p:nvGrpSpPr>
        <p:grpSpPr>
          <a:xfrm>
            <a:off x="1408003" y="1724604"/>
            <a:ext cx="1147790" cy="1384995"/>
            <a:chOff x="1566470" y="2095726"/>
            <a:chExt cx="1147790" cy="1384995"/>
          </a:xfrm>
        </p:grpSpPr>
        <p:grpSp>
          <p:nvGrpSpPr>
            <p:cNvPr id="2719" name="Google Shape;271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0" name="Google Shape;272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8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2" name="Google Shape;272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3" name="Google Shape;2723;p8"/>
          <p:cNvGrpSpPr/>
          <p:nvPr/>
        </p:nvGrpSpPr>
        <p:grpSpPr>
          <a:xfrm>
            <a:off x="2958843" y="1724604"/>
            <a:ext cx="1147790" cy="1384995"/>
            <a:chOff x="1566470" y="2095726"/>
            <a:chExt cx="1147790" cy="1384995"/>
          </a:xfrm>
        </p:grpSpPr>
        <p:grpSp>
          <p:nvGrpSpPr>
            <p:cNvPr id="2724" name="Google Shape;272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5" name="Google Shape;272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7" name="Google Shape;272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8" name="Google Shape;2728;p8"/>
          <p:cNvGrpSpPr/>
          <p:nvPr/>
        </p:nvGrpSpPr>
        <p:grpSpPr>
          <a:xfrm>
            <a:off x="4541249" y="1719641"/>
            <a:ext cx="1147790" cy="1384995"/>
            <a:chOff x="1566470" y="2095726"/>
            <a:chExt cx="1147790" cy="1384995"/>
          </a:xfrm>
        </p:grpSpPr>
        <p:grpSp>
          <p:nvGrpSpPr>
            <p:cNvPr id="2729" name="Google Shape;272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0" name="Google Shape;273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2" name="Google Shape;273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33" name="Google Shape;2733;p8"/>
          <p:cNvGrpSpPr/>
          <p:nvPr/>
        </p:nvGrpSpPr>
        <p:grpSpPr>
          <a:xfrm>
            <a:off x="5982639" y="1719641"/>
            <a:ext cx="1147790" cy="1384995"/>
            <a:chOff x="1566470" y="2095726"/>
            <a:chExt cx="1147790" cy="1384995"/>
          </a:xfrm>
        </p:grpSpPr>
        <p:grpSp>
          <p:nvGrpSpPr>
            <p:cNvPr id="2734" name="Google Shape;273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5" name="Google Shape;273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37" name="Google Shape;273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38" name="Google Shape;2738;p8"/>
          <p:cNvSpPr txBox="1"/>
          <p:nvPr/>
        </p:nvSpPr>
        <p:spPr>
          <a:xfrm>
            <a:off x="1628483" y="288028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8"/>
          <p:cNvSpPr txBox="1"/>
          <p:nvPr/>
        </p:nvSpPr>
        <p:spPr>
          <a:xfrm>
            <a:off x="3186615" y="288028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8"/>
          <p:cNvSpPr txBox="1"/>
          <p:nvPr/>
        </p:nvSpPr>
        <p:spPr>
          <a:xfrm>
            <a:off x="4772243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8"/>
          <p:cNvSpPr txBox="1"/>
          <p:nvPr/>
        </p:nvSpPr>
        <p:spPr>
          <a:xfrm>
            <a:off x="6229755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8"/>
          <p:cNvSpPr txBox="1"/>
          <p:nvPr/>
        </p:nvSpPr>
        <p:spPr>
          <a:xfrm>
            <a:off x="1899010" y="372473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73AC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>
              <a:solidFill>
                <a:srgbClr val="873A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8"/>
          <p:cNvSpPr txBox="1"/>
          <p:nvPr/>
        </p:nvSpPr>
        <p:spPr>
          <a:xfrm>
            <a:off x="1168982" y="433561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phép tính trên, phép tính nào sai?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giúp Mai sửa lại phép tính sai cho đúng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8"/>
          <p:cNvSpPr/>
          <p:nvPr/>
        </p:nvSpPr>
        <p:spPr>
          <a:xfrm>
            <a:off x="3196603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8"/>
          <p:cNvSpPr/>
          <p:nvPr/>
        </p:nvSpPr>
        <p:spPr>
          <a:xfrm>
            <a:off x="6304697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8"/>
          <p:cNvSpPr/>
          <p:nvPr/>
        </p:nvSpPr>
        <p:spPr>
          <a:xfrm>
            <a:off x="3467100" y="311038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8"/>
          <p:cNvSpPr/>
          <p:nvPr/>
        </p:nvSpPr>
        <p:spPr>
          <a:xfrm>
            <a:off x="6306021" y="310542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99010" y="4876800"/>
            <a:ext cx="35111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910722" y="4876800"/>
            <a:ext cx="26236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50426" y="5562600"/>
            <a:ext cx="45935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" grpId="0" animBg="1"/>
      <p:bldP spid="27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p9"/>
          <p:cNvGrpSpPr/>
          <p:nvPr/>
        </p:nvGrpSpPr>
        <p:grpSpPr>
          <a:xfrm>
            <a:off x="923310" y="610519"/>
            <a:ext cx="3614218" cy="570588"/>
            <a:chOff x="923310" y="610519"/>
            <a:chExt cx="3614218" cy="570588"/>
          </a:xfrm>
        </p:grpSpPr>
        <p:sp>
          <p:nvSpPr>
            <p:cNvPr id="2753" name="Google Shape;2753;p9"/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4" name="Google Shape;2754;p9"/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2755" name="Google Shape;2755;p9"/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Số  ?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9"/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2758" name="Google Shape;2758;p9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2759" name="Google Shape;2759;p9"/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1" name="Google Shape;2761;p9"/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"/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"/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"/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9"/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9"/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96693" y="1066800"/>
            <a:ext cx="6156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10"/>
          <p:cNvGrpSpPr/>
          <p:nvPr/>
        </p:nvGrpSpPr>
        <p:grpSpPr>
          <a:xfrm>
            <a:off x="894282" y="596225"/>
            <a:ext cx="10426787" cy="1385400"/>
            <a:chOff x="1296327" y="1607872"/>
            <a:chExt cx="10426787" cy="1385400"/>
          </a:xfrm>
        </p:grpSpPr>
        <p:sp>
          <p:nvSpPr>
            <p:cNvPr id="2772" name="Google Shape;2772;p10"/>
            <p:cNvSpPr txBox="1"/>
            <p:nvPr/>
          </p:nvSpPr>
          <p:spPr>
            <a:xfrm>
              <a:off x="1866914" y="1607872"/>
              <a:ext cx="98562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 hai đội công nhân sửa đư</a:t>
              </a:r>
              <a:r>
                <a:rPr lang="en-US" sz="2800">
                  <a:solidFill>
                    <a:schemeClr val="dk1"/>
                  </a:solidFill>
                </a:rPr>
                <a:t>ờ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ng. Đội Một sửa được 850m đường. Đội Hai sửa được ít hơn đội Một 70m đường. Hỏi đội Hai sửa được bao nhiêu mét đường?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4" name="Google Shape;2774;p10"/>
          <p:cNvSpPr txBox="1"/>
          <p:nvPr/>
        </p:nvSpPr>
        <p:spPr>
          <a:xfrm>
            <a:off x="1082968" y="2398307"/>
            <a:ext cx="38664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M</a:t>
            </a:r>
            <a:r>
              <a:rPr lang="en-US" sz="2800">
                <a:solidFill>
                  <a:schemeClr val="dk1"/>
                </a:solidFill>
              </a:rPr>
              <a:t>ộ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t: 850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 ít hơn: 70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Hai: ... m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10"/>
          <p:cNvSpPr txBox="1"/>
          <p:nvPr/>
        </p:nvSpPr>
        <p:spPr>
          <a:xfrm>
            <a:off x="4663001" y="2398307"/>
            <a:ext cx="667265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Đội Hai sửa được số mét đường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850 – 70 = 780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Đáp số: 780 m đường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086600" y="9906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82200" y="9906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19400" y="1447800"/>
            <a:ext cx="1066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5000" y="1447800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0" y="1447800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99328" y="1427018"/>
            <a:ext cx="1906672" cy="207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86400" y="1884218"/>
            <a:ext cx="1906672" cy="207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820400" y="1447800"/>
            <a:ext cx="500669" cy="207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64870" y="1863436"/>
            <a:ext cx="763905" cy="207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12"/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2786" name="Google Shape;2786;p12"/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600 - 200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1000 - 700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2" name="Google Shape;2802;p12"/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12"/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2"/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12"/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12"/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07" name="Google Shape;2807;p12"/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12"/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"/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"/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"/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12"/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12"/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12"/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"/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"/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"/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8" name="Google Shape;2818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9" name="Google Shape;2819;p12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0" name="Google Shape;2820;p12"/>
          <p:cNvGrpSpPr/>
          <p:nvPr/>
        </p:nvGrpSpPr>
        <p:grpSpPr>
          <a:xfrm>
            <a:off x="3028800" y="304683"/>
            <a:ext cx="1074978" cy="913070"/>
            <a:chOff x="1592478" y="2272187"/>
            <a:chExt cx="1074978" cy="913070"/>
          </a:xfrm>
        </p:grpSpPr>
        <p:grpSp>
          <p:nvGrpSpPr>
            <p:cNvPr id="2821" name="Google Shape;282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2" name="Google Shape;282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4" name="Google Shape;282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5" name="Google Shape;2825;p12"/>
          <p:cNvGrpSpPr/>
          <p:nvPr/>
        </p:nvGrpSpPr>
        <p:grpSpPr>
          <a:xfrm>
            <a:off x="4770498" y="304683"/>
            <a:ext cx="1074978" cy="913070"/>
            <a:chOff x="1592478" y="2272187"/>
            <a:chExt cx="1074978" cy="913070"/>
          </a:xfrm>
        </p:grpSpPr>
        <p:grpSp>
          <p:nvGrpSpPr>
            <p:cNvPr id="2826" name="Google Shape;282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7" name="Google Shape;282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9" name="Google Shape;2829;p12"/>
            <p:cNvCxnSpPr/>
            <p:nvPr/>
          </p:nvCxnSpPr>
          <p:spPr>
            <a:xfrm>
              <a:off x="1625105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0" name="Google Shape;2830;p12"/>
          <p:cNvGrpSpPr/>
          <p:nvPr/>
        </p:nvGrpSpPr>
        <p:grpSpPr>
          <a:xfrm>
            <a:off x="1360269" y="1986506"/>
            <a:ext cx="1074978" cy="913070"/>
            <a:chOff x="1592478" y="2272187"/>
            <a:chExt cx="1074978" cy="913070"/>
          </a:xfrm>
        </p:grpSpPr>
        <p:grpSp>
          <p:nvGrpSpPr>
            <p:cNvPr id="2831" name="Google Shape;283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2" name="Google Shape;283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4" name="Google Shape;283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5" name="Google Shape;2835;p12"/>
          <p:cNvGrpSpPr/>
          <p:nvPr/>
        </p:nvGrpSpPr>
        <p:grpSpPr>
          <a:xfrm>
            <a:off x="3042099" y="1986506"/>
            <a:ext cx="1074978" cy="913070"/>
            <a:chOff x="1592478" y="2272187"/>
            <a:chExt cx="1074978" cy="913070"/>
          </a:xfrm>
        </p:grpSpPr>
        <p:grpSp>
          <p:nvGrpSpPr>
            <p:cNvPr id="2836" name="Google Shape;283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7" name="Google Shape;283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9" name="Google Shape;283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0" name="Google Shape;2840;p12"/>
          <p:cNvGrpSpPr/>
          <p:nvPr/>
        </p:nvGrpSpPr>
        <p:grpSpPr>
          <a:xfrm>
            <a:off x="4714190" y="1986506"/>
            <a:ext cx="1074978" cy="913070"/>
            <a:chOff x="1592478" y="2272187"/>
            <a:chExt cx="1074978" cy="913070"/>
          </a:xfrm>
        </p:grpSpPr>
        <p:grpSp>
          <p:nvGrpSpPr>
            <p:cNvPr id="2841" name="Google Shape;284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2" name="Google Shape;284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4" name="Google Shape;284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5" name="Google Shape;2845;p12"/>
          <p:cNvGrpSpPr/>
          <p:nvPr/>
        </p:nvGrpSpPr>
        <p:grpSpPr>
          <a:xfrm>
            <a:off x="6377970" y="1986506"/>
            <a:ext cx="1074978" cy="913070"/>
            <a:chOff x="1592478" y="2272187"/>
            <a:chExt cx="1074978" cy="913070"/>
          </a:xfrm>
        </p:grpSpPr>
        <p:grpSp>
          <p:nvGrpSpPr>
            <p:cNvPr id="2846" name="Google Shape;284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7" name="Google Shape;284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9" name="Google Shape;284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0" name="Google Shape;2850;p12"/>
          <p:cNvGrpSpPr/>
          <p:nvPr/>
        </p:nvGrpSpPr>
        <p:grpSpPr>
          <a:xfrm>
            <a:off x="1386629" y="3638107"/>
            <a:ext cx="1074978" cy="913070"/>
            <a:chOff x="1592478" y="2272187"/>
            <a:chExt cx="1074978" cy="913070"/>
          </a:xfrm>
        </p:grpSpPr>
        <p:grpSp>
          <p:nvGrpSpPr>
            <p:cNvPr id="2851" name="Google Shape;285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2" name="Google Shape;285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4" name="Google Shape;285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5" name="Google Shape;2855;p12"/>
          <p:cNvGrpSpPr/>
          <p:nvPr/>
        </p:nvGrpSpPr>
        <p:grpSpPr>
          <a:xfrm>
            <a:off x="3050409" y="3638107"/>
            <a:ext cx="1074978" cy="913070"/>
            <a:chOff x="1592478" y="2272187"/>
            <a:chExt cx="1074978" cy="913070"/>
          </a:xfrm>
        </p:grpSpPr>
        <p:grpSp>
          <p:nvGrpSpPr>
            <p:cNvPr id="2856" name="Google Shape;285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7" name="Google Shape;285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9" name="Google Shape;285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0" name="Google Shape;2860;p12"/>
          <p:cNvGrpSpPr/>
          <p:nvPr/>
        </p:nvGrpSpPr>
        <p:grpSpPr>
          <a:xfrm>
            <a:off x="4684774" y="3638107"/>
            <a:ext cx="1074978" cy="913070"/>
            <a:chOff x="1592478" y="2272187"/>
            <a:chExt cx="1074978" cy="913070"/>
          </a:xfrm>
        </p:grpSpPr>
        <p:grpSp>
          <p:nvGrpSpPr>
            <p:cNvPr id="2861" name="Google Shape;286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2" name="Google Shape;286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4" name="Google Shape;286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5" name="Google Shape;2865;p12"/>
          <p:cNvGrpSpPr/>
          <p:nvPr/>
        </p:nvGrpSpPr>
        <p:grpSpPr>
          <a:xfrm>
            <a:off x="6368071" y="3638107"/>
            <a:ext cx="1074978" cy="913070"/>
            <a:chOff x="1592478" y="2272187"/>
            <a:chExt cx="1074978" cy="913070"/>
          </a:xfrm>
        </p:grpSpPr>
        <p:grpSp>
          <p:nvGrpSpPr>
            <p:cNvPr id="2866" name="Google Shape;286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7" name="Google Shape;286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9" name="Google Shape;286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0" name="Google Shape;2870;p12"/>
          <p:cNvGrpSpPr/>
          <p:nvPr/>
        </p:nvGrpSpPr>
        <p:grpSpPr>
          <a:xfrm>
            <a:off x="3024137" y="5308666"/>
            <a:ext cx="1074978" cy="913070"/>
            <a:chOff x="1592478" y="2272187"/>
            <a:chExt cx="1074978" cy="913070"/>
          </a:xfrm>
        </p:grpSpPr>
        <p:grpSp>
          <p:nvGrpSpPr>
            <p:cNvPr id="2871" name="Google Shape;287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2" name="Google Shape;287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4" name="Google Shape;287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5" name="Google Shape;2875;p12"/>
          <p:cNvGrpSpPr/>
          <p:nvPr/>
        </p:nvGrpSpPr>
        <p:grpSpPr>
          <a:xfrm>
            <a:off x="4714190" y="5342307"/>
            <a:ext cx="1074978" cy="913070"/>
            <a:chOff x="1592478" y="2272187"/>
            <a:chExt cx="1074978" cy="913070"/>
          </a:xfrm>
        </p:grpSpPr>
        <p:grpSp>
          <p:nvGrpSpPr>
            <p:cNvPr id="2876" name="Google Shape;287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7" name="Google Shape;287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9" name="Google Shape;287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80" name="Google Shape;2880;p12"/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12"/>
          <p:cNvSpPr txBox="1"/>
          <p:nvPr/>
        </p:nvSpPr>
        <p:spPr>
          <a:xfrm>
            <a:off x="316073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2"/>
          <p:cNvSpPr txBox="1"/>
          <p:nvPr/>
        </p:nvSpPr>
        <p:spPr>
          <a:xfrm>
            <a:off x="483557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2"/>
          <p:cNvSpPr txBox="1"/>
          <p:nvPr/>
        </p:nvSpPr>
        <p:spPr>
          <a:xfrm>
            <a:off x="6283965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12"/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12"/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2"/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2"/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13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2"/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2"/>
          <p:cNvSpPr txBox="1"/>
          <p:nvPr/>
        </p:nvSpPr>
        <p:spPr>
          <a:xfrm>
            <a:off x="320294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761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2"/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2"/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2"/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2"/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2"/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2"/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Custom</PresentationFormat>
  <Paragraphs>119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Cookie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</cp:revision>
  <dcterms:created xsi:type="dcterms:W3CDTF">2021-06-02T01:34:28Z</dcterms:created>
  <dcterms:modified xsi:type="dcterms:W3CDTF">2022-02-10T09:40:04Z</dcterms:modified>
</cp:coreProperties>
</file>