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8" r:id="rId4"/>
    <p:sldId id="284" r:id="rId5"/>
    <p:sldId id="261" r:id="rId6"/>
    <p:sldId id="276" r:id="rId7"/>
    <p:sldId id="263" r:id="rId8"/>
    <p:sldId id="278" r:id="rId9"/>
    <p:sldId id="279" r:id="rId10"/>
    <p:sldId id="280" r:id="rId11"/>
    <p:sldId id="288" r:id="rId12"/>
    <p:sldId id="286" r:id="rId13"/>
    <p:sldId id="268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0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24-Aug-20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Ban%20ng&#224;y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b&#224;i%20h&#225;t%20ch&#225;u%20v&#7869;%20&#244;ng%20m&#7863;t%20tr&#7901;i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26: Cùng khám phá bầu trời (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2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n ngày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76200"/>
            <a:ext cx="8832851" cy="66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Slide P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5050" y="2057400"/>
            <a:ext cx="472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thực hành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TC\Downloads\bb24669d162dc61ae9524ac236eb13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ầu trời và những điều kỳ d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2"/>
            <a:ext cx="9144000" cy="59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6019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ngày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hát cháu vẽ ông mặt trờ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" y="76200"/>
            <a:ext cx="8959851" cy="671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khám phá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TC\Desktop\cd13c87e5ada2616d63d4bf0072d8a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298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ầu trời và những điều kỳ d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543"/>
            <a:ext cx="7696200" cy="33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540.060 tấm ảnh về bầu trời đêm, kích thước lớn tuyệt đẹp cho in ấn thiết  kế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3" y="3387727"/>
            <a:ext cx="7696200" cy="33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533400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ngày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940076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đêm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15119"/>
              </p:ext>
            </p:extLst>
          </p:nvPr>
        </p:nvGraphicFramePr>
        <p:xfrm>
          <a:off x="0" y="1722060"/>
          <a:ext cx="9144000" cy="505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01194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Bầu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Cao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Thấp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19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19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119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19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1524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      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     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29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 P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429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nón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nắng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187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1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128</Words>
  <Application>Microsoft Office PowerPoint</Application>
  <PresentationFormat>On-screen Show (4:3)</PresentationFormat>
  <Paragraphs>29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2020-08-19T04:16:16Z</dcterms:created>
  <dcterms:modified xsi:type="dcterms:W3CDTF">2020-08-24T08:59:47Z</dcterms:modified>
</cp:coreProperties>
</file>