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6" r:id="rId3"/>
    <p:sldId id="257" r:id="rId4"/>
    <p:sldId id="260" r:id="rId5"/>
    <p:sldId id="258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EC3EC-CD54-4FAA-A914-98C2F1CA2503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2E9F0-3543-4129-837A-A8B00A24BD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221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A5326B3-80FC-426D-87C5-C74F0B3D67F6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76189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0665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953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348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351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298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605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62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1147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915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713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2D00B-4AA3-4D3E-84DF-4D8E9DD56AF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03DFF-5BBF-4BDE-AB66-8A73619CB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984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Kết quả hình ảnh cho phân số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438" y="2952750"/>
            <a:ext cx="25717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8" descr="Kết quả hình ảnh cho số thập phân lớp 5 carto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8100" y="4876800"/>
            <a:ext cx="92202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723900" y="888026"/>
            <a:ext cx="76962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cs typeface="+mn-cs"/>
              </a:rPr>
              <a:t>TOÁN 5</a:t>
            </a:r>
          </a:p>
        </p:txBody>
      </p:sp>
      <p:pic>
        <p:nvPicPr>
          <p:cNvPr id="9221" name="Picture 14" descr="Kết quả hình ảnh cho số thập phân carto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3275" y="2339975"/>
            <a:ext cx="2655888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350" y="3143250"/>
            <a:ext cx="26146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1600200" y="3721100"/>
            <a:ext cx="339725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69865" y="545887"/>
            <a:ext cx="7848600" cy="584775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D6009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</a:t>
            </a:r>
            <a:r>
              <a:rPr lang="en-US" sz="3200" b="1">
                <a:ln w="11430"/>
                <a:solidFill>
                  <a:srgbClr val="D6009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sz="3200" b="1" smtClean="0">
                <a:ln w="11430"/>
                <a:solidFill>
                  <a:srgbClr val="D6009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GIA QUẤT</a:t>
            </a:r>
            <a:endParaRPr lang="en-US" sz="3200" b="1" dirty="0">
              <a:ln w="11430"/>
              <a:solidFill>
                <a:srgbClr val="D6009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60614" y="6352564"/>
            <a:ext cx="471109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Giáo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viên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: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Nguyễn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Thị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hoài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linh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79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27" y="30480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VNI-Times" pitchFamily="2" charset="0"/>
              </a:rPr>
              <a:t>1</a:t>
            </a:r>
            <a:r>
              <a:rPr lang="en-US" sz="4000" b="1" dirty="0" smtClean="0">
                <a:latin typeface="VNI-Times" pitchFamily="2" charset="0"/>
              </a:rPr>
              <a:t>/ </a:t>
            </a:r>
            <a:r>
              <a:rPr lang="en-US" sz="4000" b="1" dirty="0" err="1" smtClean="0">
                <a:latin typeface="VNI-Times" pitchFamily="2" charset="0"/>
              </a:rPr>
              <a:t>Tìm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tæ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soá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phaàn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traêm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cuûa</a:t>
            </a:r>
            <a:r>
              <a:rPr lang="en-US" sz="4000" b="1" dirty="0" smtClean="0">
                <a:latin typeface="VNI-Times" pitchFamily="2" charset="0"/>
              </a:rPr>
              <a:t>:</a:t>
            </a:r>
            <a:endParaRPr lang="en-US" sz="4000" b="1" dirty="0">
              <a:latin typeface="VNI-Times" pitchFamily="2" charset="0"/>
            </a:endParaRPr>
          </a:p>
          <a:p>
            <a:r>
              <a:rPr lang="en-US" sz="4000" b="1" dirty="0">
                <a:latin typeface="VNI-Times" pitchFamily="2" charset="0"/>
              </a:rPr>
              <a:t>c) 3,2 </a:t>
            </a:r>
            <a:r>
              <a:rPr lang="en-US" sz="4000" b="1" dirty="0" err="1">
                <a:latin typeface="VNI-Times" pitchFamily="2" charset="0"/>
              </a:rPr>
              <a:t>vaø</a:t>
            </a:r>
            <a:r>
              <a:rPr lang="en-US" sz="4000" b="1" dirty="0">
                <a:latin typeface="VNI-Times" pitchFamily="2" charset="0"/>
              </a:rPr>
              <a:t> 4 </a:t>
            </a:r>
          </a:p>
          <a:p>
            <a:r>
              <a:rPr lang="en-US" sz="4000" b="1" dirty="0">
                <a:latin typeface="VNI-Times" pitchFamily="2" charset="0"/>
              </a:rPr>
              <a:t>3,2 : 4 = 0,8 </a:t>
            </a:r>
          </a:p>
          <a:p>
            <a:r>
              <a:rPr lang="en-US" sz="4000" b="1" dirty="0" err="1">
                <a:latin typeface="VNI-Times" pitchFamily="2" charset="0"/>
              </a:rPr>
              <a:t>Tæ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soá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phaàn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traêm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cuûa</a:t>
            </a:r>
            <a:r>
              <a:rPr lang="en-US" sz="4000" b="1" dirty="0">
                <a:latin typeface="VNI-Times" pitchFamily="2" charset="0"/>
              </a:rPr>
              <a:t> 3,2 </a:t>
            </a:r>
            <a:r>
              <a:rPr lang="en-US" sz="4000" b="1" dirty="0" err="1">
                <a:latin typeface="VNI-Times" pitchFamily="2" charset="0"/>
              </a:rPr>
              <a:t>vaø</a:t>
            </a:r>
            <a:r>
              <a:rPr lang="en-US" sz="4000" b="1" dirty="0">
                <a:latin typeface="VNI-Times" pitchFamily="2" charset="0"/>
              </a:rPr>
              <a:t> 4 </a:t>
            </a:r>
            <a:r>
              <a:rPr lang="en-US" sz="4000" b="1" dirty="0" err="1">
                <a:latin typeface="VNI-Times" pitchFamily="2" charset="0"/>
              </a:rPr>
              <a:t>laø</a:t>
            </a:r>
            <a:r>
              <a:rPr lang="en-US" sz="4000" b="1" dirty="0">
                <a:latin typeface="VNI-Times" pitchFamily="2" charset="0"/>
              </a:rPr>
              <a:t> 80%</a:t>
            </a:r>
          </a:p>
          <a:p>
            <a:r>
              <a:rPr lang="en-US" sz="4000" b="1" dirty="0">
                <a:latin typeface="VNI-Times" pitchFamily="2" charset="0"/>
              </a:rPr>
              <a:t>d) 7,2 </a:t>
            </a:r>
            <a:r>
              <a:rPr lang="en-US" sz="4000" b="1" dirty="0" err="1">
                <a:latin typeface="VNI-Times" pitchFamily="2" charset="0"/>
              </a:rPr>
              <a:t>vaø</a:t>
            </a:r>
            <a:r>
              <a:rPr lang="en-US" sz="4000" b="1" dirty="0">
                <a:latin typeface="VNI-Times" pitchFamily="2" charset="0"/>
              </a:rPr>
              <a:t> 3,2</a:t>
            </a:r>
          </a:p>
          <a:p>
            <a:r>
              <a:rPr lang="en-US" sz="4000" b="1" dirty="0">
                <a:latin typeface="VNI-Times" pitchFamily="2" charset="0"/>
              </a:rPr>
              <a:t>7,2 : 3,2 = 2,25</a:t>
            </a:r>
          </a:p>
          <a:p>
            <a:r>
              <a:rPr lang="en-US" sz="4000" b="1" dirty="0" err="1">
                <a:latin typeface="VNI-Times" pitchFamily="2" charset="0"/>
              </a:rPr>
              <a:t>Tæ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soá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phaàn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traêm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cuûa</a:t>
            </a:r>
            <a:r>
              <a:rPr lang="en-US" sz="4000" b="1" dirty="0">
                <a:latin typeface="VNI-Times" pitchFamily="2" charset="0"/>
              </a:rPr>
              <a:t> 7,2 </a:t>
            </a:r>
            <a:r>
              <a:rPr lang="en-US" sz="4000" b="1" dirty="0" err="1">
                <a:latin typeface="VNI-Times" pitchFamily="2" charset="0"/>
              </a:rPr>
              <a:t>vaø</a:t>
            </a:r>
            <a:r>
              <a:rPr lang="en-US" sz="4000" b="1" dirty="0">
                <a:latin typeface="VNI-Times" pitchFamily="2" charset="0"/>
              </a:rPr>
              <a:t> 3,2 </a:t>
            </a:r>
            <a:r>
              <a:rPr lang="en-US" sz="4000" b="1" dirty="0" err="1">
                <a:latin typeface="VNI-Times" pitchFamily="2" charset="0"/>
              </a:rPr>
              <a:t>laø</a:t>
            </a:r>
            <a:r>
              <a:rPr lang="en-US" sz="4000" b="1" dirty="0">
                <a:latin typeface="VNI-Times" pitchFamily="2" charset="0"/>
              </a:rPr>
              <a:t> 225</a:t>
            </a:r>
            <a:r>
              <a:rPr lang="en-US" sz="4000" b="1" dirty="0" smtClean="0">
                <a:latin typeface="VNI-Times" pitchFamily="2" charset="0"/>
              </a:rPr>
              <a:t>%</a:t>
            </a:r>
            <a:endParaRPr lang="en-US" sz="4000" b="1" dirty="0"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356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6200"/>
            <a:ext cx="8686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latin typeface="VNI-Times" pitchFamily="2" charset="0"/>
              </a:rPr>
              <a:t>2/ </a:t>
            </a:r>
            <a:r>
              <a:rPr lang="en-US" sz="5400" b="1" dirty="0" err="1" smtClean="0">
                <a:latin typeface="VNI-Times" pitchFamily="2" charset="0"/>
              </a:rPr>
              <a:t>Tính</a:t>
            </a:r>
            <a:r>
              <a:rPr lang="en-US" sz="5400" b="1" dirty="0" smtClean="0">
                <a:latin typeface="VNI-Times" pitchFamily="2" charset="0"/>
              </a:rPr>
              <a:t>: </a:t>
            </a:r>
          </a:p>
          <a:p>
            <a:r>
              <a:rPr lang="en-US" sz="5400" b="1" dirty="0" smtClean="0">
                <a:latin typeface="VNI-Times" pitchFamily="2" charset="0"/>
              </a:rPr>
              <a:t>a)  2,5% + 10,34% = 12,84%</a:t>
            </a:r>
          </a:p>
          <a:p>
            <a:r>
              <a:rPr lang="en-US" sz="5400" b="1" dirty="0" smtClean="0">
                <a:latin typeface="VNI-Times" pitchFamily="2" charset="0"/>
              </a:rPr>
              <a:t>b) 56,9% - 34,25% = 22,65%</a:t>
            </a:r>
          </a:p>
          <a:p>
            <a:r>
              <a:rPr lang="en-US" sz="5400" b="1" dirty="0" smtClean="0">
                <a:latin typeface="VNI-Times" pitchFamily="2" charset="0"/>
              </a:rPr>
              <a:t>c) 100% - 23% - 47,5% </a:t>
            </a:r>
          </a:p>
          <a:p>
            <a:r>
              <a:rPr lang="en-US" sz="5400" b="1" dirty="0" smtClean="0">
                <a:latin typeface="VNI-Times" pitchFamily="2" charset="0"/>
              </a:rPr>
              <a:t>     =      77%     - 47,5% </a:t>
            </a:r>
          </a:p>
          <a:p>
            <a:r>
              <a:rPr lang="en-US" sz="5400" b="1" dirty="0" smtClean="0">
                <a:latin typeface="VNI-Times" pitchFamily="2" charset="0"/>
              </a:rPr>
              <a:t>     =             29,5%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xmlns="" val="234763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27" y="381000"/>
            <a:ext cx="8915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VNI-Times" pitchFamily="2" charset="0"/>
              </a:rPr>
              <a:t>3/                                 </a:t>
            </a:r>
            <a:r>
              <a:rPr lang="en-US" sz="3200" b="1" u="sng" dirty="0" err="1" smtClean="0">
                <a:latin typeface="VNI-Times" pitchFamily="2" charset="0"/>
              </a:rPr>
              <a:t>Toùm</a:t>
            </a:r>
            <a:r>
              <a:rPr lang="en-US" sz="3200" b="1" u="sng" dirty="0" smtClean="0">
                <a:latin typeface="VNI-Times" pitchFamily="2" charset="0"/>
              </a:rPr>
              <a:t> </a:t>
            </a:r>
            <a:r>
              <a:rPr lang="en-US" sz="3200" b="1" u="sng" dirty="0" err="1" smtClean="0">
                <a:latin typeface="VNI-Times" pitchFamily="2" charset="0"/>
              </a:rPr>
              <a:t>taét</a:t>
            </a:r>
            <a:endParaRPr lang="en-US" sz="3200" b="1" dirty="0" smtClean="0">
              <a:latin typeface="VNI-Times" pitchFamily="2" charset="0"/>
            </a:endParaRPr>
          </a:p>
          <a:p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pheâ</a:t>
            </a:r>
            <a:r>
              <a:rPr lang="en-US" sz="3200" b="1" dirty="0" smtClean="0">
                <a:latin typeface="VNI-Times" pitchFamily="2" charset="0"/>
              </a:rPr>
              <a:t>: 320ha</a:t>
            </a:r>
          </a:p>
          <a:p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cao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su</a:t>
            </a:r>
            <a:r>
              <a:rPr lang="en-US" sz="3200" b="1" dirty="0" smtClean="0">
                <a:latin typeface="VNI-Times" pitchFamily="2" charset="0"/>
              </a:rPr>
              <a:t>:  480ha</a:t>
            </a:r>
          </a:p>
          <a:p>
            <a:r>
              <a:rPr lang="en-US" sz="3200" b="1" dirty="0" smtClean="0">
                <a:latin typeface="VNI-Times" pitchFamily="2" charset="0"/>
              </a:rPr>
              <a:t>a)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cao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su</a:t>
            </a:r>
            <a:r>
              <a:rPr lang="en-US" sz="3200" b="1" dirty="0" smtClean="0">
                <a:latin typeface="VNI-Times" pitchFamily="2" charset="0"/>
              </a:rPr>
              <a:t> so </a:t>
            </a:r>
            <a:r>
              <a:rPr lang="en-US" sz="3200" b="1" dirty="0" err="1" smtClean="0">
                <a:latin typeface="VNI-Times" pitchFamily="2" charset="0"/>
              </a:rPr>
              <a:t>vôùi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pheâ</a:t>
            </a:r>
            <a:r>
              <a:rPr lang="en-US" sz="3200" b="1" dirty="0" smtClean="0">
                <a:latin typeface="VNI-Times" pitchFamily="2" charset="0"/>
              </a:rPr>
              <a:t>: … %?</a:t>
            </a:r>
            <a:endParaRPr lang="en-US" sz="3200" b="1" dirty="0" smtClean="0"/>
          </a:p>
          <a:p>
            <a:r>
              <a:rPr lang="en-US" sz="3200" b="1" dirty="0" smtClean="0">
                <a:latin typeface="VNI-Times" pitchFamily="2" charset="0"/>
              </a:rPr>
              <a:t>b)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pheâ</a:t>
            </a:r>
            <a:r>
              <a:rPr lang="en-US" sz="3200" b="1" dirty="0" smtClean="0">
                <a:latin typeface="VNI-Times" pitchFamily="2" charset="0"/>
              </a:rPr>
              <a:t> so </a:t>
            </a:r>
            <a:r>
              <a:rPr lang="en-US" sz="3200" b="1" dirty="0" err="1" smtClean="0">
                <a:latin typeface="VNI-Times" pitchFamily="2" charset="0"/>
              </a:rPr>
              <a:t>vôùi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cao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su</a:t>
            </a:r>
            <a:r>
              <a:rPr lang="en-US" sz="3200" b="1" dirty="0" smtClean="0">
                <a:latin typeface="VNI-Times" pitchFamily="2" charset="0"/>
              </a:rPr>
              <a:t>: … %?</a:t>
            </a:r>
          </a:p>
        </p:txBody>
      </p:sp>
    </p:spTree>
    <p:extLst>
      <p:ext uri="{BB962C8B-B14F-4D97-AF65-F5344CB8AC3E}">
        <p14:creationId xmlns:p14="http://schemas.microsoft.com/office/powerpoint/2010/main" xmlns="" val="191462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8915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VNI-Times" pitchFamily="2" charset="0"/>
              </a:rPr>
              <a:t>3/                                 </a:t>
            </a:r>
            <a:r>
              <a:rPr lang="en-US" sz="3200" b="1" u="sng" dirty="0" err="1" smtClean="0">
                <a:latin typeface="VNI-Times" pitchFamily="2" charset="0"/>
              </a:rPr>
              <a:t>Baøi</a:t>
            </a:r>
            <a:r>
              <a:rPr lang="en-US" sz="3200" b="1" u="sng" dirty="0" smtClean="0">
                <a:latin typeface="VNI-Times" pitchFamily="2" charset="0"/>
              </a:rPr>
              <a:t> </a:t>
            </a:r>
            <a:r>
              <a:rPr lang="en-US" sz="3200" b="1" u="sng" dirty="0" err="1" smtClean="0">
                <a:latin typeface="VNI-Times" pitchFamily="2" charset="0"/>
              </a:rPr>
              <a:t>giaûi</a:t>
            </a:r>
            <a:r>
              <a:rPr lang="en-US" sz="3200" b="1" u="sng" dirty="0" smtClean="0">
                <a:latin typeface="VNI-Times" pitchFamily="2" charset="0"/>
              </a:rPr>
              <a:t> </a:t>
            </a:r>
            <a:endParaRPr lang="en-US" sz="3200" b="1" dirty="0" smtClean="0">
              <a:latin typeface="VNI-Times" pitchFamily="2" charset="0"/>
            </a:endParaRPr>
          </a:p>
          <a:p>
            <a:r>
              <a:rPr lang="en-US" sz="3200" b="1" dirty="0" smtClean="0">
                <a:latin typeface="VNI-Times" pitchFamily="2" charset="0"/>
              </a:rPr>
              <a:t>a) </a:t>
            </a:r>
            <a:r>
              <a:rPr lang="en-US" sz="3200" b="1" dirty="0" err="1" smtClean="0">
                <a:latin typeface="VNI-Times" pitchFamily="2" charset="0"/>
              </a:rPr>
              <a:t>Tæ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soá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phaàn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traêm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giöõa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cao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su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vaø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pheâ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laø</a:t>
            </a:r>
            <a:r>
              <a:rPr lang="en-US" sz="3200" b="1" dirty="0" smtClean="0">
                <a:latin typeface="VNI-Times" pitchFamily="2" charset="0"/>
              </a:rPr>
              <a:t> :</a:t>
            </a:r>
          </a:p>
          <a:p>
            <a:pPr algn="ctr"/>
            <a:r>
              <a:rPr lang="en-US" sz="3200" b="1" dirty="0" smtClean="0">
                <a:latin typeface="VNI-Times" pitchFamily="2" charset="0"/>
              </a:rPr>
              <a:t>480 : 320 = 1,5</a:t>
            </a:r>
          </a:p>
          <a:p>
            <a:pPr algn="ctr"/>
            <a:r>
              <a:rPr lang="en-US" sz="3200" b="1" dirty="0" smtClean="0">
                <a:latin typeface="VNI-Times" pitchFamily="2" charset="0"/>
              </a:rPr>
              <a:t>1,5 = 150% </a:t>
            </a:r>
          </a:p>
          <a:p>
            <a:r>
              <a:rPr lang="en-US" sz="3200" b="1" dirty="0" smtClean="0">
                <a:latin typeface="VNI-Times" pitchFamily="2" charset="0"/>
              </a:rPr>
              <a:t>b) </a:t>
            </a:r>
            <a:r>
              <a:rPr lang="en-US" sz="3200" b="1" dirty="0" err="1" smtClean="0">
                <a:latin typeface="VNI-Times" pitchFamily="2" charset="0"/>
              </a:rPr>
              <a:t>Tæ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soá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phaàn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traêm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cuûa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pheâ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vaø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cao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su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laø</a:t>
            </a:r>
            <a:r>
              <a:rPr lang="en-US" sz="3200" b="1" dirty="0" smtClean="0">
                <a:latin typeface="VNI-Times" pitchFamily="2" charset="0"/>
              </a:rPr>
              <a:t> :</a:t>
            </a:r>
          </a:p>
          <a:p>
            <a:pPr algn="ctr"/>
            <a:r>
              <a:rPr lang="en-US" sz="3200" b="1" dirty="0" smtClean="0">
                <a:latin typeface="VNI-Times" pitchFamily="2" charset="0"/>
              </a:rPr>
              <a:t>320 : 480 = 0,6666 …</a:t>
            </a:r>
          </a:p>
          <a:p>
            <a:pPr algn="ctr"/>
            <a:r>
              <a:rPr lang="en-US" sz="3200" b="1" dirty="0" smtClean="0">
                <a:latin typeface="VNI-Times" pitchFamily="2" charset="0"/>
              </a:rPr>
              <a:t>0,6666… = 66,66%</a:t>
            </a:r>
          </a:p>
          <a:p>
            <a:r>
              <a:rPr lang="en-US" sz="3200" b="1" dirty="0" err="1" smtClean="0">
                <a:latin typeface="VNI-Times" pitchFamily="2" charset="0"/>
              </a:rPr>
              <a:t>Ñaùp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soá</a:t>
            </a:r>
            <a:r>
              <a:rPr lang="en-US" sz="3200" b="1" dirty="0" smtClean="0">
                <a:latin typeface="VNI-Times" pitchFamily="2" charset="0"/>
              </a:rPr>
              <a:t> : a) 150% .</a:t>
            </a:r>
          </a:p>
          <a:p>
            <a:r>
              <a:rPr lang="en-US" sz="3200" b="1" dirty="0" smtClean="0">
                <a:latin typeface="VNI-Times" pitchFamily="2" charset="0"/>
              </a:rPr>
              <a:t>               b) 66,66%.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46799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aa5b04ffb293b808ecf3a373fb4b7e9a118ea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256</Words>
  <Application>Microsoft Office PowerPoint</Application>
  <PresentationFormat>On-screen Show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Dung</dc:creator>
  <cp:lastModifiedBy>Windows User</cp:lastModifiedBy>
  <cp:revision>8</cp:revision>
  <dcterms:created xsi:type="dcterms:W3CDTF">2016-04-12T00:53:47Z</dcterms:created>
  <dcterms:modified xsi:type="dcterms:W3CDTF">2019-05-08T01:24:06Z</dcterms:modified>
</cp:coreProperties>
</file>