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57" r:id="rId4"/>
    <p:sldId id="281" r:id="rId5"/>
    <p:sldId id="282" r:id="rId6"/>
    <p:sldId id="268" r:id="rId7"/>
    <p:sldId id="269" r:id="rId8"/>
    <p:sldId id="270" r:id="rId9"/>
    <p:sldId id="271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9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82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57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5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98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82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354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081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65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38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62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6674-35AE-444B-9C29-8CEB2ED0F80B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2DBF-2E79-4F3A-8D89-D35DCF53F9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97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46982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44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897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thám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62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8161"/>
            <a:ext cx="8610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vi-VN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062097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220663">
              <a:buFontTx/>
              <a:buChar char="-"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marL="236537"/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220663">
              <a:buFontTx/>
              <a:buChar char="-"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 ! Con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khôn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057400"/>
            <a:ext cx="79248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2144523"/>
            <a:ext cx="619048" cy="40532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1143000" y="3048000"/>
            <a:ext cx="5708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" y="3135123"/>
            <a:ext cx="619048" cy="40532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ounded Rectangle 7"/>
          <p:cNvSpPr/>
          <p:nvPr/>
        </p:nvSpPr>
        <p:spPr>
          <a:xfrm>
            <a:off x="609600" y="3810000"/>
            <a:ext cx="8153400" cy="2438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220663">
              <a:buFontTx/>
              <a:buChar char="-"/>
            </a:pP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marL="457200" indent="-220663"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! Con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667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239000" y="1676400"/>
            <a:ext cx="304800" cy="381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105400" y="2133600"/>
            <a:ext cx="304800" cy="381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276600"/>
            <a:ext cx="40671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than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4267200"/>
            <a:ext cx="76962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than (!)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2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8382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133600"/>
            <a:ext cx="8077200" cy="1447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xmlns="" val="362836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81000"/>
            <a:ext cx="1600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04800" y="1143000"/>
            <a:ext cx="8686800" cy="449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36538" indent="-236538" algn="just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,…)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36538" indent="-236538" algn="just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than (!)</a:t>
            </a:r>
          </a:p>
        </p:txBody>
      </p:sp>
    </p:spTree>
    <p:extLst>
      <p:ext uri="{BB962C8B-B14F-4D97-AF65-F5344CB8AC3E}">
        <p14:creationId xmlns:p14="http://schemas.microsoft.com/office/powerpoint/2010/main" xmlns="" val="235033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609600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A, Con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34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810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AutoNum type="alphaLcParenR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24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676400"/>
            <a:ext cx="8763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514350" indent="-514350">
              <a:buAutoNum type="alphaLcParenR" startAt="2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Ồ,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514350" indent="-514350">
              <a:buAutoNum type="alphaLcParenR" startAt="3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2" name="Right Arrow 1"/>
          <p:cNvSpPr/>
          <p:nvPr/>
        </p:nvSpPr>
        <p:spPr>
          <a:xfrm>
            <a:off x="3657600" y="2209800"/>
            <a:ext cx="304800" cy="23678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03233" y="2057400"/>
            <a:ext cx="51780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825445" y="2631757"/>
            <a:ext cx="304800" cy="23678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71078" y="2479357"/>
            <a:ext cx="38443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222657" y="3012757"/>
            <a:ext cx="304800" cy="23678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68290" y="2860357"/>
            <a:ext cx="33041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ghê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endParaRPr lang="en-US" sz="2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74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3" grpId="0"/>
      <p:bldP spid="7" grpId="0" animBg="1"/>
      <p:bldP spid="8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458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60</cp:revision>
  <dcterms:created xsi:type="dcterms:W3CDTF">2018-03-25T16:09:27Z</dcterms:created>
  <dcterms:modified xsi:type="dcterms:W3CDTF">2021-04-11T06:44:33Z</dcterms:modified>
</cp:coreProperties>
</file>