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0" r:id="rId3"/>
    <p:sldId id="257" r:id="rId4"/>
    <p:sldId id="281" r:id="rId5"/>
    <p:sldId id="282" r:id="rId6"/>
    <p:sldId id="268" r:id="rId7"/>
    <p:sldId id="269" r:id="rId8"/>
    <p:sldId id="270" r:id="rId9"/>
    <p:sldId id="271" r:id="rId10"/>
    <p:sldId id="27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6674-35AE-444B-9C29-8CEB2ED0F80B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62DBF-2E79-4F3A-8D89-D35DCF53F9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499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6674-35AE-444B-9C29-8CEB2ED0F80B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62DBF-2E79-4F3A-8D89-D35DCF53F9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9823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6674-35AE-444B-9C29-8CEB2ED0F80B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62DBF-2E79-4F3A-8D89-D35DCF53F9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5571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6674-35AE-444B-9C29-8CEB2ED0F80B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62DBF-2E79-4F3A-8D89-D35DCF53F9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25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6674-35AE-444B-9C29-8CEB2ED0F80B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62DBF-2E79-4F3A-8D89-D35DCF53F9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098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6674-35AE-444B-9C29-8CEB2ED0F80B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62DBF-2E79-4F3A-8D89-D35DCF53F9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4823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6674-35AE-444B-9C29-8CEB2ED0F80B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62DBF-2E79-4F3A-8D89-D35DCF53F9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354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6674-35AE-444B-9C29-8CEB2ED0F80B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62DBF-2E79-4F3A-8D89-D35DCF53F9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0815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6674-35AE-444B-9C29-8CEB2ED0F80B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62DBF-2E79-4F3A-8D89-D35DCF53F9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965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6674-35AE-444B-9C29-8CEB2ED0F80B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62DBF-2E79-4F3A-8D89-D35DCF53F9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0383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6674-35AE-444B-9C29-8CEB2ED0F80B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62DBF-2E79-4F3A-8D89-D35DCF53F9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3624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46674-35AE-444B-9C29-8CEB2ED0F80B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62DBF-2E79-4F3A-8D89-D35DCF53F9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1977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2046982"/>
            <a:ext cx="746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40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chuyến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du </a:t>
            </a:r>
            <a:r>
              <a:rPr lang="en-US" sz="40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744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38978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5240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du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thám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962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8161"/>
            <a:ext cx="86106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u="sng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u="sng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u="sng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u="sng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endParaRPr lang="vi-VN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1062097"/>
            <a:ext cx="8534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220663">
              <a:buFontTx/>
              <a:buChar char="-"/>
            </a:pP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Chà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lông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pPr marL="236537"/>
            <a:endParaRPr lang="en-US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220663">
              <a:buFontTx/>
              <a:buChar char="-"/>
            </a:pP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A ! Con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khôn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!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2057400"/>
            <a:ext cx="7924800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ngạc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endParaRPr lang="en-US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533400" y="2144523"/>
            <a:ext cx="619048" cy="40532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TextBox 5"/>
          <p:cNvSpPr txBox="1"/>
          <p:nvPr/>
        </p:nvSpPr>
        <p:spPr>
          <a:xfrm>
            <a:off x="1143000" y="3048000"/>
            <a:ext cx="5708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609600" y="3135123"/>
            <a:ext cx="619048" cy="40532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Rounded Rectangle 7"/>
          <p:cNvSpPr/>
          <p:nvPr/>
        </p:nvSpPr>
        <p:spPr>
          <a:xfrm>
            <a:off x="609600" y="3810000"/>
            <a:ext cx="8153400" cy="2438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xót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ngạc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07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 animBg="1"/>
      <p:bldP spid="6" grpId="0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143000"/>
            <a:ext cx="777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220663">
              <a:buFontTx/>
              <a:buChar char="-"/>
            </a:pPr>
            <a:r>
              <a:rPr lang="en-US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Chà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lông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pPr marL="457200" indent="-220663">
              <a:buFontTx/>
              <a:buChar char="-"/>
            </a:pP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! Con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khôn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!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26670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239000" y="1676400"/>
            <a:ext cx="304800" cy="381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105400" y="2133600"/>
            <a:ext cx="304800" cy="381000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3276600"/>
            <a:ext cx="406713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than</a:t>
            </a:r>
            <a:endParaRPr lang="en-US" sz="26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09600" y="4267200"/>
            <a:ext cx="7696200" cy="685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than (!)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828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8382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81000" y="2133600"/>
            <a:ext cx="8077200" cy="1447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chao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,…</a:t>
            </a:r>
          </a:p>
        </p:txBody>
      </p:sp>
    </p:spTree>
    <p:extLst>
      <p:ext uri="{BB962C8B-B14F-4D97-AF65-F5344CB8AC3E}">
        <p14:creationId xmlns:p14="http://schemas.microsoft.com/office/powerpoint/2010/main" xmlns="" val="362836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381000"/>
            <a:ext cx="16001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32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04800" y="1143000"/>
            <a:ext cx="8686800" cy="4495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36538" indent="-236538" algn="just"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xót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,…)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36538" indent="-236538" algn="just"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chao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,…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than (!)</a:t>
            </a:r>
          </a:p>
        </p:txBody>
      </p:sp>
    </p:spTree>
    <p:extLst>
      <p:ext uri="{BB962C8B-B14F-4D97-AF65-F5344CB8AC3E}">
        <p14:creationId xmlns:p14="http://schemas.microsoft.com/office/powerpoint/2010/main" xmlns="" val="2350334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609600"/>
            <a:ext cx="8763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LcParenR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LcParenR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rét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LcParenR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LcParenR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M: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A, Con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834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381000"/>
            <a:ext cx="8763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>
              <a:buAutoNum type="alphaLcParenR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AutoNum type="alphaLcParenR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bỗng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mừng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8240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1676400"/>
            <a:ext cx="8763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AutoNum type="alphaLcParenR"/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kìa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514350" indent="-514350">
              <a:buAutoNum type="alphaLcParenR" startAt="2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Ồ,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514350" indent="-514350">
              <a:buAutoNum type="alphaLcParenR" startAt="3"/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khủng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2" name="Right Arrow 1"/>
          <p:cNvSpPr/>
          <p:nvPr/>
        </p:nvSpPr>
        <p:spPr>
          <a:xfrm>
            <a:off x="3657600" y="2209800"/>
            <a:ext cx="304800" cy="236785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903233" y="2057400"/>
            <a:ext cx="517802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rỡ</a:t>
            </a:r>
            <a:endParaRPr lang="en-US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4825445" y="2631757"/>
            <a:ext cx="304800" cy="236785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071078" y="2479357"/>
            <a:ext cx="384432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endParaRPr lang="en-US" sz="26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4222657" y="3012757"/>
            <a:ext cx="304800" cy="236785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468290" y="2860357"/>
            <a:ext cx="330411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ghê</a:t>
            </a:r>
            <a:r>
              <a:rPr lang="en-US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sợ</a:t>
            </a:r>
            <a:endParaRPr lang="en-US" sz="2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2740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animBg="1"/>
      <p:bldP spid="3" grpId="0"/>
      <p:bldP spid="7" grpId="0" animBg="1"/>
      <p:bldP spid="8" grpId="0"/>
      <p:bldP spid="9" grpId="0" animBg="1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458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Admin</cp:lastModifiedBy>
  <cp:revision>60</cp:revision>
  <dcterms:created xsi:type="dcterms:W3CDTF">2018-03-25T16:09:27Z</dcterms:created>
  <dcterms:modified xsi:type="dcterms:W3CDTF">2021-04-11T06:44:33Z</dcterms:modified>
</cp:coreProperties>
</file>