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1" r:id="rId3"/>
    <p:sldId id="263" r:id="rId4"/>
    <p:sldId id="270" r:id="rId5"/>
    <p:sldId id="265" r:id="rId6"/>
    <p:sldId id="262" r:id="rId7"/>
    <p:sldId id="266" r:id="rId8"/>
    <p:sldId id="272" r:id="rId9"/>
    <p:sldId id="273" r:id="rId10"/>
    <p:sldId id="271" r:id="rId11"/>
    <p:sldId id="257" r:id="rId12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5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89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2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38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4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73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4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47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54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31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8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EB503-3F59-4152-8EC9-F5E653CD9E83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05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6" y="154380"/>
            <a:ext cx="12231585" cy="670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9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43" y="166182"/>
            <a:ext cx="10515600" cy="1723447"/>
          </a:xfrm>
        </p:spPr>
      </p:pic>
      <p:sp>
        <p:nvSpPr>
          <p:cNvPr id="5" name="TextBox 4"/>
          <p:cNvSpPr txBox="1"/>
          <p:nvPr/>
        </p:nvSpPr>
        <p:spPr>
          <a:xfrm>
            <a:off x="2291938" y="2683824"/>
            <a:ext cx="7398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.VnAvant" panose="020B7200000000000000" pitchFamily="34" charset="0"/>
              </a:rPr>
              <a:t>Thanh</a:t>
            </a:r>
            <a:r>
              <a:rPr lang="en-US" sz="3600" dirty="0" smtClean="0">
                <a:latin typeface=".VnAvant" panose="020B7200000000000000" pitchFamily="34" charset="0"/>
              </a:rPr>
              <a:t>, </a:t>
            </a:r>
            <a:r>
              <a:rPr lang="en-US" sz="3600" dirty="0" err="1" smtClean="0">
                <a:latin typeface=".VnAvant" panose="020B7200000000000000" pitchFamily="34" charset="0"/>
              </a:rPr>
              <a:t>kh¸nh</a:t>
            </a:r>
            <a:r>
              <a:rPr lang="en-US" sz="3600" dirty="0" smtClean="0">
                <a:latin typeface=".VnAvant" panose="020B7200000000000000" pitchFamily="34" charset="0"/>
              </a:rPr>
              <a:t>, </a:t>
            </a:r>
            <a:r>
              <a:rPr lang="en-US" sz="3600" dirty="0" err="1" smtClean="0">
                <a:latin typeface=".VnAvant" panose="020B7200000000000000" pitchFamily="34" charset="0"/>
              </a:rPr>
              <a:t>kh¸ch</a:t>
            </a:r>
            <a:r>
              <a:rPr lang="en-US" sz="3600" dirty="0" smtClean="0">
                <a:latin typeface=".VnAvant" panose="020B7200000000000000" pitchFamily="34" charset="0"/>
              </a:rPr>
              <a:t>, </a:t>
            </a:r>
            <a:r>
              <a:rPr lang="en-US" sz="3600" dirty="0" err="1" smtClean="0">
                <a:latin typeface=".VnAvant" panose="020B7200000000000000" pitchFamily="34" charset="0"/>
              </a:rPr>
              <a:t>tr­uît</a:t>
            </a:r>
            <a:r>
              <a:rPr lang="en-US" sz="3600" dirty="0" smtClean="0">
                <a:latin typeface=".VnAvant" panose="020B7200000000000000" pitchFamily="34" charset="0"/>
              </a:rPr>
              <a:t>, …</a:t>
            </a:r>
            <a:endParaRPr lang="en-US" sz="36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5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63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6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0"/>
            <a:ext cx="116496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3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1579" cy="6858000"/>
          </a:xfrm>
        </p:spPr>
      </p:pic>
      <p:sp>
        <p:nvSpPr>
          <p:cNvPr id="5" name="TextBox 4"/>
          <p:cNvSpPr txBox="1"/>
          <p:nvPr/>
        </p:nvSpPr>
        <p:spPr>
          <a:xfrm>
            <a:off x="629393" y="5545777"/>
            <a:ext cx="48807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59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002" y="-748146"/>
            <a:ext cx="11899076" cy="7754587"/>
          </a:xfrm>
        </p:spPr>
      </p:pic>
    </p:spTree>
    <p:extLst>
      <p:ext uri="{BB962C8B-B14F-4D97-AF65-F5344CB8AC3E}">
        <p14:creationId xmlns:p14="http://schemas.microsoft.com/office/powerpoint/2010/main" val="38540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948" y="436377"/>
            <a:ext cx="10515600" cy="1325563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3.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Tr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¶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lêi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c©u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hái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/>
            </a:r>
            <a:b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</a:br>
            <a:r>
              <a:rPr lang="en-US" sz="3200" dirty="0" smtClean="0">
                <a:latin typeface=".VnAvant" panose="020B7200000000000000" pitchFamily="34" charset="0"/>
              </a:rPr>
              <a:t/>
            </a:r>
            <a:br>
              <a:rPr lang="en-US" sz="3200" dirty="0" smtClean="0">
                <a:latin typeface=".VnAvant" panose="020B7200000000000000" pitchFamily="34" charset="0"/>
              </a:rPr>
            </a:b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a.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Trong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bµi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®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äc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,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nh÷ng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b·I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biÓn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næi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tiÕng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cña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n­uíc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ta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cã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ë ®©u?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6948" y="2043713"/>
            <a:ext cx="10515600" cy="14014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.VnAvant" panose="020B7200000000000000" pitchFamily="34" charset="0"/>
              </a:rPr>
              <a:t/>
            </a:r>
            <a:br>
              <a:rPr lang="en-US" sz="3200" dirty="0" smtClean="0">
                <a:latin typeface=".VnAvant" panose="020B7200000000000000" pitchFamily="34" charset="0"/>
              </a:rPr>
            </a:br>
            <a:r>
              <a:rPr lang="en-US" sz="3200" dirty="0" smtClean="0">
                <a:latin typeface=".VnAvant" panose="020B7200000000000000" pitchFamily="34" charset="0"/>
              </a:rPr>
              <a:t/>
            </a:r>
            <a:br>
              <a:rPr lang="en-US" sz="3200" dirty="0" smtClean="0">
                <a:latin typeface=".VnAvant" panose="020B7200000000000000" pitchFamily="34" charset="0"/>
              </a:rPr>
            </a:br>
            <a:r>
              <a:rPr lang="en-US" sz="2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b. </a:t>
            </a:r>
            <a:r>
              <a:rPr lang="en-US" sz="2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chóng</a:t>
            </a:r>
            <a:r>
              <a:rPr lang="en-US" sz="2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ta </a:t>
            </a:r>
            <a:r>
              <a:rPr lang="en-US" sz="2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cã</a:t>
            </a:r>
            <a:r>
              <a:rPr lang="en-US" sz="2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thÓ</a:t>
            </a:r>
            <a:r>
              <a:rPr lang="en-US" sz="2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lµm</a:t>
            </a:r>
            <a:r>
              <a:rPr lang="en-US" sz="2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g× </a:t>
            </a:r>
            <a:r>
              <a:rPr lang="en-US" sz="2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khi</a:t>
            </a:r>
            <a:r>
              <a:rPr lang="en-US" sz="2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2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i</a:t>
            </a:r>
            <a:r>
              <a:rPr lang="en-US" sz="2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biÓn</a:t>
            </a:r>
            <a:r>
              <a:rPr lang="en-US" sz="2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?</a:t>
            </a:r>
            <a:endParaRPr lang="en-US" sz="26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6948" y="4477554"/>
            <a:ext cx="10514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.VnAvant" panose="020B7200000000000000" pitchFamily="34" charset="0"/>
              </a:rPr>
              <a:t>c. V× </a:t>
            </a:r>
            <a:r>
              <a:rPr lang="en-US" sz="2400" dirty="0" err="1" smtClean="0">
                <a:solidFill>
                  <a:srgbClr val="00B050"/>
                </a:solidFill>
                <a:latin typeface=".VnAvant" panose="020B7200000000000000" pitchFamily="34" charset="0"/>
              </a:rPr>
              <a:t>sao</a:t>
            </a:r>
            <a:r>
              <a:rPr lang="en-US" sz="2400" dirty="0" smtClean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.VnAvant" panose="020B7200000000000000" pitchFamily="34" charset="0"/>
              </a:rPr>
              <a:t>h×nh</a:t>
            </a:r>
            <a:r>
              <a:rPr lang="en-US" sz="2400" dirty="0" smtClean="0">
                <a:solidFill>
                  <a:srgbClr val="00B050"/>
                </a:solidFill>
                <a:latin typeface=".VnAvant" panose="020B7200000000000000" pitchFamily="34" charset="0"/>
              </a:rPr>
              <a:t> d¹ng </a:t>
            </a:r>
            <a:r>
              <a:rPr lang="en-US" sz="2400" dirty="0" err="1" smtClean="0">
                <a:solidFill>
                  <a:srgbClr val="00B050"/>
                </a:solidFill>
                <a:latin typeface=".VnAvant" panose="020B7200000000000000" pitchFamily="34" charset="0"/>
              </a:rPr>
              <a:t>cña</a:t>
            </a:r>
            <a:r>
              <a:rPr lang="en-US" sz="2400" dirty="0" smtClean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.VnAvant" panose="020B7200000000000000" pitchFamily="34" charset="0"/>
              </a:rPr>
              <a:t>nh÷ng</a:t>
            </a:r>
            <a:r>
              <a:rPr lang="en-US" sz="2400" dirty="0" smtClean="0">
                <a:solidFill>
                  <a:srgbClr val="00B050"/>
                </a:solidFill>
                <a:latin typeface=".VnAvant" panose="020B7200000000000000" pitchFamily="34" charset="0"/>
              </a:rPr>
              <a:t> ®</a:t>
            </a:r>
            <a:r>
              <a:rPr lang="en-US" sz="2400" dirty="0" err="1" smtClean="0">
                <a:solidFill>
                  <a:srgbClr val="00B050"/>
                </a:solidFill>
                <a:latin typeface=".VnAvant" panose="020B7200000000000000" pitchFamily="34" charset="0"/>
              </a:rPr>
              <a:t>åi</a:t>
            </a:r>
            <a:r>
              <a:rPr lang="en-US" sz="2400" dirty="0" smtClean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.VnAvant" panose="020B7200000000000000" pitchFamily="34" charset="0"/>
              </a:rPr>
              <a:t>c¸t</a:t>
            </a:r>
            <a:r>
              <a:rPr lang="en-US" sz="2400" dirty="0" smtClean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.VnAvant" panose="020B7200000000000000" pitchFamily="34" charset="0"/>
              </a:rPr>
              <a:t>lu«n</a:t>
            </a:r>
            <a:r>
              <a:rPr lang="en-US" sz="2400" dirty="0" smtClean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.VnAvant" panose="020B7200000000000000" pitchFamily="34" charset="0"/>
              </a:rPr>
              <a:t>thay</a:t>
            </a:r>
            <a:r>
              <a:rPr lang="en-US" sz="2400" dirty="0" smtClean="0">
                <a:solidFill>
                  <a:srgbClr val="00B050"/>
                </a:solidFill>
                <a:latin typeface=".VnAvant" panose="020B7200000000000000" pitchFamily="34" charset="0"/>
              </a:rPr>
              <a:t> ®</a:t>
            </a:r>
            <a:r>
              <a:rPr lang="en-US" sz="2400" dirty="0" err="1" smtClean="0">
                <a:solidFill>
                  <a:srgbClr val="00B050"/>
                </a:solidFill>
                <a:latin typeface=".VnAvant" panose="020B7200000000000000" pitchFamily="34" charset="0"/>
              </a:rPr>
              <a:t>æi</a:t>
            </a:r>
            <a:r>
              <a:rPr lang="en-US" sz="2400" dirty="0" smtClean="0">
                <a:solidFill>
                  <a:srgbClr val="00B050"/>
                </a:solidFill>
                <a:latin typeface=".VnAvant" panose="020B7200000000000000" pitchFamily="34" charset="0"/>
              </a:rPr>
              <a:t>?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5461379"/>
            <a:ext cx="10514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.VnAvant" panose="020B7200000000000000" pitchFamily="34" charset="0"/>
              </a:rPr>
              <a:t>c.</a:t>
            </a:r>
            <a:r>
              <a:rPr lang="en-US" sz="2400" dirty="0" smtClean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.VnAvant" panose="020B7200000000000000" pitchFamily="34" charset="0"/>
              </a:rPr>
              <a:t>H×nh</a:t>
            </a:r>
            <a:r>
              <a:rPr lang="en-US" sz="2400" dirty="0" smtClean="0">
                <a:solidFill>
                  <a:srgbClr val="00B050"/>
                </a:solidFill>
                <a:latin typeface=".VnAvant" panose="020B7200000000000000" pitchFamily="34" charset="0"/>
              </a:rPr>
              <a:t> d¹ng </a:t>
            </a:r>
            <a:r>
              <a:rPr lang="en-US" sz="2400" dirty="0" err="1" smtClean="0">
                <a:solidFill>
                  <a:srgbClr val="00B050"/>
                </a:solidFill>
                <a:latin typeface=".VnAvant" panose="020B7200000000000000" pitchFamily="34" charset="0"/>
              </a:rPr>
              <a:t>cña</a:t>
            </a:r>
            <a:r>
              <a:rPr lang="en-US" sz="2400" dirty="0" smtClean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.VnAvant" panose="020B7200000000000000" pitchFamily="34" charset="0"/>
              </a:rPr>
              <a:t>nh÷ng</a:t>
            </a:r>
            <a:r>
              <a:rPr lang="en-US" sz="2400" dirty="0" smtClean="0">
                <a:solidFill>
                  <a:srgbClr val="00B050"/>
                </a:solidFill>
                <a:latin typeface=".VnAvant" panose="020B7200000000000000" pitchFamily="34" charset="0"/>
              </a:rPr>
              <a:t> ®</a:t>
            </a:r>
            <a:r>
              <a:rPr lang="en-US" sz="2400" dirty="0" err="1" smtClean="0">
                <a:solidFill>
                  <a:srgbClr val="00B050"/>
                </a:solidFill>
                <a:latin typeface=".VnAvant" panose="020B7200000000000000" pitchFamily="34" charset="0"/>
              </a:rPr>
              <a:t>åi</a:t>
            </a:r>
            <a:r>
              <a:rPr lang="en-US" sz="2400" dirty="0" smtClean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.VnAvant" panose="020B7200000000000000" pitchFamily="34" charset="0"/>
              </a:rPr>
              <a:t>c¸t</a:t>
            </a:r>
            <a:r>
              <a:rPr lang="en-US" sz="2400" dirty="0" smtClean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.VnAvant" panose="020B7200000000000000" pitchFamily="34" charset="0"/>
              </a:rPr>
              <a:t>lu«n</a:t>
            </a:r>
            <a:r>
              <a:rPr lang="en-US" sz="2400" dirty="0" smtClean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.VnAvant" panose="020B7200000000000000" pitchFamily="34" charset="0"/>
              </a:rPr>
              <a:t>thay</a:t>
            </a:r>
            <a:r>
              <a:rPr lang="en-US" sz="2400" dirty="0" smtClean="0">
                <a:solidFill>
                  <a:srgbClr val="00B050"/>
                </a:solidFill>
                <a:latin typeface=".VnAvant" panose="020B7200000000000000" pitchFamily="34" charset="0"/>
              </a:rPr>
              <a:t> ®</a:t>
            </a:r>
            <a:r>
              <a:rPr lang="en-US" sz="2400" dirty="0" err="1" smtClean="0">
                <a:solidFill>
                  <a:srgbClr val="00B050"/>
                </a:solidFill>
                <a:latin typeface=".VnAvant" panose="020B7200000000000000" pitchFamily="34" charset="0"/>
              </a:rPr>
              <a:t>æi</a:t>
            </a:r>
            <a:r>
              <a:rPr lang="en-US" sz="2400" dirty="0" smtClean="0">
                <a:solidFill>
                  <a:srgbClr val="00B050"/>
                </a:solidFill>
                <a:latin typeface=".VnAvant" panose="020B7200000000000000" pitchFamily="34" charset="0"/>
              </a:rPr>
              <a:t> v× </a:t>
            </a:r>
            <a:r>
              <a:rPr lang="en-US" sz="2400" dirty="0" err="1" smtClean="0">
                <a:solidFill>
                  <a:srgbClr val="00B050"/>
                </a:solidFill>
                <a:latin typeface=".VnAvant" panose="020B7200000000000000" pitchFamily="34" charset="0"/>
              </a:rPr>
              <a:t>c¸t</a:t>
            </a:r>
            <a:r>
              <a:rPr lang="en-US" sz="2400" dirty="0" smtClean="0">
                <a:solidFill>
                  <a:srgbClr val="00B050"/>
                </a:solidFill>
                <a:latin typeface=".VnAvant" panose="020B7200000000000000" pitchFamily="34" charset="0"/>
              </a:rPr>
              <a:t> bay.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766948" y="1955431"/>
            <a:ext cx="10514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a.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Nh÷ng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b·I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biÓn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næi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tiÕng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cña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n­uíc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 ta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cã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 ë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c¸c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n¬i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nh­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u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Thanh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Hãa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, §µ N½ng,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Kh¸nh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Hßa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…. 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6948" y="3533460"/>
            <a:ext cx="10514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b.Chóng</a:t>
            </a:r>
            <a:r>
              <a:rPr lang="en-US" sz="24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ta </a:t>
            </a:r>
            <a:r>
              <a:rPr lang="en-US" sz="24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cã</a:t>
            </a:r>
            <a:r>
              <a:rPr lang="en-US" sz="24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thÓ</a:t>
            </a:r>
            <a:r>
              <a:rPr lang="en-US" sz="24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b¬I</a:t>
            </a:r>
            <a:r>
              <a:rPr lang="en-US" sz="24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léi</a:t>
            </a:r>
            <a:r>
              <a:rPr lang="en-US" sz="24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, n« ®</a:t>
            </a:r>
            <a:r>
              <a:rPr lang="en-US" sz="24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ïa</a:t>
            </a:r>
            <a:r>
              <a:rPr lang="en-US" sz="24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trªn</a:t>
            </a:r>
            <a:r>
              <a:rPr lang="en-US" sz="24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sãng</a:t>
            </a:r>
            <a:r>
              <a:rPr lang="en-US" sz="24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nhÆt</a:t>
            </a:r>
            <a:r>
              <a:rPr lang="en-US" sz="24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vá</a:t>
            </a:r>
            <a:r>
              <a:rPr lang="en-US" sz="24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sß</a:t>
            </a:r>
            <a:r>
              <a:rPr lang="en-US" sz="24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x©y</a:t>
            </a:r>
            <a:r>
              <a:rPr lang="en-US" sz="24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l©u</a:t>
            </a:r>
            <a:r>
              <a:rPr lang="en-US" sz="24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®µ</a:t>
            </a:r>
            <a:r>
              <a:rPr lang="en-US" sz="24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i</a:t>
            </a:r>
            <a:r>
              <a:rPr lang="en-US" sz="24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c¸t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96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0"/>
            <a:ext cx="12108873" cy="6947065"/>
          </a:xfrm>
        </p:spPr>
      </p:pic>
    </p:spTree>
    <p:extLst>
      <p:ext uri="{BB962C8B-B14F-4D97-AF65-F5344CB8AC3E}">
        <p14:creationId xmlns:p14="http://schemas.microsoft.com/office/powerpoint/2010/main" val="371859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4969" y="1657045"/>
            <a:ext cx="109846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b.§</a:t>
            </a:r>
            <a:r>
              <a:rPr lang="en-US" sz="32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i</a:t>
            </a:r>
            <a:r>
              <a:rPr lang="en-US" sz="32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biÓn</a:t>
            </a:r>
            <a:r>
              <a:rPr lang="en-US" sz="32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chóng</a:t>
            </a:r>
            <a:r>
              <a:rPr lang="en-US" sz="32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ta </a:t>
            </a:r>
            <a:r>
              <a:rPr lang="en-US" sz="32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cã</a:t>
            </a:r>
            <a:r>
              <a:rPr lang="en-US" sz="32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thÓ</a:t>
            </a:r>
            <a:r>
              <a:rPr lang="en-US" sz="32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b¬i</a:t>
            </a:r>
            <a:r>
              <a:rPr lang="en-US" sz="32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léi</a:t>
            </a:r>
            <a:r>
              <a:rPr lang="en-US" sz="32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, n« ®</a:t>
            </a:r>
            <a:r>
              <a:rPr lang="en-US" sz="32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ïa</a:t>
            </a:r>
            <a:r>
              <a:rPr lang="en-US" sz="32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trªn</a:t>
            </a:r>
            <a:r>
              <a:rPr lang="en-US" sz="32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sãng</a:t>
            </a:r>
            <a:r>
              <a:rPr lang="en-US" sz="32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nhÆt</a:t>
            </a:r>
            <a:r>
              <a:rPr lang="en-US" sz="32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vá</a:t>
            </a:r>
            <a:r>
              <a:rPr lang="en-US" sz="32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sß</a:t>
            </a:r>
            <a:r>
              <a:rPr lang="en-US" sz="32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x©y</a:t>
            </a:r>
            <a:r>
              <a:rPr lang="en-US" sz="32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l©u</a:t>
            </a:r>
            <a:r>
              <a:rPr lang="en-US" sz="32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®µ</a:t>
            </a:r>
            <a:r>
              <a:rPr lang="en-US" sz="32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i</a:t>
            </a:r>
            <a:r>
              <a:rPr lang="en-US" sz="32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c¸t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4969" y="3026938"/>
            <a:ext cx="105140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.VnAvant" panose="020B7200000000000000" pitchFamily="34" charset="0"/>
              </a:rPr>
              <a:t>c.</a:t>
            </a:r>
            <a:r>
              <a:rPr lang="en-US" sz="3200" dirty="0" smtClean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.VnAvant" panose="020B7200000000000000" pitchFamily="34" charset="0"/>
              </a:rPr>
              <a:t>H×nh</a:t>
            </a:r>
            <a:r>
              <a:rPr lang="en-US" sz="3200" dirty="0" smtClean="0">
                <a:solidFill>
                  <a:srgbClr val="00B050"/>
                </a:solidFill>
                <a:latin typeface=".VnAvant" panose="020B7200000000000000" pitchFamily="34" charset="0"/>
              </a:rPr>
              <a:t> d¹ng </a:t>
            </a:r>
            <a:r>
              <a:rPr lang="en-US" sz="3200" dirty="0" err="1" smtClean="0">
                <a:solidFill>
                  <a:srgbClr val="00B050"/>
                </a:solidFill>
                <a:latin typeface=".VnAvant" panose="020B7200000000000000" pitchFamily="34" charset="0"/>
              </a:rPr>
              <a:t>cña</a:t>
            </a:r>
            <a:r>
              <a:rPr lang="en-US" sz="3200" dirty="0" smtClean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.VnAvant" panose="020B7200000000000000" pitchFamily="34" charset="0"/>
              </a:rPr>
              <a:t>nh÷ng</a:t>
            </a:r>
            <a:r>
              <a:rPr lang="en-US" sz="3200" dirty="0" smtClean="0">
                <a:solidFill>
                  <a:srgbClr val="00B050"/>
                </a:solidFill>
                <a:latin typeface=".VnAvant" panose="020B7200000000000000" pitchFamily="34" charset="0"/>
              </a:rPr>
              <a:t> ®</a:t>
            </a:r>
            <a:r>
              <a:rPr lang="en-US" sz="3200" dirty="0" err="1" smtClean="0">
                <a:solidFill>
                  <a:srgbClr val="00B050"/>
                </a:solidFill>
                <a:latin typeface=".VnAvant" panose="020B7200000000000000" pitchFamily="34" charset="0"/>
              </a:rPr>
              <a:t>åi</a:t>
            </a:r>
            <a:r>
              <a:rPr lang="en-US" sz="3200" dirty="0" smtClean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.VnAvant" panose="020B7200000000000000" pitchFamily="34" charset="0"/>
              </a:rPr>
              <a:t>c¸t</a:t>
            </a:r>
            <a:r>
              <a:rPr lang="en-US" sz="3200" dirty="0" smtClean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.VnAvant" panose="020B7200000000000000" pitchFamily="34" charset="0"/>
              </a:rPr>
              <a:t>lu«n</a:t>
            </a:r>
            <a:r>
              <a:rPr lang="en-US" sz="3200" dirty="0" smtClean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.VnAvant" panose="020B7200000000000000" pitchFamily="34" charset="0"/>
              </a:rPr>
              <a:t>thay</a:t>
            </a:r>
            <a:r>
              <a:rPr lang="en-US" sz="3200" dirty="0" smtClean="0">
                <a:solidFill>
                  <a:srgbClr val="00B050"/>
                </a:solidFill>
                <a:latin typeface=".VnAvant" panose="020B7200000000000000" pitchFamily="34" charset="0"/>
              </a:rPr>
              <a:t> ®</a:t>
            </a:r>
            <a:r>
              <a:rPr lang="en-US" sz="3200" dirty="0" err="1" smtClean="0">
                <a:solidFill>
                  <a:srgbClr val="00B050"/>
                </a:solidFill>
                <a:latin typeface=".VnAvant" panose="020B7200000000000000" pitchFamily="34" charset="0"/>
              </a:rPr>
              <a:t>æi</a:t>
            </a:r>
            <a:r>
              <a:rPr lang="en-US" sz="3200" dirty="0" smtClean="0">
                <a:solidFill>
                  <a:srgbClr val="00B050"/>
                </a:solidFill>
                <a:latin typeface=".VnAvant" panose="020B7200000000000000" pitchFamily="34" charset="0"/>
              </a:rPr>
              <a:t> v× </a:t>
            </a:r>
            <a:r>
              <a:rPr lang="en-US" sz="3200" dirty="0" err="1" smtClean="0">
                <a:solidFill>
                  <a:srgbClr val="00B050"/>
                </a:solidFill>
                <a:latin typeface=".VnAvant" panose="020B7200000000000000" pitchFamily="34" charset="0"/>
              </a:rPr>
              <a:t>c¸t</a:t>
            </a:r>
            <a:r>
              <a:rPr lang="en-US" sz="3200" dirty="0" smtClean="0">
                <a:solidFill>
                  <a:srgbClr val="00B050"/>
                </a:solidFill>
                <a:latin typeface=".VnAvant" panose="020B7200000000000000" pitchFamily="34" charset="0"/>
              </a:rPr>
              <a:t> bay.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997527" y="522514"/>
            <a:ext cx="2576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.VnAvant" panose="020B7200000000000000" pitchFamily="34" charset="0"/>
              </a:rPr>
              <a:t>4. </a:t>
            </a:r>
            <a:r>
              <a:rPr lang="en-US" sz="3600" dirty="0" err="1" smtClean="0">
                <a:latin typeface=".VnAvant" panose="020B7200000000000000" pitchFamily="34" charset="0"/>
              </a:rPr>
              <a:t>ViÕt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vë</a:t>
            </a:r>
            <a:endParaRPr lang="en-US" sz="36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67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0691" y="0"/>
            <a:ext cx="14369143" cy="7117492"/>
          </a:xfrm>
        </p:spPr>
      </p:pic>
    </p:spTree>
    <p:extLst>
      <p:ext uri="{BB962C8B-B14F-4D97-AF65-F5344CB8AC3E}">
        <p14:creationId xmlns:p14="http://schemas.microsoft.com/office/powerpoint/2010/main" val="33730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003" y="0"/>
            <a:ext cx="120653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0179&quot;&gt;&lt;object type=&quot;3&quot; unique_id=&quot;10223&quot;&gt;&lt;property id=&quot;20148&quot; value=&quot;5&quot;/&gt;&lt;property id=&quot;20300&quot; value=&quot;Slide 2&quot;/&gt;&lt;property id=&quot;20307&quot; value=&quot;261&quot;/&gt;&lt;/object&gt;&lt;object type=&quot;3&quot; unique_id=&quot;10224&quot;&gt;&lt;property id=&quot;20148&quot; value=&quot;5&quot;/&gt;&lt;property id=&quot;20300&quot; value=&quot;Slide 3&quot;/&gt;&lt;property id=&quot;20307&quot; value=&quot;263&quot;/&gt;&lt;/object&gt;&lt;object type=&quot;3&quot; unique_id=&quot;10225&quot;&gt;&lt;property id=&quot;20148&quot; value=&quot;5&quot;/&gt;&lt;property id=&quot;20300&quot; value=&quot;Slide 5 - &amp;quot;3. Tr¶ lêi c©u hái  a. Trong bµi ®äc, nh÷ng b·I biÓn næi tiÕng cña n­uíc ta cã ë ®©u?&amp;quot;&quot;/&gt;&lt;property id=&quot;20307&quot; value=&quot;265&quot;/&gt;&lt;/object&gt;&lt;object type=&quot;3&quot; unique_id=&quot;10226&quot;&gt;&lt;property id=&quot;20148&quot; value=&quot;5&quot;/&gt;&lt;property id=&quot;20300&quot; value=&quot;Slide 6&quot;/&gt;&lt;property id=&quot;20307&quot; value=&quot;262&quot;/&gt;&lt;/object&gt;&lt;object type=&quot;3&quot; unique_id=&quot;10227&quot;&gt;&lt;property id=&quot;20148&quot; value=&quot;5&quot;/&gt;&lt;property id=&quot;20300&quot; value=&quot;Slide 11&quot;/&gt;&lt;property id=&quot;20307&quot; value=&quot;257&quot;/&gt;&lt;/object&gt;&lt;object type=&quot;3&quot; unique_id=&quot;10286&quot;&gt;&lt;property id=&quot;20148&quot; value=&quot;5&quot;/&gt;&lt;property id=&quot;20300&quot; value=&quot;Slide 7&quot;/&gt;&lt;property id=&quot;20307&quot; value=&quot;266&quot;/&gt;&lt;/object&gt;&lt;object type=&quot;3&quot; unique_id=&quot;10419&quot;&gt;&lt;property id=&quot;20148&quot; value=&quot;5&quot;/&gt;&lt;property id=&quot;20300&quot; value=&quot;Slide 4&quot;/&gt;&lt;property id=&quot;20307&quot; value=&quot;270&quot;/&gt;&lt;/object&gt;&lt;object type=&quot;3&quot; unique_id=&quot;10420&quot;&gt;&lt;property id=&quot;20148&quot; value=&quot;5&quot;/&gt;&lt;property id=&quot;20300&quot; value=&quot;Slide 8&quot;/&gt;&lt;property id=&quot;20307&quot; value=&quot;272&quot;/&gt;&lt;/object&gt;&lt;object type=&quot;3&quot; unique_id=&quot;10421&quot;&gt;&lt;property id=&quot;20148&quot; value=&quot;5&quot;/&gt;&lt;property id=&quot;20300&quot; value=&quot;Slide 9&quot;/&gt;&lt;property id=&quot;20307&quot; value=&quot;273&quot;/&gt;&lt;/object&gt;&lt;object type=&quot;3&quot; unique_id=&quot;10422&quot;&gt;&lt;property id=&quot;20148&quot; value=&quot;5&quot;/&gt;&lt;property id=&quot;20300&quot; value=&quot;Slide 10&quot;/&gt;&lt;property id=&quot;20307&quot; value=&quot;271&quot;/&gt;&lt;/object&gt;&lt;object type=&quot;3&quot; unique_id=&quot;10529&quot;&gt;&lt;property id=&quot;20148&quot; value=&quot;5&quot;/&gt;&lt;property id=&quot;20300&quot; value=&quot;Slide 1&quot;/&gt;&lt;property id=&quot;20307&quot; value=&quot;274&quot;/&gt;&lt;/object&gt;&lt;/object&gt;&lt;object type=&quot;8&quot; unique_id=&quot;1018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166</Words>
  <Application>Microsoft Office PowerPoint</Application>
  <PresentationFormat>Widescreen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3. Tr¶ lêi c©u hái  a. Trong bµi ®äc, nh÷ng b·I biÓn næi tiÕng cña n­uíc ta cã ë ®©u?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 THANG-PC</dc:creator>
  <cp:lastModifiedBy>MANH THANG-PC</cp:lastModifiedBy>
  <cp:revision>17</cp:revision>
  <dcterms:created xsi:type="dcterms:W3CDTF">2020-08-22T06:59:54Z</dcterms:created>
  <dcterms:modified xsi:type="dcterms:W3CDTF">2020-08-22T08:20:49Z</dcterms:modified>
</cp:coreProperties>
</file>