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9" r:id="rId6"/>
    <p:sldId id="265" r:id="rId7"/>
    <p:sldId id="270" r:id="rId8"/>
    <p:sldId id="271" r:id="rId9"/>
    <p:sldId id="266" r:id="rId10"/>
    <p:sldId id="272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85" d="100"/>
          <a:sy n="85" d="100"/>
        </p:scale>
        <p:origin x="11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Em giữ sạch đôi tay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6670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luôn giữ đôi tay sạch sẽ hàng ngày.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6425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 búp hoa nhỏ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 bàn tay xinh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Chăm rửa sạch sẽ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Tay thơm, trắng tinh.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99755" y="568199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hát: TAY THƠM-TAY NGOAN 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609" y="1676400"/>
            <a:ext cx="5867400" cy="179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0945" y="3962400"/>
            <a:ext cx="83599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 sao cần giữ sạch đôi tay? Nếu không giữ sạch 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đôi tay thì điều gì sẽ xảy ra ? </a:t>
            </a:r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576325"/>
            <a:ext cx="5989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</a:rPr>
              <a:t>Em giữ sạch đôi tay như thế nào ?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9"/>
          <a:stretch/>
        </p:blipFill>
        <p:spPr bwMode="auto">
          <a:xfrm>
            <a:off x="2362199" y="1292623"/>
            <a:ext cx="4110261" cy="328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4914601"/>
            <a:ext cx="6332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bước rửa tay đúng cách( vi deo).</a:t>
            </a:r>
          </a:p>
        </p:txBody>
      </p:sp>
    </p:spTree>
    <p:extLst>
      <p:ext uri="{BB962C8B-B14F-4D97-AF65-F5344CB8AC3E}">
        <p14:creationId xmlns:p14="http://schemas.microsoft.com/office/powerpoint/2010/main" val="335539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9009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7177" y="1600200"/>
            <a:ext cx="8973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 bạn nào dưới đây đã biết giữ vệ sinh đôi tay?</a:t>
            </a:r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48145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7177" y="1219200"/>
            <a:ext cx="80137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 động nào nên làm, hành động nào không </a:t>
            </a:r>
          </a:p>
          <a:p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 làm để giữ sạch đôi tay? Vì sao 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815" y="1274617"/>
            <a:ext cx="86821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hãy chia sẻ với bạn cách em giữ vệ sinh đôi tay.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4878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 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sẽ khuyên bạn điều gì ?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5" t="9255"/>
          <a:stretch/>
        </p:blipFill>
        <p:spPr bwMode="auto">
          <a:xfrm>
            <a:off x="4724400" y="1803975"/>
            <a:ext cx="3335498" cy="264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183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.VnAvant</vt:lpstr>
      <vt:lpstr>.VnUniverse</vt:lpstr>
      <vt:lpstr>Arial</vt:lpstr>
      <vt:lpstr>Calibri</vt:lpstr>
      <vt:lpstr>HP001 TD 4H</vt:lpstr>
      <vt:lpstr>HP-087</vt:lpstr>
      <vt:lpstr>HP-089</vt:lpstr>
      <vt:lpstr>Times New Roman</vt:lpstr>
      <vt:lpstr>Office Theme</vt:lpstr>
      <vt:lpstr>PowerPoint Presentation</vt:lpstr>
      <vt:lpstr>Khởi động</vt:lpstr>
      <vt:lpstr>Khám phá</vt:lpstr>
      <vt:lpstr>Khám phá</vt:lpstr>
      <vt:lpstr>Khám phá</vt:lpstr>
      <vt:lpstr>Luyện tập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Mrs Quynh</cp:lastModifiedBy>
  <cp:revision>12</cp:revision>
  <dcterms:created xsi:type="dcterms:W3CDTF">2006-08-16T00:00:00Z</dcterms:created>
  <dcterms:modified xsi:type="dcterms:W3CDTF">2022-09-22T13:22:27Z</dcterms:modified>
</cp:coreProperties>
</file>