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giữ sạch răng </a:t>
            </a:r>
            <a:r>
              <a:rPr lang="en-US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endParaRPr lang="vi-VN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57773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ANH TÍ SÚN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8973" y="3962400"/>
            <a:ext cx="74911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16C5D-CF8D-4D8D-9F80-24A4DABC0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1676400"/>
            <a:ext cx="52578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5440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8DAD71-B993-472D-9162-062014F61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293" y="1600200"/>
            <a:ext cx="51149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975" y="1600200"/>
            <a:ext cx="9472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52811-7A48-4E07-AC6F-144362126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45" y="2438400"/>
            <a:ext cx="5944910" cy="380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5440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623CA9-41B4-4A5D-8603-C3CDD7D0F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130" y="972092"/>
            <a:ext cx="3971436" cy="31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9627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7369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Nụ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cười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 các con </a:t>
            </a:r>
            <a:r>
              <a:rPr lang="en-US" sz="4400" b="1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chăm ngoan, học giỏi.</a:t>
            </a:r>
            <a:endParaRPr lang="en-US" sz="4400" b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124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.VnAvant</vt:lpstr>
      <vt:lpstr>Arial</vt:lpstr>
      <vt:lpstr>Calibri</vt:lpstr>
      <vt:lpstr>HP001 TD 4H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MAYTINH</cp:lastModifiedBy>
  <cp:revision>17</cp:revision>
  <dcterms:created xsi:type="dcterms:W3CDTF">2006-08-16T00:00:00Z</dcterms:created>
  <dcterms:modified xsi:type="dcterms:W3CDTF">2020-10-08T02:31:20Z</dcterms:modified>
</cp:coreProperties>
</file>