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37" r:id="rId2"/>
    <p:sldId id="338" r:id="rId3"/>
    <p:sldId id="345" r:id="rId4"/>
    <p:sldId id="352" r:id="rId5"/>
    <p:sldId id="353" r:id="rId6"/>
    <p:sldId id="355" r:id="rId7"/>
    <p:sldId id="354" r:id="rId8"/>
    <p:sldId id="347" r:id="rId9"/>
    <p:sldId id="356" r:id="rId10"/>
    <p:sldId id="357" r:id="rId11"/>
    <p:sldId id="349" r:id="rId12"/>
    <p:sldId id="350" r:id="rId13"/>
    <p:sldId id="346" r:id="rId14"/>
    <p:sldId id="358" r:id="rId15"/>
    <p:sldId id="348" r:id="rId16"/>
    <p:sldId id="343" r:id="rId17"/>
  </p:sldIdLst>
  <p:sldSz cx="12195175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UTM Guanine" panose="02040603050506020204" pitchFamily="18" charset="0"/>
      <p:regular r:id="rId23"/>
    </p:embeddedFont>
    <p:embeddedFont>
      <p:font typeface="UTM Showcard" panose="02040603050506020204" pitchFamily="18" charset="0"/>
      <p:regular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85A1"/>
    <a:srgbClr val="82B732"/>
    <a:srgbClr val="0D79CA"/>
    <a:srgbClr val="F39C11"/>
    <a:srgbClr val="00A39E"/>
    <a:srgbClr val="CF716C"/>
    <a:srgbClr val="999999"/>
    <a:srgbClr val="BC2C24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31" autoAdjust="0"/>
    <p:restoredTop sz="94660"/>
  </p:normalViewPr>
  <p:slideViewPr>
    <p:cSldViewPr showGuides="1">
      <p:cViewPr varScale="1">
        <p:scale>
          <a:sx n="80" d="100"/>
          <a:sy n="80" d="100"/>
        </p:scale>
        <p:origin x="1210" y="58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7389" y="1777408"/>
            <a:ext cx="2389573" cy="20643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1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4.jpeg"/><Relationship Id="rId7" Type="http://schemas.openxmlformats.org/officeDocument/2006/relationships/image" Target="../media/image3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64" y="43344"/>
            <a:ext cx="2298002" cy="1225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2" y="479387"/>
            <a:ext cx="2438198" cy="1389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62" y="33042"/>
            <a:ext cx="3456146" cy="145682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/>
          <a:srcRect r="1773"/>
          <a:stretch>
            <a:fillRect/>
          </a:stretch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/>
          <a:srcRect l="1020" b="5828"/>
          <a:stretch>
            <a:fillRect/>
          </a:stretch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473851" y="4429214"/>
            <a:ext cx="550245" cy="6497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8030" y="797293"/>
            <a:ext cx="12093581" cy="2943015"/>
            <a:chOff x="112472" y="285877"/>
            <a:chExt cx="12093581" cy="2943015"/>
          </a:xfrm>
        </p:grpSpPr>
        <p:grpSp>
          <p:nvGrpSpPr>
            <p:cNvPr id="22" name="Group 21"/>
            <p:cNvGrpSpPr/>
            <p:nvPr/>
          </p:nvGrpSpPr>
          <p:grpSpPr>
            <a:xfrm>
              <a:off x="112472" y="285877"/>
              <a:ext cx="12093581" cy="1954368"/>
              <a:chOff x="48915" y="476672"/>
              <a:chExt cx="12271534" cy="1954368"/>
            </a:xfrm>
          </p:grpSpPr>
          <p:sp>
            <p:nvSpPr>
              <p:cNvPr id="23" name="文本框 12"/>
              <p:cNvSpPr txBox="1"/>
              <p:nvPr/>
            </p:nvSpPr>
            <p:spPr>
              <a:xfrm>
                <a:off x="151097" y="492048"/>
                <a:ext cx="1216935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BC2C24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Các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rgbClr val="BC2C24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BC2C24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chất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rgbClr val="BC2C24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BC2C24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dinh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rgbClr val="BC2C24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BC2C24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dưỡng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rgbClr val="BC2C24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</a:p>
              <a:p>
                <a:pPr algn="ctr"/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BC2C24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có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rgbClr val="BC2C24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BC2C24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trong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rgbClr val="BC2C24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BC2C24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thức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rgbClr val="BC2C24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BC2C24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ăn</a:t>
                </a:r>
                <a:endParaRPr lang="zh-CN" altLang="en-US" sz="6000" b="1" dirty="0">
                  <a:ln w="19050">
                    <a:noFill/>
                  </a:ln>
                  <a:solidFill>
                    <a:srgbClr val="BC2C24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文本框 12"/>
              <p:cNvSpPr txBox="1"/>
              <p:nvPr/>
            </p:nvSpPr>
            <p:spPr>
              <a:xfrm>
                <a:off x="48915" y="476672"/>
                <a:ext cx="1216935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FFC000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Các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rgbClr val="FFC000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FFC000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chất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rgbClr val="FFC000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FFC000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dinh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rgbClr val="FFC000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FFC000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dưỡng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rgbClr val="FFC000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</a:p>
              <a:p>
                <a:pPr algn="ctr"/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FFC000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có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rgbClr val="FFC000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FFC000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trong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rgbClr val="FFC000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FFC000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thức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rgbClr val="FFC000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FFC000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ăn</a:t>
                </a:r>
                <a:endParaRPr lang="zh-CN" altLang="en-US" sz="6000" b="1" dirty="0">
                  <a:ln w="19050">
                    <a:noFill/>
                  </a:ln>
                  <a:solidFill>
                    <a:srgbClr val="FFC000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12472" y="2197853"/>
              <a:ext cx="12093581" cy="1031039"/>
              <a:chOff x="48915" y="476672"/>
              <a:chExt cx="12271534" cy="1031039"/>
            </a:xfrm>
          </p:grpSpPr>
          <p:sp>
            <p:nvSpPr>
              <p:cNvPr id="27" name="文本框 12"/>
              <p:cNvSpPr txBox="1"/>
              <p:nvPr/>
            </p:nvSpPr>
            <p:spPr>
              <a:xfrm>
                <a:off x="151097" y="492048"/>
                <a:ext cx="121693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0" b="1" dirty="0" err="1">
                    <a:ln w="19050"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Vai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  <a:r>
                  <a:rPr lang="en-US" altLang="zh-CN" sz="6000" b="1" dirty="0" err="1">
                    <a:ln w="19050"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trò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  <a:r>
                  <a:rPr lang="en-US" altLang="zh-CN" sz="6000" b="1" dirty="0" err="1">
                    <a:ln w="19050"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chất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  <a:r>
                  <a:rPr lang="en-US" altLang="zh-CN" sz="6000" b="1" dirty="0" err="1">
                    <a:ln w="19050"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bột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  <a:r>
                  <a:rPr lang="en-US" altLang="zh-CN" sz="6000" b="1" dirty="0" err="1">
                    <a:ln w="19050"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dường</a:t>
                </a:r>
                <a:endParaRPr lang="zh-CN" altLang="en-US" sz="6000" b="1" dirty="0">
                  <a:ln w="19050"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文本框 12"/>
              <p:cNvSpPr txBox="1"/>
              <p:nvPr/>
            </p:nvSpPr>
            <p:spPr>
              <a:xfrm>
                <a:off x="48915" y="476672"/>
                <a:ext cx="121693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D285A1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Vai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rgbClr val="D285A1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D285A1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trò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rgbClr val="D285A1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D285A1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chất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rgbClr val="D285A1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D285A1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bột</a:t>
                </a:r>
                <a:r>
                  <a:rPr lang="en-US" altLang="zh-CN" sz="6000" b="1" dirty="0">
                    <a:ln w="19050">
                      <a:noFill/>
                    </a:ln>
                    <a:solidFill>
                      <a:srgbClr val="D285A1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 </a:t>
                </a:r>
                <a:r>
                  <a:rPr lang="en-US" altLang="zh-CN" sz="6000" b="1" dirty="0" err="1">
                    <a:ln w="19050">
                      <a:noFill/>
                    </a:ln>
                    <a:solidFill>
                      <a:srgbClr val="D285A1"/>
                    </a:solidFill>
                    <a:latin typeface="UTM Showcard" panose="02040603050506020204" pitchFamily="18" charset="0"/>
                    <a:ea typeface="华文琥珀" panose="02010800040101010101" pitchFamily="2" charset="-122"/>
                    <a:cs typeface="+mn-ea"/>
                    <a:sym typeface="+mn-lt"/>
                  </a:rPr>
                  <a:t>đường</a:t>
                </a:r>
                <a:endParaRPr lang="zh-CN" altLang="en-US" sz="6000" b="1" dirty="0">
                  <a:ln w="19050">
                    <a:noFill/>
                  </a:ln>
                  <a:solidFill>
                    <a:srgbClr val="D285A1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763" y="1899274"/>
            <a:ext cx="1079144" cy="975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83" y="2111909"/>
            <a:ext cx="648938" cy="5052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917970" y="136505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UTM Guanine" panose="02040603050506020204" pitchFamily="18" charset="0"/>
              </a:rPr>
              <a:t>KHOA HỌC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708920"/>
            <a:ext cx="12100688" cy="1949493"/>
            <a:chOff x="41703" y="481547"/>
            <a:chExt cx="12278746" cy="1949493"/>
          </a:xfrm>
        </p:grpSpPr>
        <p:sp>
          <p:nvSpPr>
            <p:cNvPr id="8" name="文本框 12"/>
            <p:cNvSpPr txBox="1"/>
            <p:nvPr/>
          </p:nvSpPr>
          <p:spPr>
            <a:xfrm>
              <a:off x="151097" y="492048"/>
              <a:ext cx="1216935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Vai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trò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</a:p>
            <a:p>
              <a:pPr algn="ctr"/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chất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bột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dường</a:t>
              </a:r>
              <a:endParaRPr lang="zh-CN" altLang="en-US" sz="6000" b="1" dirty="0">
                <a:ln w="190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UTM Showcard" panose="02040603050506020204" pitchFamily="18" charset="0"/>
                <a:ea typeface="华文琥珀" panose="020108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9" name="文本框 12"/>
            <p:cNvSpPr txBox="1"/>
            <p:nvPr/>
          </p:nvSpPr>
          <p:spPr>
            <a:xfrm>
              <a:off x="41703" y="481547"/>
              <a:ext cx="1216935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err="1">
                  <a:ln w="19050">
                    <a:noFill/>
                  </a:ln>
                  <a:solidFill>
                    <a:srgbClr val="D285A1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Vai</a:t>
              </a:r>
              <a:r>
                <a:rPr lang="en-US" altLang="zh-CN" sz="6000" b="1" dirty="0">
                  <a:ln w="19050">
                    <a:noFill/>
                  </a:ln>
                  <a:solidFill>
                    <a:srgbClr val="D285A1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rgbClr val="D285A1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trò</a:t>
              </a:r>
              <a:r>
                <a:rPr lang="en-US" altLang="zh-CN" sz="6000" b="1" dirty="0">
                  <a:ln w="19050">
                    <a:noFill/>
                  </a:ln>
                  <a:solidFill>
                    <a:srgbClr val="D285A1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</a:p>
            <a:p>
              <a:pPr algn="ctr"/>
              <a:r>
                <a:rPr lang="en-US" altLang="zh-CN" sz="6000" b="1" dirty="0" err="1">
                  <a:ln w="19050">
                    <a:noFill/>
                  </a:ln>
                  <a:solidFill>
                    <a:srgbClr val="D285A1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chất</a:t>
              </a:r>
              <a:r>
                <a:rPr lang="en-US" altLang="zh-CN" sz="6000" b="1" dirty="0">
                  <a:ln w="19050">
                    <a:noFill/>
                  </a:ln>
                  <a:solidFill>
                    <a:srgbClr val="D285A1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rgbClr val="D285A1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bột</a:t>
              </a:r>
              <a:r>
                <a:rPr lang="en-US" altLang="zh-CN" sz="6000" b="1" dirty="0">
                  <a:ln w="19050">
                    <a:noFill/>
                  </a:ln>
                  <a:solidFill>
                    <a:srgbClr val="D285A1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rgbClr val="D285A1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đường</a:t>
              </a:r>
              <a:endParaRPr lang="zh-CN" altLang="en-US" sz="6000" b="1" dirty="0">
                <a:ln w="19050">
                  <a:noFill/>
                </a:ln>
                <a:solidFill>
                  <a:srgbClr val="D285A1"/>
                </a:solidFill>
                <a:latin typeface="UTM Showcard" panose="02040603050506020204" pitchFamily="18" charset="0"/>
                <a:ea typeface="华文琥珀" panose="02010800040101010101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roup 35"/>
          <p:cNvGrpSpPr/>
          <p:nvPr/>
        </p:nvGrpSpPr>
        <p:grpSpPr>
          <a:xfrm>
            <a:off x="483094" y="1556792"/>
            <a:ext cx="2159753" cy="1942035"/>
            <a:chOff x="7541909" y="1631854"/>
            <a:chExt cx="4046955" cy="1942035"/>
          </a:xfrm>
        </p:grpSpPr>
        <p:sp>
          <p:nvSpPr>
            <p:cNvPr id="548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00A3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9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00A3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Gạo</a:t>
              </a:r>
              <a:endParaRPr lang="en-GB" sz="2400" b="1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50" name="Group 35"/>
          <p:cNvGrpSpPr/>
          <p:nvPr/>
        </p:nvGrpSpPr>
        <p:grpSpPr>
          <a:xfrm>
            <a:off x="7397923" y="1539754"/>
            <a:ext cx="2111086" cy="1942035"/>
            <a:chOff x="7541909" y="1631854"/>
            <a:chExt cx="4046955" cy="1942035"/>
          </a:xfrm>
        </p:grpSpPr>
        <p:sp>
          <p:nvSpPr>
            <p:cNvPr id="551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0D79C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0D79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Bánh</a:t>
              </a:r>
              <a:r>
                <a:rPr lang="en-US" altLang="zh-CN" sz="2400" b="1" kern="0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mì</a:t>
              </a:r>
              <a:endParaRPr lang="en-GB" sz="2400" b="1" kern="0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54" name="Group 35"/>
          <p:cNvGrpSpPr/>
          <p:nvPr/>
        </p:nvGrpSpPr>
        <p:grpSpPr>
          <a:xfrm>
            <a:off x="2787350" y="1556792"/>
            <a:ext cx="2159753" cy="1942035"/>
            <a:chOff x="7541909" y="1631854"/>
            <a:chExt cx="4046955" cy="1942035"/>
          </a:xfrm>
        </p:grpSpPr>
        <p:sp>
          <p:nvSpPr>
            <p:cNvPr id="555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82B73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82B7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Bắp</a:t>
              </a:r>
              <a:endParaRPr lang="en-GB" sz="2400" b="1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58" name="Group 35"/>
          <p:cNvGrpSpPr/>
          <p:nvPr/>
        </p:nvGrpSpPr>
        <p:grpSpPr>
          <a:xfrm>
            <a:off x="5091606" y="1548273"/>
            <a:ext cx="2159753" cy="1942035"/>
            <a:chOff x="7541909" y="1631854"/>
            <a:chExt cx="4046955" cy="1942035"/>
          </a:xfrm>
        </p:grpSpPr>
        <p:sp>
          <p:nvSpPr>
            <p:cNvPr id="559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F39C1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F39C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Bánh</a:t>
              </a:r>
              <a:r>
                <a:rPr lang="en-US" altLang="zh-CN" sz="24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quy</a:t>
              </a:r>
              <a:endParaRPr lang="en-GB" sz="2400" b="1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247281" y="332656"/>
            <a:ext cx="10508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2" name="Group 35"/>
          <p:cNvGrpSpPr/>
          <p:nvPr/>
        </p:nvGrpSpPr>
        <p:grpSpPr>
          <a:xfrm>
            <a:off x="9630858" y="1527786"/>
            <a:ext cx="2159753" cy="1942035"/>
            <a:chOff x="7541909" y="1631854"/>
            <a:chExt cx="4046955" cy="1942035"/>
          </a:xfrm>
        </p:grpSpPr>
        <p:sp>
          <p:nvSpPr>
            <p:cNvPr id="23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00A3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00A3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Mì</a:t>
              </a:r>
              <a:r>
                <a:rPr lang="en-US" altLang="zh-CN" sz="2400" b="1" kern="0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sợi</a:t>
              </a:r>
              <a:endParaRPr lang="en-GB" sz="2400" b="1" kern="0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35"/>
          <p:cNvGrpSpPr/>
          <p:nvPr/>
        </p:nvGrpSpPr>
        <p:grpSpPr>
          <a:xfrm>
            <a:off x="5955702" y="3645024"/>
            <a:ext cx="2111086" cy="1942035"/>
            <a:chOff x="7541909" y="1631854"/>
            <a:chExt cx="4046955" cy="1942035"/>
          </a:xfrm>
        </p:grpSpPr>
        <p:sp>
          <p:nvSpPr>
            <p:cNvPr id="26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0D79C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0D79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Khoai</a:t>
              </a:r>
              <a:r>
                <a:rPr lang="en-US" altLang="zh-CN" sz="2400" b="1" kern="0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lang</a:t>
              </a:r>
              <a:endParaRPr lang="en-GB" sz="2400" b="1" kern="0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35"/>
          <p:cNvGrpSpPr/>
          <p:nvPr/>
        </p:nvGrpSpPr>
        <p:grpSpPr>
          <a:xfrm>
            <a:off x="1345129" y="3662062"/>
            <a:ext cx="2159753" cy="1942035"/>
            <a:chOff x="7541909" y="1631854"/>
            <a:chExt cx="4046955" cy="1942035"/>
          </a:xfrm>
        </p:grpSpPr>
        <p:sp>
          <p:nvSpPr>
            <p:cNvPr id="29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82B73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82B7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Chuối</a:t>
              </a:r>
              <a:endParaRPr lang="en-GB" sz="2400" b="1" kern="0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5"/>
          <p:cNvGrpSpPr/>
          <p:nvPr/>
        </p:nvGrpSpPr>
        <p:grpSpPr>
          <a:xfrm>
            <a:off x="3649385" y="3653543"/>
            <a:ext cx="2159753" cy="1942035"/>
            <a:chOff x="7541909" y="1631854"/>
            <a:chExt cx="4046955" cy="1942035"/>
          </a:xfrm>
        </p:grpSpPr>
        <p:sp>
          <p:nvSpPr>
            <p:cNvPr id="32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F39C1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F39C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bún</a:t>
              </a:r>
              <a:endParaRPr lang="en-GB" sz="2400" b="1" kern="0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5"/>
          <p:cNvGrpSpPr/>
          <p:nvPr/>
        </p:nvGrpSpPr>
        <p:grpSpPr>
          <a:xfrm>
            <a:off x="8188637" y="3633056"/>
            <a:ext cx="2159753" cy="1942035"/>
            <a:chOff x="7541909" y="1631854"/>
            <a:chExt cx="4046955" cy="1942035"/>
          </a:xfrm>
        </p:grpSpPr>
        <p:sp>
          <p:nvSpPr>
            <p:cNvPr id="35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00A3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00A3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Khoai</a:t>
              </a:r>
              <a:r>
                <a:rPr lang="en-US" altLang="zh-CN" sz="2400" b="1" kern="0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tây</a:t>
              </a:r>
              <a:endParaRPr lang="en-GB" sz="2400" b="1" kern="0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52971" y="2060848"/>
            <a:ext cx="2016224" cy="13681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859115" y="2060848"/>
            <a:ext cx="2016224" cy="136815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163370" y="2052864"/>
            <a:ext cx="2016224" cy="136815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5354" y="2060848"/>
            <a:ext cx="2016224" cy="13681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702622" y="2052864"/>
            <a:ext cx="2016224" cy="136815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416893" y="4166653"/>
            <a:ext cx="2016224" cy="136815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721149" y="4150527"/>
            <a:ext cx="2016224" cy="136815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003133" y="4153812"/>
            <a:ext cx="2016224" cy="136815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260401" y="4150527"/>
            <a:ext cx="2016224" cy="136815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35"/>
          <p:cNvGrpSpPr/>
          <p:nvPr/>
        </p:nvGrpSpPr>
        <p:grpSpPr>
          <a:xfrm>
            <a:off x="495092" y="1556792"/>
            <a:ext cx="2159753" cy="1942035"/>
            <a:chOff x="7541909" y="1631854"/>
            <a:chExt cx="4046955" cy="1942035"/>
          </a:xfrm>
        </p:grpSpPr>
        <p:sp>
          <p:nvSpPr>
            <p:cNvPr id="83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00A3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00A3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Gạo</a:t>
              </a:r>
              <a:endParaRPr lang="en-GB" sz="2400" b="1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35"/>
          <p:cNvGrpSpPr/>
          <p:nvPr/>
        </p:nvGrpSpPr>
        <p:grpSpPr>
          <a:xfrm>
            <a:off x="7409921" y="1539754"/>
            <a:ext cx="2111086" cy="1942035"/>
            <a:chOff x="7541909" y="1631854"/>
            <a:chExt cx="4046955" cy="1942035"/>
          </a:xfrm>
        </p:grpSpPr>
        <p:sp>
          <p:nvSpPr>
            <p:cNvPr id="86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0D79C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0D79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Bánh</a:t>
              </a:r>
              <a:r>
                <a:rPr lang="en-US" altLang="zh-CN" sz="2400" b="1" kern="0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mì</a:t>
              </a:r>
              <a:endParaRPr lang="en-GB" sz="2400" b="1" kern="0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35"/>
          <p:cNvGrpSpPr/>
          <p:nvPr/>
        </p:nvGrpSpPr>
        <p:grpSpPr>
          <a:xfrm>
            <a:off x="2799348" y="1556792"/>
            <a:ext cx="2159753" cy="1942035"/>
            <a:chOff x="7541909" y="1631854"/>
            <a:chExt cx="4046955" cy="1942035"/>
          </a:xfrm>
        </p:grpSpPr>
        <p:sp>
          <p:nvSpPr>
            <p:cNvPr id="89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82B73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82B7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Bắp</a:t>
              </a:r>
              <a:endParaRPr lang="en-GB" sz="2400" b="1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35"/>
          <p:cNvGrpSpPr/>
          <p:nvPr/>
        </p:nvGrpSpPr>
        <p:grpSpPr>
          <a:xfrm>
            <a:off x="5103604" y="1548273"/>
            <a:ext cx="2159753" cy="1942035"/>
            <a:chOff x="7541909" y="1631854"/>
            <a:chExt cx="4046955" cy="1942035"/>
          </a:xfrm>
        </p:grpSpPr>
        <p:sp>
          <p:nvSpPr>
            <p:cNvPr id="92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F39C1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F39C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Bánh</a:t>
              </a:r>
              <a:r>
                <a:rPr lang="en-US" altLang="zh-CN" sz="24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quy</a:t>
              </a:r>
              <a:endParaRPr lang="en-GB" sz="2400" b="1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5" name="Group 35"/>
          <p:cNvGrpSpPr/>
          <p:nvPr/>
        </p:nvGrpSpPr>
        <p:grpSpPr>
          <a:xfrm>
            <a:off x="9642856" y="1527786"/>
            <a:ext cx="2159753" cy="1942035"/>
            <a:chOff x="7541909" y="1631854"/>
            <a:chExt cx="4046955" cy="1942035"/>
          </a:xfrm>
        </p:grpSpPr>
        <p:sp>
          <p:nvSpPr>
            <p:cNvPr id="96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00A3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00A3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Mì</a:t>
              </a:r>
              <a:r>
                <a:rPr lang="en-US" altLang="zh-CN" sz="2400" b="1" kern="0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sợi</a:t>
              </a:r>
              <a:endParaRPr lang="en-GB" sz="2400" b="1" kern="0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35"/>
          <p:cNvGrpSpPr/>
          <p:nvPr/>
        </p:nvGrpSpPr>
        <p:grpSpPr>
          <a:xfrm>
            <a:off x="5967700" y="3645024"/>
            <a:ext cx="2111086" cy="1942035"/>
            <a:chOff x="7541909" y="1631854"/>
            <a:chExt cx="4046955" cy="1942035"/>
          </a:xfrm>
        </p:grpSpPr>
        <p:sp>
          <p:nvSpPr>
            <p:cNvPr id="99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0D79C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0D79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Khoai</a:t>
              </a:r>
              <a:r>
                <a:rPr lang="en-US" altLang="zh-CN" sz="2400" b="1" kern="0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lang</a:t>
              </a:r>
              <a:endParaRPr lang="en-GB" sz="2400" b="1" kern="0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35"/>
          <p:cNvGrpSpPr/>
          <p:nvPr/>
        </p:nvGrpSpPr>
        <p:grpSpPr>
          <a:xfrm>
            <a:off x="1357127" y="3662062"/>
            <a:ext cx="2159753" cy="1942035"/>
            <a:chOff x="7541909" y="1631854"/>
            <a:chExt cx="4046955" cy="1942035"/>
          </a:xfrm>
        </p:grpSpPr>
        <p:sp>
          <p:nvSpPr>
            <p:cNvPr id="102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82B73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82B7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Chuối</a:t>
              </a:r>
              <a:endParaRPr lang="en-GB" sz="2400" b="1" kern="0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Group 35"/>
          <p:cNvGrpSpPr/>
          <p:nvPr/>
        </p:nvGrpSpPr>
        <p:grpSpPr>
          <a:xfrm>
            <a:off x="3661383" y="3653543"/>
            <a:ext cx="2159753" cy="1942035"/>
            <a:chOff x="7541909" y="1631854"/>
            <a:chExt cx="4046955" cy="1942035"/>
          </a:xfrm>
        </p:grpSpPr>
        <p:sp>
          <p:nvSpPr>
            <p:cNvPr id="105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F39C1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F39C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Bún</a:t>
              </a:r>
              <a:endParaRPr lang="en-GB" sz="2400" b="1" kern="0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35"/>
          <p:cNvGrpSpPr/>
          <p:nvPr/>
        </p:nvGrpSpPr>
        <p:grpSpPr>
          <a:xfrm>
            <a:off x="8200635" y="3633056"/>
            <a:ext cx="2159753" cy="1942035"/>
            <a:chOff x="7541909" y="1631854"/>
            <a:chExt cx="4046955" cy="1942035"/>
          </a:xfrm>
        </p:grpSpPr>
        <p:sp>
          <p:nvSpPr>
            <p:cNvPr id="108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00A3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00A3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Khoai</a:t>
              </a:r>
              <a:r>
                <a:rPr lang="en-US" altLang="zh-CN" sz="2400" b="1" kern="0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tây</a:t>
              </a:r>
              <a:endParaRPr lang="en-GB" sz="2400" b="1" kern="0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64969" y="2060848"/>
            <a:ext cx="2016224" cy="13681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871113" y="2060848"/>
            <a:ext cx="2016224" cy="136815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175368" y="2052864"/>
            <a:ext cx="2016224" cy="136815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457352" y="2060848"/>
            <a:ext cx="2016224" cy="13681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9714620" y="2052864"/>
            <a:ext cx="2016224" cy="136815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1428891" y="4166653"/>
            <a:ext cx="2016224" cy="136815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733147" y="4150527"/>
            <a:ext cx="2016224" cy="136815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6015131" y="4153812"/>
            <a:ext cx="2016224" cy="136815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8272399" y="4150527"/>
            <a:ext cx="2016224" cy="136815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93031" y="1607298"/>
            <a:ext cx="936104" cy="355787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412083" y="1588028"/>
            <a:ext cx="936104" cy="375057"/>
          </a:xfrm>
          <a:prstGeom prst="rect">
            <a:avLst/>
          </a:prstGeom>
          <a:solidFill>
            <a:srgbClr val="82B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487649" y="1619266"/>
            <a:ext cx="1402025" cy="355787"/>
          </a:xfrm>
          <a:prstGeom prst="rect">
            <a:avLst/>
          </a:prstGeom>
          <a:solidFill>
            <a:srgbClr val="F39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7764451" y="1579509"/>
            <a:ext cx="1402025" cy="355787"/>
          </a:xfrm>
          <a:prstGeom prst="rect">
            <a:avLst/>
          </a:prstGeom>
          <a:solidFill>
            <a:srgbClr val="0D7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0021719" y="1582557"/>
            <a:ext cx="1402025" cy="355787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1735990" y="3684779"/>
            <a:ext cx="1402025" cy="355787"/>
          </a:xfrm>
          <a:prstGeom prst="rect">
            <a:avLst/>
          </a:prstGeom>
          <a:solidFill>
            <a:srgbClr val="82B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4080886" y="3693298"/>
            <a:ext cx="1402025" cy="355787"/>
          </a:xfrm>
          <a:prstGeom prst="rect">
            <a:avLst/>
          </a:prstGeom>
          <a:solidFill>
            <a:srgbClr val="F39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202191" y="3704321"/>
            <a:ext cx="1623588" cy="355787"/>
          </a:xfrm>
          <a:prstGeom prst="rect">
            <a:avLst/>
          </a:prstGeom>
          <a:solidFill>
            <a:srgbClr val="0D7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8513709" y="3693298"/>
            <a:ext cx="1508010" cy="355787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bldLvl="0" animBg="1"/>
      <p:bldP spid="127" grpId="0" animBg="1"/>
      <p:bldP spid="1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5179" y="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800" b="1" dirty="0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b="1" dirty="0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dirty="0">
                <a:solidFill>
                  <a:srgbClr val="D285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48" y="1412776"/>
            <a:ext cx="5454550" cy="4710335"/>
          </a:xfrm>
          <a:prstGeom prst="rect">
            <a:avLst/>
          </a:prstGeom>
        </p:spPr>
      </p:pic>
      <p:sp>
        <p:nvSpPr>
          <p:cNvPr id="24" name="五边形 1"/>
          <p:cNvSpPr/>
          <p:nvPr/>
        </p:nvSpPr>
        <p:spPr>
          <a:xfrm>
            <a:off x="408955" y="1268760"/>
            <a:ext cx="5976664" cy="4680520"/>
          </a:xfrm>
          <a:custGeom>
            <a:avLst/>
            <a:gdLst>
              <a:gd name="connsiteX0" fmla="*/ 0 w 3096344"/>
              <a:gd name="connsiteY0" fmla="*/ 0 h 1440160"/>
              <a:gd name="connsiteX1" fmla="*/ 2702835 w 3096344"/>
              <a:gd name="connsiteY1" fmla="*/ 0 h 1440160"/>
              <a:gd name="connsiteX2" fmla="*/ 3096344 w 3096344"/>
              <a:gd name="connsiteY2" fmla="*/ 720080 h 1440160"/>
              <a:gd name="connsiteX3" fmla="*/ 2702835 w 3096344"/>
              <a:gd name="connsiteY3" fmla="*/ 1440160 h 1440160"/>
              <a:gd name="connsiteX4" fmla="*/ 0 w 3096344"/>
              <a:gd name="connsiteY4" fmla="*/ 1440160 h 1440160"/>
              <a:gd name="connsiteX5" fmla="*/ 0 w 3096344"/>
              <a:gd name="connsiteY5" fmla="*/ 0 h 1440160"/>
              <a:gd name="connsiteX0-1" fmla="*/ 0 w 3213910"/>
              <a:gd name="connsiteY0-2" fmla="*/ 0 h 1440160"/>
              <a:gd name="connsiteX1-3" fmla="*/ 2702835 w 3213910"/>
              <a:gd name="connsiteY1-4" fmla="*/ 0 h 1440160"/>
              <a:gd name="connsiteX2-5" fmla="*/ 3213910 w 3213910"/>
              <a:gd name="connsiteY2-6" fmla="*/ 707017 h 1440160"/>
              <a:gd name="connsiteX3-7" fmla="*/ 2702835 w 3213910"/>
              <a:gd name="connsiteY3-8" fmla="*/ 1440160 h 1440160"/>
              <a:gd name="connsiteX4-9" fmla="*/ 0 w 3213910"/>
              <a:gd name="connsiteY4-10" fmla="*/ 1440160 h 1440160"/>
              <a:gd name="connsiteX5-11" fmla="*/ 0 w 3213910"/>
              <a:gd name="connsiteY5-12" fmla="*/ 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213910" h="1440160">
                <a:moveTo>
                  <a:pt x="0" y="0"/>
                </a:moveTo>
                <a:lnTo>
                  <a:pt x="2702835" y="0"/>
                </a:lnTo>
                <a:lnTo>
                  <a:pt x="3213910" y="707017"/>
                </a:lnTo>
                <a:lnTo>
                  <a:pt x="2702835" y="1440160"/>
                </a:lnTo>
                <a:lnTo>
                  <a:pt x="0" y="14401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DCEAF">
                  <a:lumMod val="60000"/>
                  <a:lumOff val="40000"/>
                </a:srgbClr>
              </a:gs>
              <a:gs pos="71000">
                <a:srgbClr val="5DCEAF">
                  <a:lumMod val="75000"/>
                </a:srgbClr>
              </a:gs>
              <a:gs pos="97000">
                <a:srgbClr val="5DCEAF">
                  <a:lumMod val="50000"/>
                </a:srgbClr>
              </a:gs>
            </a:gsLst>
            <a:path path="rect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txBody>
          <a:bodyPr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ea typeface="Microsoft YaHei" panose="020B0503020204020204" pitchFamily="34" charset="-122"/>
            </a:endParaRPr>
          </a:p>
        </p:txBody>
      </p:sp>
      <p:sp>
        <p:nvSpPr>
          <p:cNvPr id="25" name="矩形 576"/>
          <p:cNvSpPr/>
          <p:nvPr/>
        </p:nvSpPr>
        <p:spPr>
          <a:xfrm>
            <a:off x="552971" y="1412776"/>
            <a:ext cx="4680520" cy="439248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Group 51"/>
          <p:cNvGraphicFramePr/>
          <p:nvPr/>
        </p:nvGraphicFramePr>
        <p:xfrm>
          <a:off x="816084" y="1052736"/>
          <a:ext cx="10801200" cy="5132832"/>
        </p:xfrm>
        <a:graphic>
          <a:graphicData uri="http://schemas.openxmlformats.org/drawingml/2006/table">
            <a:tbl>
              <a:tblPr/>
              <a:tblGrid>
                <a:gridCol w="1100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0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2B7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2B73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2B7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2B7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2B7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2B7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2B7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2B73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2B7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Nguồn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2B7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2B7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gốc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2B7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2B7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2B7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2B7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2B7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2B7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2B73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Gạo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Bắp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Mì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sợi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Chuối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Bún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Khoai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Khoai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816084" y="260648"/>
            <a:ext cx="499347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5593531" y="1592684"/>
            <a:ext cx="1600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49"/>
          <p:cNvSpPr txBox="1">
            <a:spLocks noChangeArrowheads="1"/>
          </p:cNvSpPr>
          <p:nvPr/>
        </p:nvSpPr>
        <p:spPr bwMode="auto">
          <a:xfrm>
            <a:off x="5593531" y="2069343"/>
            <a:ext cx="36131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tabLst>
                <a:tab pos="1092200" algn="l"/>
              </a:tabLst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5603565" y="2564806"/>
            <a:ext cx="2260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5618931" y="3095932"/>
            <a:ext cx="2273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5640088" y="3581806"/>
            <a:ext cx="2108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54"/>
          <p:cNvSpPr txBox="1">
            <a:spLocks noChangeArrowheads="1"/>
          </p:cNvSpPr>
          <p:nvPr/>
        </p:nvSpPr>
        <p:spPr bwMode="auto">
          <a:xfrm>
            <a:off x="5618931" y="5139128"/>
            <a:ext cx="27829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55"/>
          <p:cNvSpPr txBox="1">
            <a:spLocks noChangeArrowheads="1"/>
          </p:cNvSpPr>
          <p:nvPr/>
        </p:nvSpPr>
        <p:spPr bwMode="auto">
          <a:xfrm>
            <a:off x="5630758" y="4049250"/>
            <a:ext cx="246097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chuối</a:t>
            </a:r>
          </a:p>
        </p:txBody>
      </p:sp>
      <p:sp>
        <p:nvSpPr>
          <p:cNvPr id="46" name="Text Box 56"/>
          <p:cNvSpPr txBox="1">
            <a:spLocks noChangeArrowheads="1"/>
          </p:cNvSpPr>
          <p:nvPr/>
        </p:nvSpPr>
        <p:spPr bwMode="auto">
          <a:xfrm>
            <a:off x="5630758" y="4580597"/>
            <a:ext cx="1600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57"/>
          <p:cNvSpPr txBox="1">
            <a:spLocks noChangeArrowheads="1"/>
          </p:cNvSpPr>
          <p:nvPr/>
        </p:nvSpPr>
        <p:spPr bwMode="auto">
          <a:xfrm>
            <a:off x="5610399" y="5662551"/>
            <a:ext cx="26388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roup 35"/>
          <p:cNvGrpSpPr/>
          <p:nvPr/>
        </p:nvGrpSpPr>
        <p:grpSpPr>
          <a:xfrm>
            <a:off x="1142453" y="1175698"/>
            <a:ext cx="2578159" cy="2221548"/>
            <a:chOff x="7541909" y="1631854"/>
            <a:chExt cx="4046955" cy="1942035"/>
          </a:xfrm>
        </p:grpSpPr>
        <p:sp>
          <p:nvSpPr>
            <p:cNvPr id="548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00A3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9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00A3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4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Cây</a:t>
              </a:r>
              <a:r>
                <a:rPr lang="en-US" sz="24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lúa</a:t>
              </a:r>
              <a:endParaRPr lang="en-GB" sz="2400" b="1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54" name="Group 35"/>
          <p:cNvGrpSpPr/>
          <p:nvPr/>
        </p:nvGrpSpPr>
        <p:grpSpPr>
          <a:xfrm>
            <a:off x="4915929" y="1185840"/>
            <a:ext cx="2578159" cy="2221548"/>
            <a:chOff x="7541909" y="1631854"/>
            <a:chExt cx="4046955" cy="1942035"/>
          </a:xfrm>
        </p:grpSpPr>
        <p:sp>
          <p:nvSpPr>
            <p:cNvPr id="555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82B73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82B7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Cây</a:t>
              </a:r>
              <a:r>
                <a:rPr lang="en-US" altLang="zh-CN" sz="24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bắp</a:t>
              </a:r>
              <a:endParaRPr lang="en-GB" sz="2400" b="1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58" name="Group 35"/>
          <p:cNvGrpSpPr/>
          <p:nvPr/>
        </p:nvGrpSpPr>
        <p:grpSpPr>
          <a:xfrm>
            <a:off x="8833891" y="1189068"/>
            <a:ext cx="2578159" cy="2221548"/>
            <a:chOff x="7541909" y="1631854"/>
            <a:chExt cx="4046955" cy="1942035"/>
          </a:xfrm>
        </p:grpSpPr>
        <p:sp>
          <p:nvSpPr>
            <p:cNvPr id="559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F39C1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F39C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Cây</a:t>
              </a:r>
              <a:r>
                <a:rPr lang="en-US" altLang="zh-CN" sz="24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lúa</a:t>
              </a:r>
              <a:r>
                <a:rPr lang="en-US" altLang="zh-CN" sz="24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mì</a:t>
              </a:r>
              <a:endParaRPr lang="en-GB" sz="2400" b="1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247281" y="332656"/>
            <a:ext cx="10049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5" name="Group 35"/>
          <p:cNvGrpSpPr/>
          <p:nvPr/>
        </p:nvGrpSpPr>
        <p:grpSpPr>
          <a:xfrm>
            <a:off x="8862938" y="3709934"/>
            <a:ext cx="2520064" cy="2221548"/>
            <a:chOff x="7541909" y="1631854"/>
            <a:chExt cx="4046955" cy="1942035"/>
          </a:xfrm>
        </p:grpSpPr>
        <p:sp>
          <p:nvSpPr>
            <p:cNvPr id="26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0D79C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0D79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Cây</a:t>
              </a:r>
              <a:r>
                <a:rPr lang="en-US" altLang="zh-CN" sz="2400" b="1" kern="0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khoai</a:t>
              </a:r>
              <a:r>
                <a:rPr lang="en-US" altLang="zh-CN" sz="2400" b="1" kern="0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tây</a:t>
              </a:r>
              <a:endParaRPr lang="en-GB" sz="2400" b="1" kern="0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35"/>
          <p:cNvGrpSpPr/>
          <p:nvPr/>
        </p:nvGrpSpPr>
        <p:grpSpPr>
          <a:xfrm>
            <a:off x="1142453" y="3821995"/>
            <a:ext cx="2578159" cy="2221548"/>
            <a:chOff x="7541909" y="1631854"/>
            <a:chExt cx="4046955" cy="1942035"/>
          </a:xfrm>
        </p:grpSpPr>
        <p:sp>
          <p:nvSpPr>
            <p:cNvPr id="29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82B73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82B7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Cây</a:t>
              </a:r>
              <a:r>
                <a:rPr lang="en-US" altLang="zh-CN" sz="2400" b="1" kern="0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chuối</a:t>
              </a:r>
              <a:endParaRPr lang="en-GB" sz="2400" b="1" kern="0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5"/>
          <p:cNvGrpSpPr/>
          <p:nvPr/>
        </p:nvGrpSpPr>
        <p:grpSpPr>
          <a:xfrm>
            <a:off x="4915929" y="3740654"/>
            <a:ext cx="2578159" cy="2221548"/>
            <a:chOff x="7541909" y="1631854"/>
            <a:chExt cx="4046955" cy="1942035"/>
          </a:xfrm>
        </p:grpSpPr>
        <p:sp>
          <p:nvSpPr>
            <p:cNvPr id="32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F39C1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F39C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Dây</a:t>
              </a:r>
              <a:r>
                <a:rPr lang="en-US" sz="2400" b="1" kern="0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khoai</a:t>
              </a:r>
              <a:r>
                <a:rPr lang="en-US" sz="2400" b="1" kern="0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lang</a:t>
              </a:r>
              <a:endParaRPr lang="en-GB" sz="2400" b="1" kern="0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94" name="Picture 4" descr="lua m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5284" y="1922234"/>
            <a:ext cx="2115372" cy="137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" descr="l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2997" y="1722528"/>
            <a:ext cx="2027075" cy="157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12" descr="ngo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5296" y="1759824"/>
            <a:ext cx="2049815" cy="160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4" descr="khoai la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4787" y="4272339"/>
            <a:ext cx="2300442" cy="164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15" descr="khoai ta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24507" y="4339976"/>
            <a:ext cx="2142687" cy="158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19" descr="ch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5178" y="4369209"/>
            <a:ext cx="2070322" cy="159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20923" y="3151995"/>
            <a:ext cx="2140027" cy="15049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3386683" y="1052736"/>
            <a:ext cx="4377328" cy="10945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r>
              <a:rPr lang="en-US" sz="2400">
                <a:solidFill>
                  <a:srgbClr val="FF0000"/>
                </a:solidFill>
              </a:rPr>
              <a:t>Gồm những nhóm nào?</a:t>
            </a: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3361283" y="1052736"/>
            <a:ext cx="7272808" cy="10945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3361282" y="2375858"/>
            <a:ext cx="7230673" cy="10945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3376173" y="3657395"/>
            <a:ext cx="7215782" cy="10503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3360908" y="4980517"/>
            <a:ext cx="7273183" cy="11127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vi-ta-min</a:t>
            </a:r>
          </a:p>
          <a:p>
            <a:pPr algn="ctr" eaLnBrk="1" hangingPunct="1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" name="Straight Arrow Connector 2"/>
          <p:cNvCxnSpPr>
            <a:stCxn id="42" idx="3"/>
            <a:endCxn id="46" idx="1"/>
          </p:cNvCxnSpPr>
          <p:nvPr/>
        </p:nvCxnSpPr>
        <p:spPr>
          <a:xfrm flipV="1">
            <a:off x="2260950" y="1599997"/>
            <a:ext cx="1100333" cy="23044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7" idx="1"/>
          </p:cNvCxnSpPr>
          <p:nvPr/>
        </p:nvCxnSpPr>
        <p:spPr>
          <a:xfrm flipV="1">
            <a:off x="2246059" y="2923119"/>
            <a:ext cx="1115223" cy="9813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8" idx="1"/>
          </p:cNvCxnSpPr>
          <p:nvPr/>
        </p:nvCxnSpPr>
        <p:spPr>
          <a:xfrm>
            <a:off x="2235549" y="3904479"/>
            <a:ext cx="1140624" cy="2780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9" idx="1"/>
          </p:cNvCxnSpPr>
          <p:nvPr/>
        </p:nvCxnSpPr>
        <p:spPr>
          <a:xfrm>
            <a:off x="2246058" y="3913031"/>
            <a:ext cx="1114850" cy="16238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68995" y="230550"/>
            <a:ext cx="2417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F71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992" y="0"/>
            <a:ext cx="9389562" cy="52916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 r="1773"/>
          <a:stretch>
            <a:fillRect/>
          </a:stretch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 l="1020" b="5828"/>
          <a:stretch>
            <a:fillRect/>
          </a:stretch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210155" y="3435818"/>
            <a:ext cx="810620" cy="9571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201043" y="2780928"/>
            <a:ext cx="9625979" cy="1769702"/>
            <a:chOff x="48915" y="476672"/>
            <a:chExt cx="12271534" cy="1769702"/>
          </a:xfrm>
        </p:grpSpPr>
        <p:sp>
          <p:nvSpPr>
            <p:cNvPr id="43" name="文本框 12"/>
            <p:cNvSpPr txBox="1"/>
            <p:nvPr/>
          </p:nvSpPr>
          <p:spPr>
            <a:xfrm>
              <a:off x="151097" y="492048"/>
              <a:ext cx="121693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 err="1">
                  <a:ln w="19050">
                    <a:noFill/>
                  </a:ln>
                  <a:solidFill>
                    <a:srgbClr val="BC2C24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Các</a:t>
              </a:r>
              <a:r>
                <a:rPr lang="en-US" altLang="zh-CN" sz="5400" b="1" dirty="0">
                  <a:ln w="19050">
                    <a:noFill/>
                  </a:ln>
                  <a:solidFill>
                    <a:srgbClr val="BC2C24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5400" b="1" dirty="0" err="1">
                  <a:ln w="19050">
                    <a:noFill/>
                  </a:ln>
                  <a:solidFill>
                    <a:srgbClr val="BC2C24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chất</a:t>
              </a:r>
              <a:r>
                <a:rPr lang="en-US" altLang="zh-CN" sz="5400" b="1" dirty="0">
                  <a:ln w="19050">
                    <a:noFill/>
                  </a:ln>
                  <a:solidFill>
                    <a:srgbClr val="BC2C24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5400" b="1" dirty="0" err="1">
                  <a:ln w="19050">
                    <a:noFill/>
                  </a:ln>
                  <a:solidFill>
                    <a:srgbClr val="BC2C24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dinh</a:t>
              </a:r>
              <a:r>
                <a:rPr lang="en-US" altLang="zh-CN" sz="5400" b="1" dirty="0">
                  <a:ln w="19050">
                    <a:noFill/>
                  </a:ln>
                  <a:solidFill>
                    <a:srgbClr val="BC2C24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5400" b="1" dirty="0" err="1">
                  <a:ln w="19050">
                    <a:noFill/>
                  </a:ln>
                  <a:solidFill>
                    <a:srgbClr val="BC2C24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dưỡng</a:t>
              </a:r>
              <a:r>
                <a:rPr lang="en-US" altLang="zh-CN" sz="5400" b="1" dirty="0">
                  <a:ln w="19050">
                    <a:noFill/>
                  </a:ln>
                  <a:solidFill>
                    <a:srgbClr val="BC2C24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</a:p>
            <a:p>
              <a:pPr algn="ctr"/>
              <a:r>
                <a:rPr lang="en-US" altLang="zh-CN" sz="5400" b="1" dirty="0" err="1">
                  <a:ln w="19050">
                    <a:noFill/>
                  </a:ln>
                  <a:solidFill>
                    <a:srgbClr val="BC2C24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có</a:t>
              </a:r>
              <a:r>
                <a:rPr lang="en-US" altLang="zh-CN" sz="5400" b="1" dirty="0">
                  <a:ln w="19050">
                    <a:noFill/>
                  </a:ln>
                  <a:solidFill>
                    <a:srgbClr val="BC2C24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5400" b="1" dirty="0" err="1">
                  <a:ln w="19050">
                    <a:noFill/>
                  </a:ln>
                  <a:solidFill>
                    <a:srgbClr val="BC2C24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trong</a:t>
              </a:r>
              <a:r>
                <a:rPr lang="en-US" altLang="zh-CN" sz="5400" b="1" dirty="0">
                  <a:ln w="19050">
                    <a:noFill/>
                  </a:ln>
                  <a:solidFill>
                    <a:srgbClr val="BC2C24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5400" b="1" dirty="0" err="1">
                  <a:ln w="19050">
                    <a:noFill/>
                  </a:ln>
                  <a:solidFill>
                    <a:srgbClr val="BC2C24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thức</a:t>
              </a:r>
              <a:r>
                <a:rPr lang="en-US" altLang="zh-CN" sz="5400" b="1" dirty="0">
                  <a:ln w="19050">
                    <a:noFill/>
                  </a:ln>
                  <a:solidFill>
                    <a:srgbClr val="BC2C24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5400" b="1" dirty="0" err="1">
                  <a:ln w="19050">
                    <a:noFill/>
                  </a:ln>
                  <a:solidFill>
                    <a:srgbClr val="BC2C24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ăn</a:t>
              </a:r>
              <a:endParaRPr lang="zh-CN" altLang="en-US" sz="5400" b="1" dirty="0">
                <a:ln w="19050">
                  <a:noFill/>
                </a:ln>
                <a:solidFill>
                  <a:srgbClr val="BC2C24"/>
                </a:solidFill>
                <a:latin typeface="UTM Showcard" panose="02040603050506020204" pitchFamily="18" charset="0"/>
                <a:ea typeface="华文琥珀" panose="020108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44" name="文本框 12"/>
            <p:cNvSpPr txBox="1"/>
            <p:nvPr/>
          </p:nvSpPr>
          <p:spPr>
            <a:xfrm>
              <a:off x="48915" y="476672"/>
              <a:ext cx="121693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 err="1">
                  <a:ln w="19050">
                    <a:noFill/>
                  </a:ln>
                  <a:solidFill>
                    <a:srgbClr val="FFC000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Các</a:t>
              </a:r>
              <a:r>
                <a:rPr lang="en-US" altLang="zh-CN" sz="5400" b="1" dirty="0">
                  <a:ln w="19050">
                    <a:noFill/>
                  </a:ln>
                  <a:solidFill>
                    <a:srgbClr val="FFC000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5400" b="1" dirty="0" err="1">
                  <a:ln w="19050">
                    <a:noFill/>
                  </a:ln>
                  <a:solidFill>
                    <a:srgbClr val="FFC000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chất</a:t>
              </a:r>
              <a:r>
                <a:rPr lang="en-US" altLang="zh-CN" sz="5400" b="1" dirty="0">
                  <a:ln w="19050">
                    <a:noFill/>
                  </a:ln>
                  <a:solidFill>
                    <a:srgbClr val="FFC000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5400" b="1" dirty="0" err="1">
                  <a:ln w="19050">
                    <a:noFill/>
                  </a:ln>
                  <a:solidFill>
                    <a:srgbClr val="FFC000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dinh</a:t>
              </a:r>
              <a:r>
                <a:rPr lang="en-US" altLang="zh-CN" sz="5400" b="1" dirty="0">
                  <a:ln w="19050">
                    <a:noFill/>
                  </a:ln>
                  <a:solidFill>
                    <a:srgbClr val="FFC000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5400" b="1" dirty="0" err="1">
                  <a:ln w="19050">
                    <a:noFill/>
                  </a:ln>
                  <a:solidFill>
                    <a:srgbClr val="FFC000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dưỡng</a:t>
              </a:r>
              <a:r>
                <a:rPr lang="en-US" altLang="zh-CN" sz="5400" b="1" dirty="0">
                  <a:ln w="19050">
                    <a:noFill/>
                  </a:ln>
                  <a:solidFill>
                    <a:srgbClr val="FFC000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</a:p>
            <a:p>
              <a:pPr algn="ctr"/>
              <a:r>
                <a:rPr lang="en-US" altLang="zh-CN" sz="5400" b="1" dirty="0" err="1">
                  <a:ln w="19050">
                    <a:noFill/>
                  </a:ln>
                  <a:solidFill>
                    <a:srgbClr val="FFC000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có</a:t>
              </a:r>
              <a:r>
                <a:rPr lang="en-US" altLang="zh-CN" sz="5400" b="1" dirty="0">
                  <a:ln w="19050">
                    <a:noFill/>
                  </a:ln>
                  <a:solidFill>
                    <a:srgbClr val="FFC000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5400" b="1" dirty="0" err="1">
                  <a:ln w="19050">
                    <a:noFill/>
                  </a:ln>
                  <a:solidFill>
                    <a:srgbClr val="FFC000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trong</a:t>
              </a:r>
              <a:r>
                <a:rPr lang="en-US" altLang="zh-CN" sz="5400" b="1" dirty="0">
                  <a:ln w="19050">
                    <a:noFill/>
                  </a:ln>
                  <a:solidFill>
                    <a:srgbClr val="FFC000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5400" b="1" dirty="0" err="1">
                  <a:ln w="19050">
                    <a:noFill/>
                  </a:ln>
                  <a:solidFill>
                    <a:srgbClr val="FFC000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thức</a:t>
              </a:r>
              <a:r>
                <a:rPr lang="en-US" altLang="zh-CN" sz="5400" b="1" dirty="0">
                  <a:ln w="19050">
                    <a:noFill/>
                  </a:ln>
                  <a:solidFill>
                    <a:srgbClr val="FFC000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5400" b="1" dirty="0" err="1">
                  <a:ln w="19050">
                    <a:noFill/>
                  </a:ln>
                  <a:solidFill>
                    <a:srgbClr val="FFC000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ăn</a:t>
              </a:r>
              <a:endParaRPr lang="zh-CN" altLang="en-US" sz="5400" b="1" dirty="0">
                <a:ln w="19050">
                  <a:noFill/>
                </a:ln>
                <a:solidFill>
                  <a:srgbClr val="FFC000"/>
                </a:solidFill>
                <a:latin typeface="UTM Showcard" panose="02040603050506020204" pitchFamily="18" charset="0"/>
                <a:ea typeface="华文琥珀" panose="02010800040101010101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7109" y="0"/>
            <a:ext cx="5908605" cy="1082996"/>
            <a:chOff x="188982" y="2492896"/>
            <a:chExt cx="11992881" cy="1082996"/>
          </a:xfrm>
        </p:grpSpPr>
        <p:sp>
          <p:nvSpPr>
            <p:cNvPr id="16" name="文本框 12"/>
            <p:cNvSpPr txBox="1"/>
            <p:nvPr/>
          </p:nvSpPr>
          <p:spPr>
            <a:xfrm>
              <a:off x="188982" y="2560229"/>
              <a:ext cx="119928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ln w="19050">
                    <a:noFill/>
                  </a:ln>
                  <a:solidFill>
                    <a:srgbClr val="D285A1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TRÒ CHƠI</a:t>
              </a:r>
              <a:endParaRPr lang="zh-CN" altLang="en-US" sz="6000" b="1" dirty="0">
                <a:ln w="19050">
                  <a:noFill/>
                </a:ln>
                <a:solidFill>
                  <a:srgbClr val="D285A1"/>
                </a:solidFill>
                <a:latin typeface="UTM Showcard" panose="02040603050506020204" pitchFamily="18" charset="0"/>
                <a:ea typeface="华文琥珀" panose="020108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文本框 12"/>
            <p:cNvSpPr txBox="1"/>
            <p:nvPr/>
          </p:nvSpPr>
          <p:spPr>
            <a:xfrm>
              <a:off x="791753" y="2492896"/>
              <a:ext cx="105131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ln w="19050">
                    <a:noFill/>
                  </a:ln>
                  <a:solidFill>
                    <a:schemeClr val="bg1">
                      <a:lumMod val="75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TRÒ CHƠI</a:t>
              </a:r>
              <a:endParaRPr lang="zh-CN" altLang="en-US" sz="6000" b="1" dirty="0">
                <a:ln w="19050">
                  <a:noFill/>
                </a:ln>
                <a:solidFill>
                  <a:schemeClr val="bg1">
                    <a:lumMod val="75000"/>
                  </a:schemeClr>
                </a:solidFill>
                <a:latin typeface="UTM Showcard" panose="02040603050506020204" pitchFamily="18" charset="0"/>
                <a:ea typeface="华文琥珀" panose="0201080004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403" y="1412776"/>
            <a:ext cx="12119046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17067" y="-1"/>
            <a:ext cx="11992881" cy="1082997"/>
            <a:chOff x="128030" y="729959"/>
            <a:chExt cx="11992881" cy="1082997"/>
          </a:xfrm>
        </p:grpSpPr>
        <p:sp>
          <p:nvSpPr>
            <p:cNvPr id="20" name="文本框 12"/>
            <p:cNvSpPr txBox="1"/>
            <p:nvPr/>
          </p:nvSpPr>
          <p:spPr>
            <a:xfrm>
              <a:off x="128030" y="797293"/>
              <a:ext cx="119928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ln w="19050">
                    <a:noFill/>
                  </a:ln>
                  <a:solidFill>
                    <a:srgbClr val="82B732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Ai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rgbClr val="82B732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nhanh</a:t>
              </a:r>
              <a:r>
                <a:rPr lang="en-US" altLang="zh-CN" sz="6000" b="1" dirty="0">
                  <a:ln w="19050">
                    <a:noFill/>
                  </a:ln>
                  <a:solidFill>
                    <a:srgbClr val="82B732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rgbClr val="82B732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hơn</a:t>
              </a:r>
              <a:endParaRPr lang="zh-CN" altLang="en-US" sz="6000" b="1" dirty="0">
                <a:ln w="19050">
                  <a:noFill/>
                </a:ln>
                <a:solidFill>
                  <a:srgbClr val="82B732"/>
                </a:solidFill>
                <a:latin typeface="UTM Showcard" panose="02040603050506020204" pitchFamily="18" charset="0"/>
                <a:ea typeface="华文琥珀" panose="020108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21" name="文本框 12"/>
            <p:cNvSpPr txBox="1"/>
            <p:nvPr/>
          </p:nvSpPr>
          <p:spPr>
            <a:xfrm>
              <a:off x="600039" y="729959"/>
              <a:ext cx="10905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ln w="19050">
                    <a:noFill/>
                  </a:ln>
                  <a:solidFill>
                    <a:schemeClr val="bg1">
                      <a:lumMod val="85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Ai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bg1">
                      <a:lumMod val="85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nhanh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bg1">
                      <a:lumMod val="85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bg1">
                      <a:lumMod val="85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hơn</a:t>
              </a:r>
              <a:endParaRPr lang="zh-CN" altLang="en-US" sz="6000" b="1" dirty="0">
                <a:ln w="19050">
                  <a:noFill/>
                </a:ln>
                <a:solidFill>
                  <a:schemeClr val="bg1">
                    <a:lumMod val="85000"/>
                  </a:schemeClr>
                </a:solidFill>
                <a:latin typeface="UTM Showcard" panose="02040603050506020204" pitchFamily="18" charset="0"/>
                <a:ea typeface="华文琥珀" panose="0201080004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624979" y="2747662"/>
            <a:ext cx="3456384" cy="337710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369395" y="2780928"/>
            <a:ext cx="3456384" cy="3377101"/>
          </a:xfrm>
          <a:prstGeom prst="roundRect">
            <a:avLst/>
          </a:prstGeom>
          <a:blipFill dpi="0" rotWithShape="1">
            <a:blip r:embed="rId4"/>
            <a:srcRect/>
            <a:stretch>
              <a:fillRect l="-38000" r="-4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113811" y="2747662"/>
            <a:ext cx="3456384" cy="3377101"/>
          </a:xfrm>
          <a:prstGeom prst="roundRect">
            <a:avLst/>
          </a:prstGeom>
          <a:blipFill dpi="0" rotWithShape="1">
            <a:blip r:embed="rId5"/>
            <a:srcRect/>
            <a:stretch>
              <a:fillRect l="-16000" t="-1000" r="-27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61412" y="-27384"/>
            <a:ext cx="5908605" cy="1094495"/>
            <a:chOff x="-103332" y="2458688"/>
            <a:chExt cx="11992881" cy="1094495"/>
          </a:xfrm>
        </p:grpSpPr>
        <p:sp>
          <p:nvSpPr>
            <p:cNvPr id="16" name="文本框 12"/>
            <p:cNvSpPr txBox="1"/>
            <p:nvPr/>
          </p:nvSpPr>
          <p:spPr>
            <a:xfrm>
              <a:off x="-103332" y="2537520"/>
              <a:ext cx="119928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ln w="19050">
                    <a:noFill/>
                  </a:ln>
                  <a:solidFill>
                    <a:srgbClr val="D285A1"/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TRÒ CHƠI</a:t>
              </a:r>
              <a:endParaRPr lang="zh-CN" altLang="en-US" sz="6000" b="1" dirty="0">
                <a:ln w="19050">
                  <a:noFill/>
                </a:ln>
                <a:solidFill>
                  <a:srgbClr val="D285A1"/>
                </a:solidFill>
                <a:latin typeface="UTM Showcard" panose="02040603050506020204" pitchFamily="18" charset="0"/>
                <a:ea typeface="华文琥珀" panose="020108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文本框 12"/>
            <p:cNvSpPr txBox="1"/>
            <p:nvPr/>
          </p:nvSpPr>
          <p:spPr>
            <a:xfrm>
              <a:off x="739650" y="2458688"/>
              <a:ext cx="105131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ln w="19050">
                    <a:noFill/>
                  </a:ln>
                  <a:solidFill>
                    <a:schemeClr val="bg1">
                      <a:lumMod val="75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TRÒ CHƠI</a:t>
              </a:r>
              <a:endParaRPr lang="zh-CN" altLang="en-US" sz="6000" b="1" dirty="0">
                <a:ln w="19050">
                  <a:noFill/>
                </a:ln>
                <a:solidFill>
                  <a:schemeClr val="bg1">
                    <a:lumMod val="75000"/>
                  </a:schemeClr>
                </a:solidFill>
                <a:latin typeface="UTM Showcard" panose="02040603050506020204" pitchFamily="18" charset="0"/>
                <a:ea typeface="华文琥珀" panose="0201080004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1163" y="-19816"/>
            <a:ext cx="11992881" cy="1110380"/>
            <a:chOff x="128030" y="702576"/>
            <a:chExt cx="11992881" cy="1110380"/>
          </a:xfrm>
        </p:grpSpPr>
        <p:sp>
          <p:nvSpPr>
            <p:cNvPr id="20" name="文本框 12"/>
            <p:cNvSpPr txBox="1"/>
            <p:nvPr/>
          </p:nvSpPr>
          <p:spPr>
            <a:xfrm>
              <a:off x="128030" y="797293"/>
              <a:ext cx="119928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Đi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siêu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thị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giúp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mẹ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endParaRPr lang="zh-CN" altLang="en-US" sz="6000" b="1" dirty="0">
                <a:ln w="19050">
                  <a:noFill/>
                </a:ln>
                <a:solidFill>
                  <a:schemeClr val="accent5">
                    <a:lumMod val="50000"/>
                  </a:schemeClr>
                </a:solidFill>
                <a:latin typeface="UTM Showcard" panose="02040603050506020204" pitchFamily="18" charset="0"/>
                <a:ea typeface="华文琥珀" panose="020108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21" name="文本框 12"/>
            <p:cNvSpPr txBox="1"/>
            <p:nvPr/>
          </p:nvSpPr>
          <p:spPr>
            <a:xfrm>
              <a:off x="600039" y="702576"/>
              <a:ext cx="10905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err="1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Đi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siêu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thị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giúp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mẹ</a:t>
              </a:r>
              <a:endParaRPr lang="zh-CN" altLang="en-US" sz="60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Showcard" panose="02040603050506020204" pitchFamily="18" charset="0"/>
                <a:ea typeface="华文琥珀" panose="0201080004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8955" y="1700808"/>
            <a:ext cx="5694870" cy="3881157"/>
            <a:chOff x="4867213" y="1412776"/>
            <a:chExt cx="6820780" cy="3881157"/>
          </a:xfrm>
        </p:grpSpPr>
        <p:sp>
          <p:nvSpPr>
            <p:cNvPr id="3" name="TextBox 2"/>
            <p:cNvSpPr txBox="1"/>
            <p:nvPr/>
          </p:nvSpPr>
          <p:spPr>
            <a:xfrm>
              <a:off x="5129011" y="1431302"/>
              <a:ext cx="6297182" cy="31700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uống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nguồn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uống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nguồn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4000" b="1" dirty="0">
                  <a:solidFill>
                    <a:srgbClr val="CF71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867213" y="1412776"/>
              <a:ext cx="6820780" cy="3881157"/>
            </a:xfrm>
            <a:prstGeom prst="roundRect">
              <a:avLst/>
            </a:prstGeom>
            <a:noFill/>
            <a:ln w="38100">
              <a:solidFill>
                <a:srgbClr val="CF7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35" y="1444546"/>
            <a:ext cx="5112568" cy="4589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5101" y="0"/>
            <a:ext cx="11992881" cy="1110380"/>
            <a:chOff x="128030" y="702576"/>
            <a:chExt cx="11992881" cy="1110380"/>
          </a:xfrm>
        </p:grpSpPr>
        <p:sp>
          <p:nvSpPr>
            <p:cNvPr id="3" name="文本框 12"/>
            <p:cNvSpPr txBox="1"/>
            <p:nvPr/>
          </p:nvSpPr>
          <p:spPr>
            <a:xfrm>
              <a:off x="128030" y="797293"/>
              <a:ext cx="119928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Đi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siêu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thị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giúp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mẹ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endParaRPr lang="zh-CN" altLang="en-US" sz="6000" b="1" dirty="0">
                <a:ln w="19050">
                  <a:noFill/>
                </a:ln>
                <a:solidFill>
                  <a:schemeClr val="accent5">
                    <a:lumMod val="50000"/>
                  </a:schemeClr>
                </a:solidFill>
                <a:latin typeface="UTM Showcard" panose="02040603050506020204" pitchFamily="18" charset="0"/>
                <a:ea typeface="华文琥珀" panose="020108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文本框 12"/>
            <p:cNvSpPr txBox="1"/>
            <p:nvPr/>
          </p:nvSpPr>
          <p:spPr>
            <a:xfrm>
              <a:off x="600039" y="702576"/>
              <a:ext cx="10905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err="1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Đi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siêu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thị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giúp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mẹ</a:t>
              </a:r>
              <a:endParaRPr lang="zh-CN" altLang="en-US" sz="60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Showcard" panose="02040603050506020204" pitchFamily="18" charset="0"/>
                <a:ea typeface="华文琥珀" panose="0201080004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3" y="3429000"/>
            <a:ext cx="3204749" cy="3334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1085" y="3284984"/>
            <a:ext cx="3343165" cy="34784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400280">
            <a:off x="812932" y="4112711"/>
            <a:ext cx="1815982" cy="830997"/>
          </a:xfrm>
          <a:prstGeom prst="rect">
            <a:avLst/>
          </a:prstGeom>
          <a:solidFill>
            <a:srgbClr val="D285A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4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112457">
            <a:off x="9603584" y="3986001"/>
            <a:ext cx="1815982" cy="830997"/>
          </a:xfrm>
          <a:prstGeom prst="rect">
            <a:avLst/>
          </a:prstGeom>
          <a:solidFill>
            <a:srgbClr val="D285A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4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89675" y="1139211"/>
            <a:ext cx="1512168" cy="1532645"/>
            <a:chOff x="2106742" y="1340768"/>
            <a:chExt cx="1686589" cy="1670012"/>
          </a:xfrm>
        </p:grpSpPr>
        <p:sp>
          <p:nvSpPr>
            <p:cNvPr id="10" name="Rounded Rectangle 9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106742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Rau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cải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80555" y="1151311"/>
            <a:ext cx="1512168" cy="1532645"/>
            <a:chOff x="2106742" y="1340768"/>
            <a:chExt cx="1686589" cy="1670012"/>
          </a:xfrm>
        </p:grpSpPr>
        <p:sp>
          <p:nvSpPr>
            <p:cNvPr id="14" name="Rounded Rectangle 13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106742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Đậu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</a:t>
              </a:r>
              <a:endPara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91239" y="1151311"/>
            <a:ext cx="1512168" cy="1532645"/>
            <a:chOff x="2106742" y="1340768"/>
            <a:chExt cx="1686589" cy="1670012"/>
          </a:xfrm>
        </p:grpSpPr>
        <p:sp>
          <p:nvSpPr>
            <p:cNvPr id="17" name="Rounded Rectangle 16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06742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Bí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đao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85897" y="1140743"/>
            <a:ext cx="1512168" cy="1532645"/>
            <a:chOff x="2106742" y="1340768"/>
            <a:chExt cx="1686589" cy="1670012"/>
          </a:xfrm>
        </p:grpSpPr>
        <p:sp>
          <p:nvSpPr>
            <p:cNvPr id="20" name="Rounded Rectangle 19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06742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Đậu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phộng</a:t>
              </a:r>
              <a:endPara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5287" y="1158204"/>
            <a:ext cx="1512168" cy="1532645"/>
            <a:chOff x="2106742" y="1340768"/>
            <a:chExt cx="1686589" cy="1670012"/>
          </a:xfrm>
        </p:grpSpPr>
        <p:sp>
          <p:nvSpPr>
            <p:cNvPr id="23" name="Rounded Rectangle 22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106742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Thịt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02362" y="1133937"/>
            <a:ext cx="1512168" cy="1532645"/>
            <a:chOff x="2106742" y="1340768"/>
            <a:chExt cx="1686589" cy="1670012"/>
          </a:xfrm>
        </p:grpSpPr>
        <p:sp>
          <p:nvSpPr>
            <p:cNvPr id="26" name="Rounded Rectangle 25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 dpi="0" rotWithShape="1">
              <a:blip r:embed="rId9"/>
              <a:srcRect/>
              <a:stretch>
                <a:fillRect t="-24000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106742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Sữa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115049" y="1133937"/>
            <a:ext cx="1512168" cy="1532645"/>
            <a:chOff x="2106742" y="1340768"/>
            <a:chExt cx="1686589" cy="1670012"/>
          </a:xfrm>
        </p:grpSpPr>
        <p:sp>
          <p:nvSpPr>
            <p:cNvPr id="29" name="Rounded Rectangle 28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 dpi="0" rotWithShape="1">
              <a:blip r:embed="rId10"/>
              <a:srcRect/>
              <a:stretch>
                <a:fillRect t="-6000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106742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cam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85897" y="2780928"/>
            <a:ext cx="1512168" cy="1569137"/>
            <a:chOff x="2106742" y="1340768"/>
            <a:chExt cx="1686589" cy="1670012"/>
          </a:xfrm>
        </p:grpSpPr>
        <p:sp>
          <p:nvSpPr>
            <p:cNvPr id="32" name="Rounded Rectangle 31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>
              <a:blip r:embed="rId11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106742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hồi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80555" y="2780928"/>
            <a:ext cx="1512168" cy="1569137"/>
            <a:chOff x="2106742" y="1340768"/>
            <a:chExt cx="1686589" cy="1670012"/>
          </a:xfrm>
        </p:grpSpPr>
        <p:sp>
          <p:nvSpPr>
            <p:cNvPr id="36" name="Rounded Rectangle 35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>
              <a:blip r:embed="rId1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106742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cơm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96548" y="2777963"/>
            <a:ext cx="1512168" cy="1569137"/>
            <a:chOff x="2106742" y="1340768"/>
            <a:chExt cx="1686589" cy="1670012"/>
          </a:xfrm>
        </p:grpSpPr>
        <p:sp>
          <p:nvSpPr>
            <p:cNvPr id="39" name="Rounded Rectangle 38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>
              <a:blip r:embed="rId1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106742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Thịt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heo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80555" y="4437112"/>
            <a:ext cx="1537112" cy="1569137"/>
            <a:chOff x="2106742" y="1340768"/>
            <a:chExt cx="1714410" cy="1670012"/>
          </a:xfrm>
        </p:grpSpPr>
        <p:sp>
          <p:nvSpPr>
            <p:cNvPr id="42" name="Rounded Rectangle 41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>
              <a:blip r:embed="rId1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134563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5101" y="0"/>
            <a:ext cx="11992881" cy="1110380"/>
            <a:chOff x="128030" y="702576"/>
            <a:chExt cx="11992881" cy="1110380"/>
          </a:xfrm>
        </p:grpSpPr>
        <p:sp>
          <p:nvSpPr>
            <p:cNvPr id="3" name="文本框 12"/>
            <p:cNvSpPr txBox="1"/>
            <p:nvPr/>
          </p:nvSpPr>
          <p:spPr>
            <a:xfrm>
              <a:off x="128030" y="797293"/>
              <a:ext cx="119928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Đi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siêu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thị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giúp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mẹ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endParaRPr lang="zh-CN" altLang="en-US" sz="6000" b="1" dirty="0">
                <a:ln w="19050">
                  <a:noFill/>
                </a:ln>
                <a:solidFill>
                  <a:schemeClr val="accent5">
                    <a:lumMod val="50000"/>
                  </a:schemeClr>
                </a:solidFill>
                <a:latin typeface="UTM Showcard" panose="02040603050506020204" pitchFamily="18" charset="0"/>
                <a:ea typeface="华文琥珀" panose="020108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文本框 12"/>
            <p:cNvSpPr txBox="1"/>
            <p:nvPr/>
          </p:nvSpPr>
          <p:spPr>
            <a:xfrm>
              <a:off x="600039" y="702576"/>
              <a:ext cx="10905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err="1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Đi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siêu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thị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giúp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mẹ</a:t>
              </a:r>
              <a:endParaRPr lang="zh-CN" altLang="en-US" sz="60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Showcard" panose="02040603050506020204" pitchFamily="18" charset="0"/>
                <a:ea typeface="华文琥珀" panose="0201080004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3" y="3429000"/>
            <a:ext cx="3204749" cy="3334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400280">
            <a:off x="812932" y="4112711"/>
            <a:ext cx="1815982" cy="830997"/>
          </a:xfrm>
          <a:prstGeom prst="rect">
            <a:avLst/>
          </a:prstGeom>
          <a:solidFill>
            <a:srgbClr val="D285A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4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5287" y="1158204"/>
            <a:ext cx="1512168" cy="1532645"/>
            <a:chOff x="2106742" y="1340768"/>
            <a:chExt cx="1686589" cy="1670012"/>
          </a:xfrm>
        </p:grpSpPr>
        <p:sp>
          <p:nvSpPr>
            <p:cNvPr id="23" name="Rounded Rectangle 22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106742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Thịt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02362" y="1133937"/>
            <a:ext cx="1512168" cy="1532645"/>
            <a:chOff x="2106742" y="1340768"/>
            <a:chExt cx="1686589" cy="1670012"/>
          </a:xfrm>
        </p:grpSpPr>
        <p:sp>
          <p:nvSpPr>
            <p:cNvPr id="26" name="Rounded Rectangle 25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 dpi="0" rotWithShape="1">
              <a:blip r:embed="rId4"/>
              <a:srcRect/>
              <a:stretch>
                <a:fillRect t="-24000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106742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Sữa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85897" y="2780928"/>
            <a:ext cx="1512168" cy="1569137"/>
            <a:chOff x="2106742" y="1340768"/>
            <a:chExt cx="1686589" cy="1670012"/>
          </a:xfrm>
        </p:grpSpPr>
        <p:sp>
          <p:nvSpPr>
            <p:cNvPr id="32" name="Rounded Rectangle 31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106742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hồi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96548" y="2777963"/>
            <a:ext cx="1512168" cy="1569137"/>
            <a:chOff x="2106742" y="1340768"/>
            <a:chExt cx="1686589" cy="1670012"/>
          </a:xfrm>
        </p:grpSpPr>
        <p:sp>
          <p:nvSpPr>
            <p:cNvPr id="39" name="Rounded Rectangle 38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106742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Thịt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heo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80555" y="4437112"/>
            <a:ext cx="1537112" cy="1569137"/>
            <a:chOff x="2106742" y="1340768"/>
            <a:chExt cx="1714410" cy="1670012"/>
          </a:xfrm>
        </p:grpSpPr>
        <p:sp>
          <p:nvSpPr>
            <p:cNvPr id="42" name="Rounded Rectangle 41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134563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5101" y="0"/>
            <a:ext cx="11992881" cy="1110380"/>
            <a:chOff x="128030" y="702576"/>
            <a:chExt cx="11992881" cy="1110380"/>
          </a:xfrm>
        </p:grpSpPr>
        <p:sp>
          <p:nvSpPr>
            <p:cNvPr id="3" name="文本框 12"/>
            <p:cNvSpPr txBox="1"/>
            <p:nvPr/>
          </p:nvSpPr>
          <p:spPr>
            <a:xfrm>
              <a:off x="128030" y="797293"/>
              <a:ext cx="119928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Đi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siêu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thị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giúp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mẹ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endParaRPr lang="zh-CN" altLang="en-US" sz="6000" b="1" dirty="0">
                <a:ln w="19050">
                  <a:noFill/>
                </a:ln>
                <a:solidFill>
                  <a:schemeClr val="accent5">
                    <a:lumMod val="50000"/>
                  </a:schemeClr>
                </a:solidFill>
                <a:latin typeface="UTM Showcard" panose="02040603050506020204" pitchFamily="18" charset="0"/>
                <a:ea typeface="华文琥珀" panose="020108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文本框 12"/>
            <p:cNvSpPr txBox="1"/>
            <p:nvPr/>
          </p:nvSpPr>
          <p:spPr>
            <a:xfrm>
              <a:off x="600039" y="702576"/>
              <a:ext cx="10905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err="1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Đi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siêu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thị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giúp</a:t>
              </a:r>
              <a:r>
                <a:rPr lang="en-US" altLang="zh-CN" sz="6000" b="1" dirty="0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6000" b="1" dirty="0" err="1">
                  <a:ln w="19050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UTM Showcard" panose="02040603050506020204" pitchFamily="18" charset="0"/>
                  <a:ea typeface="华文琥珀" panose="02010800040101010101" pitchFamily="2" charset="-122"/>
                  <a:cs typeface="+mn-ea"/>
                  <a:sym typeface="+mn-lt"/>
                </a:rPr>
                <a:t>mẹ</a:t>
              </a:r>
              <a:endParaRPr lang="zh-CN" altLang="en-US" sz="60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Showcard" panose="02040603050506020204" pitchFamily="18" charset="0"/>
                <a:ea typeface="华文琥珀" panose="0201080004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1085" y="3284984"/>
            <a:ext cx="3343165" cy="34784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112457">
            <a:off x="9603584" y="3986001"/>
            <a:ext cx="1815982" cy="830997"/>
          </a:xfrm>
          <a:prstGeom prst="rect">
            <a:avLst/>
          </a:prstGeom>
          <a:solidFill>
            <a:srgbClr val="D285A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4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89675" y="1139211"/>
            <a:ext cx="1512168" cy="1532645"/>
            <a:chOff x="2106742" y="1340768"/>
            <a:chExt cx="1686589" cy="1670012"/>
          </a:xfrm>
        </p:grpSpPr>
        <p:sp>
          <p:nvSpPr>
            <p:cNvPr id="10" name="Rounded Rectangle 9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106742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Rau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cải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80555" y="1151311"/>
            <a:ext cx="1512168" cy="1532645"/>
            <a:chOff x="2106742" y="1340768"/>
            <a:chExt cx="1686589" cy="1670012"/>
          </a:xfrm>
        </p:grpSpPr>
        <p:sp>
          <p:nvSpPr>
            <p:cNvPr id="14" name="Rounded Rectangle 13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106742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Đậu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</a:t>
              </a:r>
              <a:endPara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91239" y="1151311"/>
            <a:ext cx="1512168" cy="1532645"/>
            <a:chOff x="2106742" y="1340768"/>
            <a:chExt cx="1686589" cy="1670012"/>
          </a:xfrm>
        </p:grpSpPr>
        <p:sp>
          <p:nvSpPr>
            <p:cNvPr id="17" name="Rounded Rectangle 16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06742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Bí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đao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85897" y="1140743"/>
            <a:ext cx="1512168" cy="1532645"/>
            <a:chOff x="2106742" y="1340768"/>
            <a:chExt cx="1686589" cy="1670012"/>
          </a:xfrm>
        </p:grpSpPr>
        <p:sp>
          <p:nvSpPr>
            <p:cNvPr id="20" name="Rounded Rectangle 19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06742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Đậu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phộng</a:t>
              </a:r>
              <a:endPara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115049" y="1133937"/>
            <a:ext cx="1512168" cy="1532645"/>
            <a:chOff x="2106742" y="1340768"/>
            <a:chExt cx="1686589" cy="1670012"/>
          </a:xfrm>
        </p:grpSpPr>
        <p:sp>
          <p:nvSpPr>
            <p:cNvPr id="29" name="Rounded Rectangle 28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 dpi="0" rotWithShape="1">
              <a:blip r:embed="rId7"/>
              <a:srcRect/>
              <a:stretch>
                <a:fillRect t="-6000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106742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cam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80555" y="2780928"/>
            <a:ext cx="1512168" cy="1569137"/>
            <a:chOff x="2106742" y="1340768"/>
            <a:chExt cx="1686589" cy="1670012"/>
          </a:xfrm>
        </p:grpSpPr>
        <p:sp>
          <p:nvSpPr>
            <p:cNvPr id="36" name="Rounded Rectangle 35"/>
            <p:cNvSpPr/>
            <p:nvPr/>
          </p:nvSpPr>
          <p:spPr>
            <a:xfrm>
              <a:off x="2106742" y="1340768"/>
              <a:ext cx="1686589" cy="1470565"/>
            </a:xfrm>
            <a:prstGeom prst="roundRect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106742" y="2614246"/>
              <a:ext cx="1686589" cy="3965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cơm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组合 558"/>
          <p:cNvGrpSpPr/>
          <p:nvPr/>
        </p:nvGrpSpPr>
        <p:grpSpPr>
          <a:xfrm>
            <a:off x="1777107" y="2122962"/>
            <a:ext cx="8791163" cy="3979239"/>
            <a:chOff x="899592" y="2355573"/>
            <a:chExt cx="7344816" cy="2945635"/>
          </a:xfrm>
        </p:grpSpPr>
        <p:grpSp>
          <p:nvGrpSpPr>
            <p:cNvPr id="560" name="组合 559"/>
            <p:cNvGrpSpPr/>
            <p:nvPr/>
          </p:nvGrpSpPr>
          <p:grpSpPr>
            <a:xfrm>
              <a:off x="899592" y="2355573"/>
              <a:ext cx="3213910" cy="1440160"/>
              <a:chOff x="1849115" y="2355573"/>
              <a:chExt cx="3213910" cy="1440160"/>
            </a:xfrm>
          </p:grpSpPr>
          <p:sp>
            <p:nvSpPr>
              <p:cNvPr id="576" name="五边形 1"/>
              <p:cNvSpPr/>
              <p:nvPr/>
            </p:nvSpPr>
            <p:spPr>
              <a:xfrm>
                <a:off x="1849115" y="2355573"/>
                <a:ext cx="3213910" cy="1440160"/>
              </a:xfrm>
              <a:custGeom>
                <a:avLst/>
                <a:gdLst>
                  <a:gd name="connsiteX0" fmla="*/ 0 w 3096344"/>
                  <a:gd name="connsiteY0" fmla="*/ 0 h 1440160"/>
                  <a:gd name="connsiteX1" fmla="*/ 2702835 w 3096344"/>
                  <a:gd name="connsiteY1" fmla="*/ 0 h 1440160"/>
                  <a:gd name="connsiteX2" fmla="*/ 3096344 w 3096344"/>
                  <a:gd name="connsiteY2" fmla="*/ 720080 h 1440160"/>
                  <a:gd name="connsiteX3" fmla="*/ 2702835 w 3096344"/>
                  <a:gd name="connsiteY3" fmla="*/ 1440160 h 1440160"/>
                  <a:gd name="connsiteX4" fmla="*/ 0 w 3096344"/>
                  <a:gd name="connsiteY4" fmla="*/ 1440160 h 1440160"/>
                  <a:gd name="connsiteX5" fmla="*/ 0 w 3096344"/>
                  <a:gd name="connsiteY5" fmla="*/ 0 h 1440160"/>
                  <a:gd name="connsiteX0-1" fmla="*/ 0 w 3213910"/>
                  <a:gd name="connsiteY0-2" fmla="*/ 0 h 1440160"/>
                  <a:gd name="connsiteX1-3" fmla="*/ 2702835 w 3213910"/>
                  <a:gd name="connsiteY1-4" fmla="*/ 0 h 1440160"/>
                  <a:gd name="connsiteX2-5" fmla="*/ 3213910 w 3213910"/>
                  <a:gd name="connsiteY2-6" fmla="*/ 707017 h 1440160"/>
                  <a:gd name="connsiteX3-7" fmla="*/ 2702835 w 3213910"/>
                  <a:gd name="connsiteY3-8" fmla="*/ 1440160 h 1440160"/>
                  <a:gd name="connsiteX4-9" fmla="*/ 0 w 3213910"/>
                  <a:gd name="connsiteY4-10" fmla="*/ 1440160 h 1440160"/>
                  <a:gd name="connsiteX5-11" fmla="*/ 0 w 3213910"/>
                  <a:gd name="connsiteY5-12" fmla="*/ 0 h 14401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3213910" h="1440160">
                    <a:moveTo>
                      <a:pt x="0" y="0"/>
                    </a:moveTo>
                    <a:lnTo>
                      <a:pt x="2702835" y="0"/>
                    </a:lnTo>
                    <a:lnTo>
                      <a:pt x="3213910" y="707017"/>
                    </a:lnTo>
                    <a:lnTo>
                      <a:pt x="2702835" y="1440160"/>
                    </a:lnTo>
                    <a:lnTo>
                      <a:pt x="0" y="14401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DCEAF">
                      <a:lumMod val="60000"/>
                      <a:lumOff val="40000"/>
                    </a:srgbClr>
                  </a:gs>
                  <a:gs pos="71000">
                    <a:srgbClr val="5DCEAF">
                      <a:lumMod val="75000"/>
                    </a:srgbClr>
                  </a:gs>
                  <a:gs pos="97000">
                    <a:srgbClr val="5DCEAF">
                      <a:lumMod val="50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7" name="矩形 576"/>
              <p:cNvSpPr/>
              <p:nvPr/>
            </p:nvSpPr>
            <p:spPr>
              <a:xfrm>
                <a:off x="1953942" y="2434045"/>
                <a:ext cx="2485543" cy="1290003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563" name="组合 562"/>
            <p:cNvGrpSpPr/>
            <p:nvPr/>
          </p:nvGrpSpPr>
          <p:grpSpPr>
            <a:xfrm>
              <a:off x="5030498" y="3861048"/>
              <a:ext cx="3213910" cy="1440160"/>
              <a:chOff x="5980021" y="3861048"/>
              <a:chExt cx="3213910" cy="1440160"/>
            </a:xfrm>
          </p:grpSpPr>
          <p:sp>
            <p:nvSpPr>
              <p:cNvPr id="570" name="五边形 1"/>
              <p:cNvSpPr/>
              <p:nvPr/>
            </p:nvSpPr>
            <p:spPr>
              <a:xfrm flipH="1">
                <a:off x="5980021" y="3861048"/>
                <a:ext cx="3213910" cy="1440160"/>
              </a:xfrm>
              <a:custGeom>
                <a:avLst/>
                <a:gdLst>
                  <a:gd name="connsiteX0" fmla="*/ 0 w 3096344"/>
                  <a:gd name="connsiteY0" fmla="*/ 0 h 1440160"/>
                  <a:gd name="connsiteX1" fmla="*/ 2702835 w 3096344"/>
                  <a:gd name="connsiteY1" fmla="*/ 0 h 1440160"/>
                  <a:gd name="connsiteX2" fmla="*/ 3096344 w 3096344"/>
                  <a:gd name="connsiteY2" fmla="*/ 720080 h 1440160"/>
                  <a:gd name="connsiteX3" fmla="*/ 2702835 w 3096344"/>
                  <a:gd name="connsiteY3" fmla="*/ 1440160 h 1440160"/>
                  <a:gd name="connsiteX4" fmla="*/ 0 w 3096344"/>
                  <a:gd name="connsiteY4" fmla="*/ 1440160 h 1440160"/>
                  <a:gd name="connsiteX5" fmla="*/ 0 w 3096344"/>
                  <a:gd name="connsiteY5" fmla="*/ 0 h 1440160"/>
                  <a:gd name="connsiteX0-1" fmla="*/ 0 w 3213910"/>
                  <a:gd name="connsiteY0-2" fmla="*/ 0 h 1440160"/>
                  <a:gd name="connsiteX1-3" fmla="*/ 2702835 w 3213910"/>
                  <a:gd name="connsiteY1-4" fmla="*/ 0 h 1440160"/>
                  <a:gd name="connsiteX2-5" fmla="*/ 3213910 w 3213910"/>
                  <a:gd name="connsiteY2-6" fmla="*/ 707017 h 1440160"/>
                  <a:gd name="connsiteX3-7" fmla="*/ 2702835 w 3213910"/>
                  <a:gd name="connsiteY3-8" fmla="*/ 1440160 h 1440160"/>
                  <a:gd name="connsiteX4-9" fmla="*/ 0 w 3213910"/>
                  <a:gd name="connsiteY4-10" fmla="*/ 1440160 h 1440160"/>
                  <a:gd name="connsiteX5-11" fmla="*/ 0 w 3213910"/>
                  <a:gd name="connsiteY5-12" fmla="*/ 0 h 14401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3213910" h="1440160">
                    <a:moveTo>
                      <a:pt x="0" y="0"/>
                    </a:moveTo>
                    <a:lnTo>
                      <a:pt x="2702835" y="0"/>
                    </a:lnTo>
                    <a:lnTo>
                      <a:pt x="3213910" y="707017"/>
                    </a:lnTo>
                    <a:lnTo>
                      <a:pt x="2702835" y="1440160"/>
                    </a:lnTo>
                    <a:lnTo>
                      <a:pt x="0" y="14401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7D3FF"/>
                  </a:gs>
                  <a:gs pos="48000">
                    <a:srgbClr val="4BACC6"/>
                  </a:gs>
                  <a:gs pos="97000">
                    <a:srgbClr val="4BACC6">
                      <a:lumMod val="7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1" name="矩形 570"/>
              <p:cNvSpPr/>
              <p:nvPr/>
            </p:nvSpPr>
            <p:spPr>
              <a:xfrm>
                <a:off x="6603560" y="3936126"/>
                <a:ext cx="2485543" cy="1290003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564" name="组合 563"/>
            <p:cNvGrpSpPr/>
            <p:nvPr/>
          </p:nvGrpSpPr>
          <p:grpSpPr>
            <a:xfrm>
              <a:off x="3603077" y="3075652"/>
              <a:ext cx="1944216" cy="1505476"/>
              <a:chOff x="4552600" y="3075652"/>
              <a:chExt cx="1944216" cy="1505476"/>
            </a:xfrm>
          </p:grpSpPr>
          <p:sp>
            <p:nvSpPr>
              <p:cNvPr id="565" name="矩形 564"/>
              <p:cNvSpPr/>
              <p:nvPr/>
            </p:nvSpPr>
            <p:spPr>
              <a:xfrm>
                <a:off x="4552600" y="3075652"/>
                <a:ext cx="1944216" cy="1505476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>
                  <a:prstClr val="black">
                    <a:alpha val="64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6" name="矩形 565"/>
              <p:cNvSpPr/>
              <p:nvPr/>
            </p:nvSpPr>
            <p:spPr>
              <a:xfrm>
                <a:off x="4696616" y="3187173"/>
                <a:ext cx="795273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5DCEAF">
                      <a:lumMod val="60000"/>
                      <a:lumOff val="40000"/>
                    </a:srgbClr>
                  </a:gs>
                  <a:gs pos="71000">
                    <a:srgbClr val="5DCEAF">
                      <a:lumMod val="75000"/>
                    </a:srgbClr>
                  </a:gs>
                  <a:gs pos="97000">
                    <a:srgbClr val="5DCEAF">
                      <a:lumMod val="50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9" name="矩形 568"/>
              <p:cNvSpPr/>
              <p:nvPr/>
            </p:nvSpPr>
            <p:spPr>
              <a:xfrm>
                <a:off x="5563897" y="3866605"/>
                <a:ext cx="795273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57D3FF"/>
                  </a:gs>
                  <a:gs pos="48000">
                    <a:srgbClr val="4BACC6"/>
                  </a:gs>
                  <a:gs pos="97000">
                    <a:srgbClr val="4BACC6">
                      <a:lumMod val="7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ea typeface="Microsoft YaHei" panose="020B0503020204020204" pitchFamily="34" charset="-122"/>
                </a:endParaRPr>
              </a:p>
            </p:txBody>
          </p:sp>
        </p:grpSp>
      </p:grpSp>
      <p:sp>
        <p:nvSpPr>
          <p:cNvPr id="578" name="文本框 463"/>
          <p:cNvSpPr txBox="1"/>
          <p:nvPr/>
        </p:nvSpPr>
        <p:spPr>
          <a:xfrm>
            <a:off x="2063267" y="2558247"/>
            <a:ext cx="2608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A39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Nguồn</a:t>
            </a:r>
            <a:r>
              <a:rPr lang="en-US" altLang="zh-CN" sz="3200" b="1" dirty="0">
                <a:solidFill>
                  <a:srgbClr val="00A39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A39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gốc</a:t>
            </a:r>
            <a:r>
              <a:rPr lang="en-US" altLang="zh-CN" sz="3200" b="1" dirty="0">
                <a:solidFill>
                  <a:srgbClr val="00A39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A39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thực</a:t>
            </a:r>
            <a:r>
              <a:rPr lang="en-US" altLang="zh-CN" sz="3200" b="1" dirty="0">
                <a:solidFill>
                  <a:srgbClr val="00A39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A39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vật</a:t>
            </a:r>
            <a:endParaRPr lang="zh-CN" altLang="en-US" sz="3200" b="1" dirty="0">
              <a:solidFill>
                <a:srgbClr val="00A39E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0" name="文本框 465"/>
          <p:cNvSpPr txBox="1"/>
          <p:nvPr/>
        </p:nvSpPr>
        <p:spPr>
          <a:xfrm>
            <a:off x="5296082" y="328152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4000" b="1" kern="0" dirty="0">
                <a:solidFill>
                  <a:prstClr val="white"/>
                </a:solidFill>
                <a:ea typeface="Microsoft YaHei" panose="020B0503020204020204" pitchFamily="34" charset="-122"/>
              </a:rPr>
              <a:t>01</a:t>
            </a:r>
            <a:endParaRPr lang="zh-CN" altLang="en-US" sz="4000" b="1" kern="0" dirty="0">
              <a:solidFill>
                <a:prstClr val="white"/>
              </a:solidFill>
              <a:ea typeface="Microsoft YaHei" panose="020B0503020204020204" pitchFamily="34" charset="-122"/>
            </a:endParaRPr>
          </a:p>
        </p:txBody>
      </p:sp>
      <p:sp>
        <p:nvSpPr>
          <p:cNvPr id="583" name="文本框 468"/>
          <p:cNvSpPr txBox="1"/>
          <p:nvPr/>
        </p:nvSpPr>
        <p:spPr>
          <a:xfrm>
            <a:off x="6354125" y="419936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4000" b="1" kern="0" dirty="0">
                <a:solidFill>
                  <a:prstClr val="white"/>
                </a:solidFill>
                <a:ea typeface="Microsoft YaHei" panose="020B0503020204020204" pitchFamily="34" charset="-122"/>
              </a:rPr>
              <a:t>02</a:t>
            </a:r>
            <a:endParaRPr lang="zh-CN" altLang="en-US" sz="4000" b="1" kern="0" dirty="0">
              <a:solidFill>
                <a:prstClr val="white"/>
              </a:solidFill>
              <a:ea typeface="Microsoft YaHei" panose="020B0503020204020204" pitchFamily="34" charset="-122"/>
            </a:endParaRPr>
          </a:p>
        </p:txBody>
      </p:sp>
      <p:sp>
        <p:nvSpPr>
          <p:cNvPr id="588" name="文本框 473"/>
          <p:cNvSpPr txBox="1"/>
          <p:nvPr/>
        </p:nvSpPr>
        <p:spPr>
          <a:xfrm>
            <a:off x="7860584" y="4590839"/>
            <a:ext cx="2375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Nguồn</a:t>
            </a:r>
            <a:r>
              <a:rPr lang="en-US" altLang="zh-CN" sz="3200" b="1" dirty="0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gốc</a:t>
            </a:r>
            <a:r>
              <a:rPr lang="en-US" altLang="zh-CN" sz="3200" b="1" dirty="0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động</a:t>
            </a:r>
            <a:r>
              <a:rPr lang="en-US" altLang="zh-CN" sz="3200" b="1" dirty="0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vật</a:t>
            </a:r>
            <a:r>
              <a:rPr lang="en-US" altLang="zh-CN" sz="3200" b="1" dirty="0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sz="3200" b="1" dirty="0">
              <a:solidFill>
                <a:srgbClr val="31859C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573352" y="263382"/>
            <a:ext cx="992483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599" y="1114526"/>
            <a:ext cx="5889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200" b="1" i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i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200" b="1" i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3200" b="1" i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i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i="1" dirty="0">
                <a:solidFill>
                  <a:srgbClr val="CF7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  <p:bldP spid="588" grpId="0"/>
      <p:bldP spid="3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组合 558"/>
          <p:cNvGrpSpPr/>
          <p:nvPr/>
        </p:nvGrpSpPr>
        <p:grpSpPr>
          <a:xfrm>
            <a:off x="1705099" y="1689707"/>
            <a:ext cx="8791163" cy="3979239"/>
            <a:chOff x="899592" y="2355573"/>
            <a:chExt cx="7344816" cy="2945635"/>
          </a:xfrm>
        </p:grpSpPr>
        <p:grpSp>
          <p:nvGrpSpPr>
            <p:cNvPr id="560" name="组合 559"/>
            <p:cNvGrpSpPr/>
            <p:nvPr/>
          </p:nvGrpSpPr>
          <p:grpSpPr>
            <a:xfrm>
              <a:off x="899592" y="2355573"/>
              <a:ext cx="3213910" cy="1440160"/>
              <a:chOff x="1849115" y="2355573"/>
              <a:chExt cx="3213910" cy="1440160"/>
            </a:xfrm>
          </p:grpSpPr>
          <p:sp>
            <p:nvSpPr>
              <p:cNvPr id="576" name="五边形 1"/>
              <p:cNvSpPr/>
              <p:nvPr/>
            </p:nvSpPr>
            <p:spPr>
              <a:xfrm>
                <a:off x="1849115" y="2355573"/>
                <a:ext cx="3213910" cy="1440160"/>
              </a:xfrm>
              <a:custGeom>
                <a:avLst/>
                <a:gdLst>
                  <a:gd name="connsiteX0" fmla="*/ 0 w 3096344"/>
                  <a:gd name="connsiteY0" fmla="*/ 0 h 1440160"/>
                  <a:gd name="connsiteX1" fmla="*/ 2702835 w 3096344"/>
                  <a:gd name="connsiteY1" fmla="*/ 0 h 1440160"/>
                  <a:gd name="connsiteX2" fmla="*/ 3096344 w 3096344"/>
                  <a:gd name="connsiteY2" fmla="*/ 720080 h 1440160"/>
                  <a:gd name="connsiteX3" fmla="*/ 2702835 w 3096344"/>
                  <a:gd name="connsiteY3" fmla="*/ 1440160 h 1440160"/>
                  <a:gd name="connsiteX4" fmla="*/ 0 w 3096344"/>
                  <a:gd name="connsiteY4" fmla="*/ 1440160 h 1440160"/>
                  <a:gd name="connsiteX5" fmla="*/ 0 w 3096344"/>
                  <a:gd name="connsiteY5" fmla="*/ 0 h 1440160"/>
                  <a:gd name="connsiteX0-1" fmla="*/ 0 w 3213910"/>
                  <a:gd name="connsiteY0-2" fmla="*/ 0 h 1440160"/>
                  <a:gd name="connsiteX1-3" fmla="*/ 2702835 w 3213910"/>
                  <a:gd name="connsiteY1-4" fmla="*/ 0 h 1440160"/>
                  <a:gd name="connsiteX2-5" fmla="*/ 3213910 w 3213910"/>
                  <a:gd name="connsiteY2-6" fmla="*/ 707017 h 1440160"/>
                  <a:gd name="connsiteX3-7" fmla="*/ 2702835 w 3213910"/>
                  <a:gd name="connsiteY3-8" fmla="*/ 1440160 h 1440160"/>
                  <a:gd name="connsiteX4-9" fmla="*/ 0 w 3213910"/>
                  <a:gd name="connsiteY4-10" fmla="*/ 1440160 h 1440160"/>
                  <a:gd name="connsiteX5-11" fmla="*/ 0 w 3213910"/>
                  <a:gd name="connsiteY5-12" fmla="*/ 0 h 14401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3213910" h="1440160">
                    <a:moveTo>
                      <a:pt x="0" y="0"/>
                    </a:moveTo>
                    <a:lnTo>
                      <a:pt x="2702835" y="0"/>
                    </a:lnTo>
                    <a:lnTo>
                      <a:pt x="3213910" y="707017"/>
                    </a:lnTo>
                    <a:lnTo>
                      <a:pt x="2702835" y="1440160"/>
                    </a:lnTo>
                    <a:lnTo>
                      <a:pt x="0" y="14401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DCEAF">
                      <a:lumMod val="60000"/>
                      <a:lumOff val="40000"/>
                    </a:srgbClr>
                  </a:gs>
                  <a:gs pos="71000">
                    <a:srgbClr val="5DCEAF">
                      <a:lumMod val="75000"/>
                    </a:srgbClr>
                  </a:gs>
                  <a:gs pos="97000">
                    <a:srgbClr val="5DCEAF">
                      <a:lumMod val="50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7" name="矩形 576"/>
              <p:cNvSpPr/>
              <p:nvPr/>
            </p:nvSpPr>
            <p:spPr>
              <a:xfrm>
                <a:off x="1953942" y="2434045"/>
                <a:ext cx="2485543" cy="1290003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561" name="组合 560"/>
            <p:cNvGrpSpPr/>
            <p:nvPr/>
          </p:nvGrpSpPr>
          <p:grpSpPr>
            <a:xfrm>
              <a:off x="5030498" y="2355573"/>
              <a:ext cx="3213910" cy="1440160"/>
              <a:chOff x="5980021" y="2355573"/>
              <a:chExt cx="3213910" cy="1440160"/>
            </a:xfrm>
          </p:grpSpPr>
          <p:sp>
            <p:nvSpPr>
              <p:cNvPr id="574" name="五边形 1"/>
              <p:cNvSpPr/>
              <p:nvPr/>
            </p:nvSpPr>
            <p:spPr>
              <a:xfrm flipH="1">
                <a:off x="5980021" y="2355573"/>
                <a:ext cx="3213910" cy="1440160"/>
              </a:xfrm>
              <a:custGeom>
                <a:avLst/>
                <a:gdLst>
                  <a:gd name="connsiteX0" fmla="*/ 0 w 3096344"/>
                  <a:gd name="connsiteY0" fmla="*/ 0 h 1440160"/>
                  <a:gd name="connsiteX1" fmla="*/ 2702835 w 3096344"/>
                  <a:gd name="connsiteY1" fmla="*/ 0 h 1440160"/>
                  <a:gd name="connsiteX2" fmla="*/ 3096344 w 3096344"/>
                  <a:gd name="connsiteY2" fmla="*/ 720080 h 1440160"/>
                  <a:gd name="connsiteX3" fmla="*/ 2702835 w 3096344"/>
                  <a:gd name="connsiteY3" fmla="*/ 1440160 h 1440160"/>
                  <a:gd name="connsiteX4" fmla="*/ 0 w 3096344"/>
                  <a:gd name="connsiteY4" fmla="*/ 1440160 h 1440160"/>
                  <a:gd name="connsiteX5" fmla="*/ 0 w 3096344"/>
                  <a:gd name="connsiteY5" fmla="*/ 0 h 1440160"/>
                  <a:gd name="connsiteX0-1" fmla="*/ 0 w 3213910"/>
                  <a:gd name="connsiteY0-2" fmla="*/ 0 h 1440160"/>
                  <a:gd name="connsiteX1-3" fmla="*/ 2702835 w 3213910"/>
                  <a:gd name="connsiteY1-4" fmla="*/ 0 h 1440160"/>
                  <a:gd name="connsiteX2-5" fmla="*/ 3213910 w 3213910"/>
                  <a:gd name="connsiteY2-6" fmla="*/ 707017 h 1440160"/>
                  <a:gd name="connsiteX3-7" fmla="*/ 2702835 w 3213910"/>
                  <a:gd name="connsiteY3-8" fmla="*/ 1440160 h 1440160"/>
                  <a:gd name="connsiteX4-9" fmla="*/ 0 w 3213910"/>
                  <a:gd name="connsiteY4-10" fmla="*/ 1440160 h 1440160"/>
                  <a:gd name="connsiteX5-11" fmla="*/ 0 w 3213910"/>
                  <a:gd name="connsiteY5-12" fmla="*/ 0 h 14401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3213910" h="1440160">
                    <a:moveTo>
                      <a:pt x="0" y="0"/>
                    </a:moveTo>
                    <a:lnTo>
                      <a:pt x="2702835" y="0"/>
                    </a:lnTo>
                    <a:lnTo>
                      <a:pt x="3213910" y="707017"/>
                    </a:lnTo>
                    <a:lnTo>
                      <a:pt x="2702835" y="1440160"/>
                    </a:lnTo>
                    <a:lnTo>
                      <a:pt x="0" y="14401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71000">
                    <a:srgbClr val="F79646"/>
                  </a:gs>
                  <a:gs pos="97000">
                    <a:srgbClr val="F28416"/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5" name="矩形 574"/>
              <p:cNvSpPr/>
              <p:nvPr/>
            </p:nvSpPr>
            <p:spPr>
              <a:xfrm>
                <a:off x="6603560" y="2434045"/>
                <a:ext cx="2485543" cy="1290003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562" name="组合 561"/>
            <p:cNvGrpSpPr/>
            <p:nvPr/>
          </p:nvGrpSpPr>
          <p:grpSpPr>
            <a:xfrm>
              <a:off x="899592" y="3861048"/>
              <a:ext cx="3213910" cy="1440160"/>
              <a:chOff x="1849115" y="3861048"/>
              <a:chExt cx="3213910" cy="1440160"/>
            </a:xfrm>
          </p:grpSpPr>
          <p:sp>
            <p:nvSpPr>
              <p:cNvPr id="572" name="五边形 1"/>
              <p:cNvSpPr/>
              <p:nvPr/>
            </p:nvSpPr>
            <p:spPr>
              <a:xfrm>
                <a:off x="1849115" y="3861048"/>
                <a:ext cx="3213910" cy="1440160"/>
              </a:xfrm>
              <a:custGeom>
                <a:avLst/>
                <a:gdLst>
                  <a:gd name="connsiteX0" fmla="*/ 0 w 3096344"/>
                  <a:gd name="connsiteY0" fmla="*/ 0 h 1440160"/>
                  <a:gd name="connsiteX1" fmla="*/ 2702835 w 3096344"/>
                  <a:gd name="connsiteY1" fmla="*/ 0 h 1440160"/>
                  <a:gd name="connsiteX2" fmla="*/ 3096344 w 3096344"/>
                  <a:gd name="connsiteY2" fmla="*/ 720080 h 1440160"/>
                  <a:gd name="connsiteX3" fmla="*/ 2702835 w 3096344"/>
                  <a:gd name="connsiteY3" fmla="*/ 1440160 h 1440160"/>
                  <a:gd name="connsiteX4" fmla="*/ 0 w 3096344"/>
                  <a:gd name="connsiteY4" fmla="*/ 1440160 h 1440160"/>
                  <a:gd name="connsiteX5" fmla="*/ 0 w 3096344"/>
                  <a:gd name="connsiteY5" fmla="*/ 0 h 1440160"/>
                  <a:gd name="connsiteX0-1" fmla="*/ 0 w 3213910"/>
                  <a:gd name="connsiteY0-2" fmla="*/ 0 h 1440160"/>
                  <a:gd name="connsiteX1-3" fmla="*/ 2702835 w 3213910"/>
                  <a:gd name="connsiteY1-4" fmla="*/ 0 h 1440160"/>
                  <a:gd name="connsiteX2-5" fmla="*/ 3213910 w 3213910"/>
                  <a:gd name="connsiteY2-6" fmla="*/ 707017 h 1440160"/>
                  <a:gd name="connsiteX3-7" fmla="*/ 2702835 w 3213910"/>
                  <a:gd name="connsiteY3-8" fmla="*/ 1440160 h 1440160"/>
                  <a:gd name="connsiteX4-9" fmla="*/ 0 w 3213910"/>
                  <a:gd name="connsiteY4-10" fmla="*/ 1440160 h 1440160"/>
                  <a:gd name="connsiteX5-11" fmla="*/ 0 w 3213910"/>
                  <a:gd name="connsiteY5-12" fmla="*/ 0 h 14401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3213910" h="1440160">
                    <a:moveTo>
                      <a:pt x="0" y="0"/>
                    </a:moveTo>
                    <a:lnTo>
                      <a:pt x="2702835" y="0"/>
                    </a:lnTo>
                    <a:lnTo>
                      <a:pt x="3213910" y="707017"/>
                    </a:lnTo>
                    <a:lnTo>
                      <a:pt x="2702835" y="1440160"/>
                    </a:lnTo>
                    <a:lnTo>
                      <a:pt x="0" y="14401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8E53B"/>
                  </a:gs>
                  <a:gs pos="70000">
                    <a:srgbClr val="A1B90F"/>
                  </a:gs>
                  <a:gs pos="97000">
                    <a:srgbClr val="6FA808"/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3" name="矩形 572"/>
              <p:cNvSpPr/>
              <p:nvPr/>
            </p:nvSpPr>
            <p:spPr>
              <a:xfrm>
                <a:off x="1953942" y="3936126"/>
                <a:ext cx="2485543" cy="1290003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563" name="组合 562"/>
            <p:cNvGrpSpPr/>
            <p:nvPr/>
          </p:nvGrpSpPr>
          <p:grpSpPr>
            <a:xfrm>
              <a:off x="5030498" y="3861048"/>
              <a:ext cx="3213910" cy="1440160"/>
              <a:chOff x="5980021" y="3861048"/>
              <a:chExt cx="3213910" cy="1440160"/>
            </a:xfrm>
          </p:grpSpPr>
          <p:sp>
            <p:nvSpPr>
              <p:cNvPr id="570" name="五边形 1"/>
              <p:cNvSpPr/>
              <p:nvPr/>
            </p:nvSpPr>
            <p:spPr>
              <a:xfrm flipH="1">
                <a:off x="5980021" y="3861048"/>
                <a:ext cx="3213910" cy="1440160"/>
              </a:xfrm>
              <a:custGeom>
                <a:avLst/>
                <a:gdLst>
                  <a:gd name="connsiteX0" fmla="*/ 0 w 3096344"/>
                  <a:gd name="connsiteY0" fmla="*/ 0 h 1440160"/>
                  <a:gd name="connsiteX1" fmla="*/ 2702835 w 3096344"/>
                  <a:gd name="connsiteY1" fmla="*/ 0 h 1440160"/>
                  <a:gd name="connsiteX2" fmla="*/ 3096344 w 3096344"/>
                  <a:gd name="connsiteY2" fmla="*/ 720080 h 1440160"/>
                  <a:gd name="connsiteX3" fmla="*/ 2702835 w 3096344"/>
                  <a:gd name="connsiteY3" fmla="*/ 1440160 h 1440160"/>
                  <a:gd name="connsiteX4" fmla="*/ 0 w 3096344"/>
                  <a:gd name="connsiteY4" fmla="*/ 1440160 h 1440160"/>
                  <a:gd name="connsiteX5" fmla="*/ 0 w 3096344"/>
                  <a:gd name="connsiteY5" fmla="*/ 0 h 1440160"/>
                  <a:gd name="connsiteX0-1" fmla="*/ 0 w 3213910"/>
                  <a:gd name="connsiteY0-2" fmla="*/ 0 h 1440160"/>
                  <a:gd name="connsiteX1-3" fmla="*/ 2702835 w 3213910"/>
                  <a:gd name="connsiteY1-4" fmla="*/ 0 h 1440160"/>
                  <a:gd name="connsiteX2-5" fmla="*/ 3213910 w 3213910"/>
                  <a:gd name="connsiteY2-6" fmla="*/ 707017 h 1440160"/>
                  <a:gd name="connsiteX3-7" fmla="*/ 2702835 w 3213910"/>
                  <a:gd name="connsiteY3-8" fmla="*/ 1440160 h 1440160"/>
                  <a:gd name="connsiteX4-9" fmla="*/ 0 w 3213910"/>
                  <a:gd name="connsiteY4-10" fmla="*/ 1440160 h 1440160"/>
                  <a:gd name="connsiteX5-11" fmla="*/ 0 w 3213910"/>
                  <a:gd name="connsiteY5-12" fmla="*/ 0 h 14401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3213910" h="1440160">
                    <a:moveTo>
                      <a:pt x="0" y="0"/>
                    </a:moveTo>
                    <a:lnTo>
                      <a:pt x="2702835" y="0"/>
                    </a:lnTo>
                    <a:lnTo>
                      <a:pt x="3213910" y="707017"/>
                    </a:lnTo>
                    <a:lnTo>
                      <a:pt x="2702835" y="1440160"/>
                    </a:lnTo>
                    <a:lnTo>
                      <a:pt x="0" y="14401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7D3FF"/>
                  </a:gs>
                  <a:gs pos="48000">
                    <a:srgbClr val="4BACC6"/>
                  </a:gs>
                  <a:gs pos="97000">
                    <a:srgbClr val="4BACC6">
                      <a:lumMod val="7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1" name="矩形 570"/>
              <p:cNvSpPr/>
              <p:nvPr/>
            </p:nvSpPr>
            <p:spPr>
              <a:xfrm>
                <a:off x="6603560" y="3936126"/>
                <a:ext cx="2485543" cy="1290003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564" name="组合 563"/>
            <p:cNvGrpSpPr/>
            <p:nvPr/>
          </p:nvGrpSpPr>
          <p:grpSpPr>
            <a:xfrm>
              <a:off x="3603077" y="3075652"/>
              <a:ext cx="1944216" cy="1505476"/>
              <a:chOff x="4552600" y="3075652"/>
              <a:chExt cx="1944216" cy="1505476"/>
            </a:xfrm>
          </p:grpSpPr>
          <p:sp>
            <p:nvSpPr>
              <p:cNvPr id="565" name="矩形 564"/>
              <p:cNvSpPr/>
              <p:nvPr/>
            </p:nvSpPr>
            <p:spPr>
              <a:xfrm>
                <a:off x="4552600" y="3075652"/>
                <a:ext cx="1944216" cy="1505476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>
                  <a:prstClr val="black">
                    <a:alpha val="64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6" name="矩形 565"/>
              <p:cNvSpPr/>
              <p:nvPr/>
            </p:nvSpPr>
            <p:spPr>
              <a:xfrm>
                <a:off x="4696616" y="3187173"/>
                <a:ext cx="795273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5DCEAF">
                      <a:lumMod val="60000"/>
                      <a:lumOff val="40000"/>
                    </a:srgbClr>
                  </a:gs>
                  <a:gs pos="71000">
                    <a:srgbClr val="5DCEAF">
                      <a:lumMod val="75000"/>
                    </a:srgbClr>
                  </a:gs>
                  <a:gs pos="97000">
                    <a:srgbClr val="5DCEAF">
                      <a:lumMod val="50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7" name="矩形 566"/>
              <p:cNvSpPr/>
              <p:nvPr/>
            </p:nvSpPr>
            <p:spPr>
              <a:xfrm>
                <a:off x="5563897" y="3187173"/>
                <a:ext cx="795273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/>
                  </a:gs>
                  <a:gs pos="71000">
                    <a:srgbClr val="F79646"/>
                  </a:gs>
                  <a:gs pos="97000">
                    <a:srgbClr val="F28416"/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8" name="矩形 567"/>
              <p:cNvSpPr/>
              <p:nvPr/>
            </p:nvSpPr>
            <p:spPr>
              <a:xfrm>
                <a:off x="4696616" y="3866605"/>
                <a:ext cx="795273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A8E53B"/>
                  </a:gs>
                  <a:gs pos="70000">
                    <a:srgbClr val="A1B90F"/>
                  </a:gs>
                  <a:gs pos="97000">
                    <a:srgbClr val="6FA808"/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9" name="矩形 568"/>
              <p:cNvSpPr/>
              <p:nvPr/>
            </p:nvSpPr>
            <p:spPr>
              <a:xfrm>
                <a:off x="5563897" y="3866605"/>
                <a:ext cx="795273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57D3FF"/>
                  </a:gs>
                  <a:gs pos="48000">
                    <a:srgbClr val="4BACC6"/>
                  </a:gs>
                  <a:gs pos="97000">
                    <a:srgbClr val="4BACC6">
                      <a:lumMod val="7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ea typeface="Microsoft YaHei" panose="020B0503020204020204" pitchFamily="34" charset="-122"/>
                </a:endParaRPr>
              </a:p>
            </p:txBody>
          </p:sp>
        </p:grpSp>
      </p:grpSp>
      <p:sp>
        <p:nvSpPr>
          <p:cNvPr id="578" name="文本框 463"/>
          <p:cNvSpPr txBox="1"/>
          <p:nvPr/>
        </p:nvSpPr>
        <p:spPr>
          <a:xfrm>
            <a:off x="1953520" y="1754516"/>
            <a:ext cx="2739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800" b="1" dirty="0">
                <a:solidFill>
                  <a:srgbClr val="00A39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Nhóm thức ăn chứa nhiều chất bột đường.</a:t>
            </a:r>
          </a:p>
        </p:txBody>
      </p:sp>
      <p:sp>
        <p:nvSpPr>
          <p:cNvPr id="580" name="文本框 465"/>
          <p:cNvSpPr txBox="1"/>
          <p:nvPr/>
        </p:nvSpPr>
        <p:spPr>
          <a:xfrm>
            <a:off x="5263013" y="287581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4000" b="1" kern="0" dirty="0">
                <a:solidFill>
                  <a:prstClr val="white"/>
                </a:solidFill>
                <a:ea typeface="Microsoft YaHei" panose="020B0503020204020204" pitchFamily="34" charset="-122"/>
              </a:rPr>
              <a:t>01</a:t>
            </a:r>
            <a:endParaRPr lang="zh-CN" altLang="en-US" sz="4000" b="1" kern="0" dirty="0">
              <a:solidFill>
                <a:prstClr val="white"/>
              </a:solidFill>
              <a:ea typeface="Microsoft YaHei" panose="020B0503020204020204" pitchFamily="34" charset="-122"/>
            </a:endParaRPr>
          </a:p>
        </p:txBody>
      </p:sp>
      <p:sp>
        <p:nvSpPr>
          <p:cNvPr id="581" name="文本框 466"/>
          <p:cNvSpPr txBox="1"/>
          <p:nvPr/>
        </p:nvSpPr>
        <p:spPr>
          <a:xfrm>
            <a:off x="5263013" y="379616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4000" b="1" kern="0" dirty="0">
                <a:solidFill>
                  <a:prstClr val="white"/>
                </a:solidFill>
                <a:ea typeface="Microsoft YaHei" panose="020B0503020204020204" pitchFamily="34" charset="-122"/>
              </a:rPr>
              <a:t>03</a:t>
            </a:r>
            <a:endParaRPr lang="zh-CN" altLang="en-US" sz="4000" b="1" kern="0" dirty="0">
              <a:solidFill>
                <a:prstClr val="white"/>
              </a:solidFill>
              <a:ea typeface="Microsoft YaHei" panose="020B0503020204020204" pitchFamily="34" charset="-122"/>
            </a:endParaRPr>
          </a:p>
        </p:txBody>
      </p:sp>
      <p:sp>
        <p:nvSpPr>
          <p:cNvPr id="582" name="文本框 467"/>
          <p:cNvSpPr txBox="1"/>
          <p:nvPr/>
        </p:nvSpPr>
        <p:spPr>
          <a:xfrm>
            <a:off x="6265499" y="289087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4000" b="1" kern="0" dirty="0">
                <a:solidFill>
                  <a:prstClr val="white"/>
                </a:solidFill>
                <a:ea typeface="Microsoft YaHei" panose="020B0503020204020204" pitchFamily="34" charset="-122"/>
              </a:rPr>
              <a:t>02</a:t>
            </a:r>
            <a:endParaRPr lang="zh-CN" altLang="en-US" sz="4000" b="1" kern="0" dirty="0">
              <a:solidFill>
                <a:prstClr val="white"/>
              </a:solidFill>
              <a:ea typeface="Microsoft YaHei" panose="020B0503020204020204" pitchFamily="34" charset="-122"/>
            </a:endParaRPr>
          </a:p>
        </p:txBody>
      </p:sp>
      <p:sp>
        <p:nvSpPr>
          <p:cNvPr id="583" name="文本框 468"/>
          <p:cNvSpPr txBox="1"/>
          <p:nvPr/>
        </p:nvSpPr>
        <p:spPr>
          <a:xfrm>
            <a:off x="6276697" y="379616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4000" b="1" kern="0" dirty="0">
                <a:solidFill>
                  <a:prstClr val="white"/>
                </a:solidFill>
                <a:ea typeface="Microsoft YaHei" panose="020B0503020204020204" pitchFamily="34" charset="-122"/>
              </a:rPr>
              <a:t>04</a:t>
            </a:r>
            <a:endParaRPr lang="zh-CN" altLang="en-US" sz="4000" b="1" kern="0" dirty="0">
              <a:solidFill>
                <a:prstClr val="white"/>
              </a:solidFill>
              <a:ea typeface="Microsoft YaHei" panose="020B0503020204020204" pitchFamily="34" charset="-122"/>
            </a:endParaRPr>
          </a:p>
        </p:txBody>
      </p:sp>
      <p:sp>
        <p:nvSpPr>
          <p:cNvPr id="584" name="文本框 469"/>
          <p:cNvSpPr txBox="1"/>
          <p:nvPr/>
        </p:nvSpPr>
        <p:spPr>
          <a:xfrm>
            <a:off x="1972883" y="4003695"/>
            <a:ext cx="2739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6FA808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Nhóm</a:t>
            </a:r>
            <a:r>
              <a:rPr lang="en-US" altLang="zh-CN" sz="2800" b="1" dirty="0">
                <a:solidFill>
                  <a:srgbClr val="6FA808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6FA808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thức</a:t>
            </a:r>
            <a:r>
              <a:rPr lang="en-US" altLang="zh-CN" sz="2800" b="1" dirty="0">
                <a:solidFill>
                  <a:srgbClr val="6FA808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6FA808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ăn</a:t>
            </a:r>
            <a:r>
              <a:rPr lang="en-US" altLang="zh-CN" sz="2800" b="1" dirty="0">
                <a:solidFill>
                  <a:srgbClr val="6FA808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6FA808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chứa</a:t>
            </a:r>
            <a:r>
              <a:rPr lang="en-US" altLang="zh-CN" sz="2800" b="1" dirty="0">
                <a:solidFill>
                  <a:srgbClr val="6FA808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6FA808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nhiều</a:t>
            </a:r>
            <a:r>
              <a:rPr lang="en-US" altLang="zh-CN" sz="2800" b="1" dirty="0">
                <a:solidFill>
                  <a:srgbClr val="6FA808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6FA808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chất</a:t>
            </a:r>
            <a:r>
              <a:rPr lang="en-US" altLang="zh-CN" sz="2800" b="1" dirty="0">
                <a:solidFill>
                  <a:srgbClr val="6FA808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6FA808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chất</a:t>
            </a:r>
            <a:r>
              <a:rPr lang="en-US" altLang="zh-CN" sz="2800" b="1" dirty="0">
                <a:solidFill>
                  <a:srgbClr val="6FA808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6FA808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béo</a:t>
            </a:r>
            <a:r>
              <a:rPr lang="en-US" altLang="zh-CN" sz="2800" b="1" dirty="0">
                <a:solidFill>
                  <a:srgbClr val="6FA808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86" name="文本框 471"/>
          <p:cNvSpPr txBox="1"/>
          <p:nvPr/>
        </p:nvSpPr>
        <p:spPr>
          <a:xfrm>
            <a:off x="7496499" y="1981309"/>
            <a:ext cx="2739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2851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Nhóm</a:t>
            </a:r>
            <a:r>
              <a:rPr lang="en-US" altLang="zh-CN" sz="2800" b="1" dirty="0">
                <a:solidFill>
                  <a:srgbClr val="F2851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2851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thức</a:t>
            </a:r>
            <a:r>
              <a:rPr lang="en-US" altLang="zh-CN" sz="2800" b="1" dirty="0">
                <a:solidFill>
                  <a:srgbClr val="F2851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2851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ăn</a:t>
            </a:r>
            <a:r>
              <a:rPr lang="en-US" altLang="zh-CN" sz="2800" b="1" dirty="0">
                <a:solidFill>
                  <a:srgbClr val="F2851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2851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chứa</a:t>
            </a:r>
            <a:r>
              <a:rPr lang="en-US" altLang="zh-CN" sz="2800" b="1" dirty="0">
                <a:solidFill>
                  <a:srgbClr val="F2851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2851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nhiều</a:t>
            </a:r>
            <a:r>
              <a:rPr lang="en-US" altLang="zh-CN" sz="2800" b="1" dirty="0">
                <a:solidFill>
                  <a:srgbClr val="F2851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2851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chất</a:t>
            </a:r>
            <a:r>
              <a:rPr lang="en-US" altLang="zh-CN" sz="2800" b="1" dirty="0">
                <a:solidFill>
                  <a:srgbClr val="F2851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2851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đạm</a:t>
            </a:r>
            <a:r>
              <a:rPr lang="en-US" altLang="zh-CN" sz="2800" b="1" dirty="0">
                <a:solidFill>
                  <a:srgbClr val="F2851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88" name="文本框 473"/>
          <p:cNvSpPr txBox="1"/>
          <p:nvPr/>
        </p:nvSpPr>
        <p:spPr>
          <a:xfrm>
            <a:off x="7551460" y="3820805"/>
            <a:ext cx="2739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Nhóm</a:t>
            </a:r>
            <a:r>
              <a:rPr lang="en-US" altLang="zh-CN" sz="2800" b="1" dirty="0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thức</a:t>
            </a:r>
            <a:r>
              <a:rPr lang="en-US" altLang="zh-CN" sz="2800" b="1" dirty="0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ăn</a:t>
            </a:r>
            <a:r>
              <a:rPr lang="en-US" altLang="zh-CN" sz="2800" b="1" dirty="0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chứa</a:t>
            </a:r>
            <a:r>
              <a:rPr lang="en-US" altLang="zh-CN" sz="2800" b="1" dirty="0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nhiều</a:t>
            </a:r>
            <a:r>
              <a:rPr lang="en-US" altLang="zh-CN" sz="2800" b="1" dirty="0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vi-ta-min </a:t>
            </a:r>
            <a:r>
              <a:rPr lang="en-US" altLang="zh-CN" sz="2800" b="1" dirty="0" err="1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và</a:t>
            </a:r>
            <a:r>
              <a:rPr lang="en-US" altLang="zh-CN" sz="2800" b="1" dirty="0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chất</a:t>
            </a:r>
            <a:r>
              <a:rPr lang="en-US" altLang="zh-CN" sz="2800" b="1" dirty="0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khoáng</a:t>
            </a:r>
            <a:r>
              <a:rPr lang="en-US" altLang="zh-CN" sz="2800" b="1" dirty="0">
                <a:solidFill>
                  <a:srgbClr val="31859C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057027" y="247854"/>
            <a:ext cx="1062182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2625" y="945451"/>
            <a:ext cx="9576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i="1" dirty="0">
                <a:solidFill>
                  <a:srgbClr val="CF716C"/>
                </a:solidFill>
                <a:cs typeface="Arial" panose="020B0604020202020204" pitchFamily="34" charset="0"/>
              </a:rPr>
              <a:t>Dựa vào các chất dinh dưỡng có trong thức ăn</a:t>
            </a:r>
            <a:r>
              <a:rPr lang="en-US" sz="3200" b="1" i="1" dirty="0">
                <a:solidFill>
                  <a:srgbClr val="CF716C"/>
                </a:solidFill>
                <a:cs typeface="Arial" panose="020B0604020202020204" pitchFamily="34" charset="0"/>
              </a:rPr>
              <a:t>:</a:t>
            </a:r>
            <a:endParaRPr lang="en-US" sz="3200" b="1" i="1" dirty="0">
              <a:solidFill>
                <a:srgbClr val="CF71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4939" y="5847776"/>
            <a:ext cx="11665296" cy="82850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Ngoài ra trong nhiều loại thức ăn còn chứa chất xơ và nước.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  <p:bldP spid="580" grpId="0"/>
      <p:bldP spid="581" grpId="0"/>
      <p:bldP spid="582" grpId="0"/>
      <p:bldP spid="583" grpId="0"/>
      <p:bldP spid="584" grpId="0"/>
      <p:bldP spid="586" grpId="0"/>
      <p:bldP spid="588" grpId="0"/>
      <p:bldP spid="33" grpId="0"/>
      <p:bldP spid="34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550</Words>
  <Application>Microsoft Office PowerPoint</Application>
  <PresentationFormat>Custom</PresentationFormat>
  <Paragraphs>159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UTM Showcard</vt:lpstr>
      <vt:lpstr>UTM Guanine</vt:lpstr>
      <vt:lpstr>Calibri</vt:lpstr>
      <vt:lpstr>Arial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Nguyen Huu Hieu</cp:lastModifiedBy>
  <cp:revision>104</cp:revision>
  <dcterms:created xsi:type="dcterms:W3CDTF">2015-10-14T02:42:00Z</dcterms:created>
  <dcterms:modified xsi:type="dcterms:W3CDTF">2021-09-07T07:25:03Z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7A527EF20E6348C099D7633DDCD8D0F6</vt:lpwstr>
  </property>
  <property fmtid="{D5CDD505-2E9C-101B-9397-08002B2CF9AE}" pid="3" name="KSOProductBuildVer">
    <vt:lpwstr>1033-11.2.0.10294</vt:lpwstr>
  </property>
</Properties>
</file>