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19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269" r:id="rId13"/>
    <p:sldId id="284" r:id="rId14"/>
    <p:sldId id="285" r:id="rId15"/>
    <p:sldId id="286" r:id="rId16"/>
    <p:sldId id="28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37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68002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9986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trắng</a:t>
            </a:r>
            <a:r>
              <a:rPr lang="en-US" sz="3200" dirty="0"/>
              <a:t> </a:t>
            </a:r>
            <a:r>
              <a:rPr lang="en-US" sz="3200" dirty="0" err="1"/>
              <a:t>chạy</a:t>
            </a:r>
            <a:r>
              <a:rPr lang="en-US" sz="3200" dirty="0"/>
              <a:t> ở </a:t>
            </a:r>
            <a:r>
              <a:rPr lang="en-US" sz="3200" dirty="0" err="1" smtClean="0"/>
              <a:t>làn</a:t>
            </a:r>
            <a:r>
              <a:rPr lang="en-US" sz="3200" dirty="0" smtClean="0"/>
              <a:t> </a:t>
            </a:r>
            <a:r>
              <a:rPr lang="en-US" sz="3200" dirty="0" err="1"/>
              <a:t>số</a:t>
            </a:r>
            <a:r>
              <a:rPr lang="en-US" sz="3200" dirty="0"/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1" dirty="0" smtClean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Các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điền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vào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tia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lượt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libri" panose="020F0502020204030204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984964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 12,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3, 14, 12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984964" y="4040169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3, 10,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3, 12, 16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41" y="934549"/>
            <a:ext cx="7434052" cy="958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88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8370" y="1112111"/>
            <a:ext cx="6541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789164" y="3896913"/>
            <a:ext cx="448659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sz="36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79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630914" y="5134631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10862" y="873163"/>
            <a:ext cx="83938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223</Words>
  <Application>Microsoft Office PowerPoint</Application>
  <PresentationFormat>Custom</PresentationFormat>
  <Paragraphs>75</Paragraphs>
  <Slides>14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13</cp:revision>
  <dcterms:created xsi:type="dcterms:W3CDTF">2021-05-04T09:55:00Z</dcterms:created>
  <dcterms:modified xsi:type="dcterms:W3CDTF">2021-07-13T10:18:55Z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