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7" r:id="rId2"/>
    <p:sldId id="280" r:id="rId3"/>
    <p:sldId id="289" r:id="rId4"/>
    <p:sldId id="281" r:id="rId5"/>
    <p:sldId id="290" r:id="rId6"/>
    <p:sldId id="301" r:id="rId7"/>
    <p:sldId id="302" r:id="rId8"/>
    <p:sldId id="303" r:id="rId9"/>
    <p:sldId id="304" r:id="rId10"/>
    <p:sldId id="306" r:id="rId11"/>
    <p:sldId id="257" r:id="rId12"/>
    <p:sldId id="260" r:id="rId13"/>
    <p:sldId id="273" r:id="rId14"/>
    <p:sldId id="261" r:id="rId15"/>
    <p:sldId id="310" r:id="rId16"/>
    <p:sldId id="259" r:id="rId17"/>
    <p:sldId id="283" r:id="rId18"/>
    <p:sldId id="284" r:id="rId19"/>
    <p:sldId id="285" r:id="rId20"/>
    <p:sldId id="286" r:id="rId21"/>
    <p:sldId id="309" r:id="rId22"/>
    <p:sldId id="262" r:id="rId23"/>
    <p:sldId id="263" r:id="rId24"/>
    <p:sldId id="269" r:id="rId25"/>
    <p:sldId id="27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UTM Colossalis" panose="02040603050506020204" pitchFamily="18" charset="0"/>
      <p:regular r:id="rId38"/>
    </p:embeddedFont>
    <p:embeddedFont>
      <p:font typeface="UTM Cooper Black" panose="02040603050506020204" pitchFamily="18" charset="0"/>
      <p:regular r:id="rId39"/>
      <p:italic r:id="rId40"/>
    </p:embeddedFont>
    <p:embeddedFont>
      <p:font typeface="UTM Fancy Full" panose="02040603050506020204" pitchFamily="18" charset="0"/>
      <p:regular r:id="rId41"/>
    </p:embeddedFont>
    <p:embeddedFont>
      <p:font typeface="UTM Magnesium" panose="02040603050506020204" pitchFamily="18" charset="0"/>
      <p:regular r:id="rId42"/>
    </p:embeddedFont>
    <p:embeddedFont>
      <p:font typeface="UTM Mother" panose="02040603050506020204" pitchFamily="18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00"/>
    <a:srgbClr val="EC6C0E"/>
    <a:srgbClr val="3AB7AD"/>
    <a:srgbClr val="F24745"/>
    <a:srgbClr val="EC6A00"/>
    <a:srgbClr val="65A326"/>
    <a:srgbClr val="7E5A6F"/>
    <a:srgbClr val="43A1CA"/>
    <a:srgbClr val="D6A6B1"/>
    <a:srgbClr val="A7A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6" autoAdjust="0"/>
    <p:restoredTop sz="96582" autoAdjust="0"/>
  </p:normalViewPr>
  <p:slideViewPr>
    <p:cSldViewPr snapToGrid="0">
      <p:cViewPr>
        <p:scale>
          <a:sx n="29" d="100"/>
          <a:sy n="29" d="100"/>
        </p:scale>
        <p:origin x="2707" y="1133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11C52-1E03-4D23-8EBF-1A1B110726D1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28D46-1033-4BBC-87F7-E580B3A33D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7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21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0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21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622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3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9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443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85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539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38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00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31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0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3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31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25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59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8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4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8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  <p:bldP spid="4" grpId="1" animBg="1"/>
      <p:bldP spid="5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 smtClean="0"/>
              <a:pPr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A6BE59-892C-44AE-83BC-B825A8BB9A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07/relationships/hdphoto" Target="../media/hdphoto1.wdp"/><Relationship Id="rId5" Type="http://schemas.openxmlformats.org/officeDocument/2006/relationships/tags" Target="../tags/tag6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49.png"/><Relationship Id="rId4" Type="http://schemas.microsoft.com/office/2007/relationships/hdphoto" Target="../media/hdphoto4.wdp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jp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5453" y="2205076"/>
            <a:ext cx="73805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spc="600">
                <a:ln w="28575">
                  <a:solidFill>
                    <a:schemeClr val="bg1"/>
                  </a:solidFill>
                </a:ln>
                <a:solidFill>
                  <a:srgbClr val="D6A6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KHỞI ĐỘNG</a:t>
            </a: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806" y="2753117"/>
            <a:ext cx="4538732" cy="4504858"/>
          </a:xfrm>
          <a:prstGeom prst="rect">
            <a:avLst/>
          </a:prstGeom>
        </p:spPr>
      </p:pic>
      <p:grpSp>
        <p:nvGrpSpPr>
          <p:cNvPr id="4" name="Group 59"/>
          <p:cNvGrpSpPr/>
          <p:nvPr/>
        </p:nvGrpSpPr>
        <p:grpSpPr>
          <a:xfrm rot="2086424">
            <a:off x="9695638" y="1481637"/>
            <a:ext cx="2355968" cy="2542960"/>
            <a:chOff x="0" y="0"/>
            <a:chExt cx="1378195" cy="1389675"/>
          </a:xfrm>
          <a:noFill/>
        </p:grpSpPr>
        <p:grpSp>
          <p:nvGrpSpPr>
            <p:cNvPr id="5" name="Group 55"/>
            <p:cNvGrpSpPr/>
            <p:nvPr/>
          </p:nvGrpSpPr>
          <p:grpSpPr>
            <a:xfrm>
              <a:off x="228599" y="0"/>
              <a:ext cx="1149597" cy="1132531"/>
              <a:chOff x="0" y="0"/>
              <a:chExt cx="1149595" cy="1132530"/>
            </a:xfrm>
            <a:grpFill/>
          </p:grpSpPr>
          <p:sp>
            <p:nvSpPr>
              <p:cNvPr id="9" name="Shape 50"/>
              <p:cNvSpPr/>
              <p:nvPr/>
            </p:nvSpPr>
            <p:spPr>
              <a:xfrm>
                <a:off x="495300" y="419100"/>
                <a:ext cx="288999" cy="341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7" h="20953" extrusionOk="0">
                    <a:moveTo>
                      <a:pt x="310" y="19339"/>
                    </a:moveTo>
                    <a:cubicBezTo>
                      <a:pt x="1970" y="21600"/>
                      <a:pt x="8627" y="20962"/>
                      <a:pt x="10626" y="20516"/>
                    </a:cubicBezTo>
                    <a:cubicBezTo>
                      <a:pt x="14392" y="19676"/>
                      <a:pt x="17603" y="17645"/>
                      <a:pt x="19255" y="14542"/>
                    </a:cubicBezTo>
                    <a:cubicBezTo>
                      <a:pt x="21291" y="10718"/>
                      <a:pt x="21600" y="1795"/>
                      <a:pt x="15756" y="0"/>
                    </a:cubicBezTo>
                    <a:cubicBezTo>
                      <a:pt x="14569" y="3871"/>
                      <a:pt x="15031" y="8421"/>
                      <a:pt x="12815" y="11999"/>
                    </a:cubicBezTo>
                    <a:cubicBezTo>
                      <a:pt x="10327" y="16013"/>
                      <a:pt x="4821" y="17658"/>
                      <a:pt x="0" y="18694"/>
                    </a:cubicBezTo>
                    <a:cubicBezTo>
                      <a:pt x="63" y="18932"/>
                      <a:pt x="168" y="19146"/>
                      <a:pt x="310" y="19339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D6A6B1"/>
                </a:solidFill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rgbClr val="D6A6B1"/>
                  </a:solidFill>
                  <a:latin typeface="Helvetica" panose="020B0604020202030204" pitchFamily="34" charset="0"/>
                  <a:ea typeface="方正喵呜体" panose="02010600010101010101" pitchFamily="2" charset="-122"/>
                </a:endParaRPr>
              </a:p>
            </p:txBody>
          </p:sp>
          <p:grpSp>
            <p:nvGrpSpPr>
              <p:cNvPr id="10" name="Group 54"/>
              <p:cNvGrpSpPr/>
              <p:nvPr/>
            </p:nvGrpSpPr>
            <p:grpSpPr>
              <a:xfrm>
                <a:off x="-1" y="0"/>
                <a:ext cx="1149597" cy="1132531"/>
                <a:chOff x="0" y="0"/>
                <a:chExt cx="1149595" cy="1132530"/>
              </a:xfrm>
              <a:grpFill/>
            </p:grpSpPr>
            <p:sp>
              <p:nvSpPr>
                <p:cNvPr id="11" name="Shape 51"/>
                <p:cNvSpPr/>
                <p:nvPr/>
              </p:nvSpPr>
              <p:spPr>
                <a:xfrm>
                  <a:off x="0" y="0"/>
                  <a:ext cx="1149596" cy="1132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2" y="19314"/>
                        <a:pt x="15760" y="18135"/>
                        <a:pt x="17999" y="13346"/>
                      </a:cubicBezTo>
                      <a:cubicBezTo>
                        <a:pt x="21410" y="6050"/>
                        <a:pt x="13777" y="-2286"/>
                        <a:pt x="5944" y="578"/>
                      </a:cubicBezTo>
                      <a:cubicBezTo>
                        <a:pt x="2990" y="1657"/>
                        <a:pt x="197" y="6129"/>
                        <a:pt x="12" y="9065"/>
                      </a:cubicBezTo>
                      <a:cubicBezTo>
                        <a:pt x="-190" y="12266"/>
                        <a:pt x="2170" y="15739"/>
                        <a:pt x="5118" y="17138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rgbClr val="D6A6B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>
                    <a:solidFill>
                      <a:srgbClr val="D6A6B1"/>
                    </a:solidFill>
                    <a:latin typeface="Helvetica" panose="020B0604020202030204" pitchFamily="34" charset="0"/>
                    <a:ea typeface="方正喵呜体" panose="02010600010101010101" pitchFamily="2" charset="-122"/>
                  </a:endParaRPr>
                </a:p>
              </p:txBody>
            </p:sp>
            <p:sp>
              <p:nvSpPr>
                <p:cNvPr id="12" name="Shape 52"/>
                <p:cNvSpPr/>
                <p:nvPr/>
              </p:nvSpPr>
              <p:spPr>
                <a:xfrm>
                  <a:off x="190500" y="177800"/>
                  <a:ext cx="789686" cy="777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3" y="19314"/>
                        <a:pt x="15760" y="18135"/>
                        <a:pt x="18000" y="13346"/>
                      </a:cubicBezTo>
                      <a:cubicBezTo>
                        <a:pt x="21411" y="6050"/>
                        <a:pt x="13778" y="-2286"/>
                        <a:pt x="5945" y="577"/>
                      </a:cubicBezTo>
                      <a:cubicBezTo>
                        <a:pt x="2991" y="1657"/>
                        <a:pt x="198" y="6129"/>
                        <a:pt x="12" y="9065"/>
                      </a:cubicBezTo>
                      <a:cubicBezTo>
                        <a:pt x="-189" y="12266"/>
                        <a:pt x="2171" y="15739"/>
                        <a:pt x="5118" y="17138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rgbClr val="D6A6B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>
                    <a:solidFill>
                      <a:srgbClr val="D6A6B1"/>
                    </a:solidFill>
                    <a:latin typeface="Helvetica" panose="020B0604020202030204" pitchFamily="34" charset="0"/>
                    <a:ea typeface="方正喵呜体" panose="02010600010101010101" pitchFamily="2" charset="-122"/>
                  </a:endParaRPr>
                </a:p>
              </p:txBody>
            </p:sp>
            <p:sp>
              <p:nvSpPr>
                <p:cNvPr id="13" name="Shape 53"/>
                <p:cNvSpPr/>
                <p:nvPr/>
              </p:nvSpPr>
              <p:spPr>
                <a:xfrm>
                  <a:off x="381000" y="368300"/>
                  <a:ext cx="396756" cy="390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2" y="19314"/>
                        <a:pt x="15760" y="18135"/>
                        <a:pt x="17999" y="13346"/>
                      </a:cubicBezTo>
                      <a:cubicBezTo>
                        <a:pt x="21410" y="6050"/>
                        <a:pt x="13777" y="-2286"/>
                        <a:pt x="5944" y="578"/>
                      </a:cubicBezTo>
                      <a:cubicBezTo>
                        <a:pt x="2991" y="1657"/>
                        <a:pt x="197" y="6129"/>
                        <a:pt x="12" y="9065"/>
                      </a:cubicBezTo>
                      <a:cubicBezTo>
                        <a:pt x="-190" y="12266"/>
                        <a:pt x="2170" y="15739"/>
                        <a:pt x="5118" y="17138"/>
                      </a:cubicBezTo>
                      <a:close/>
                    </a:path>
                  </a:pathLst>
                </a:custGeom>
                <a:grpFill/>
                <a:ln w="38100" cap="flat">
                  <a:solidFill>
                    <a:srgbClr val="D6A6B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>
                    <a:solidFill>
                      <a:srgbClr val="D6A6B1"/>
                    </a:solidFill>
                    <a:latin typeface="Helvetica" panose="020B0604020202030204" pitchFamily="34" charset="0"/>
                    <a:ea typeface="方正喵呜体" panose="02010600010101010101" pitchFamily="2" charset="-122"/>
                  </a:endParaRPr>
                </a:p>
              </p:txBody>
            </p:sp>
          </p:grpSp>
        </p:grpSp>
        <p:grpSp>
          <p:nvGrpSpPr>
            <p:cNvPr id="6" name="Group 58"/>
            <p:cNvGrpSpPr/>
            <p:nvPr/>
          </p:nvGrpSpPr>
          <p:grpSpPr>
            <a:xfrm>
              <a:off x="0" y="558800"/>
              <a:ext cx="803140" cy="830876"/>
              <a:chOff x="0" y="0"/>
              <a:chExt cx="803139" cy="830875"/>
            </a:xfrm>
            <a:grpFill/>
          </p:grpSpPr>
          <p:sp>
            <p:nvSpPr>
              <p:cNvPr id="7" name="Shape 56"/>
              <p:cNvSpPr/>
              <p:nvPr/>
            </p:nvSpPr>
            <p:spPr>
              <a:xfrm>
                <a:off x="0" y="431800"/>
                <a:ext cx="377118" cy="399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27" y="12126"/>
                    </a:moveTo>
                    <a:lnTo>
                      <a:pt x="0" y="9668"/>
                    </a:lnTo>
                    <a:lnTo>
                      <a:pt x="12334" y="0"/>
                    </a:lnTo>
                    <a:lnTo>
                      <a:pt x="19930" y="2881"/>
                    </a:lnTo>
                    <a:lnTo>
                      <a:pt x="21600" y="12126"/>
                    </a:lnTo>
                    <a:lnTo>
                      <a:pt x="10800" y="21600"/>
                    </a:lnTo>
                    <a:cubicBezTo>
                      <a:pt x="10800" y="21600"/>
                      <a:pt x="9127" y="12126"/>
                      <a:pt x="9127" y="12126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D6A6B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rgbClr val="D6A6B1"/>
                  </a:solidFill>
                  <a:latin typeface="Helvetica" panose="020B0604020202030204" pitchFamily="34" charset="0"/>
                  <a:ea typeface="方正喵呜体" panose="02010600010101010101" pitchFamily="2" charset="-122"/>
                </a:endParaRPr>
              </a:p>
            </p:txBody>
          </p:sp>
          <p:sp>
            <p:nvSpPr>
              <p:cNvPr id="8" name="Shape 57"/>
              <p:cNvSpPr/>
              <p:nvPr/>
            </p:nvSpPr>
            <p:spPr>
              <a:xfrm>
                <a:off x="165100" y="0"/>
                <a:ext cx="638040" cy="661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4432" y="18069"/>
                      <a:pt x="0" y="21600"/>
                    </a:cubicBezTo>
                  </a:path>
                </a:pathLst>
              </a:custGeom>
              <a:grpFill/>
              <a:ln w="38100" cap="flat">
                <a:solidFill>
                  <a:srgbClr val="D6A6B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solidFill>
                    <a:srgbClr val="D6A6B1"/>
                  </a:solidFill>
                  <a:latin typeface="Helvetica" panose="020B0604020202030204" pitchFamily="34" charset="0"/>
                  <a:ea typeface="方正喵呜体" panose="02010600010101010101" pitchFamily="2" charset="-122"/>
                </a:endParaRPr>
              </a:p>
            </p:txBody>
          </p:sp>
        </p:grpSp>
      </p:grpSp>
      <p:sp>
        <p:nvSpPr>
          <p:cNvPr id="14" name="Shape 29"/>
          <p:cNvSpPr/>
          <p:nvPr/>
        </p:nvSpPr>
        <p:spPr>
          <a:xfrm rot="6186276">
            <a:off x="5305258" y="-1015087"/>
            <a:ext cx="1978034" cy="8954004"/>
          </a:xfrm>
          <a:custGeom>
            <a:avLst/>
            <a:gdLst>
              <a:gd name="connsiteX0" fmla="*/ 15178 w 19871"/>
              <a:gd name="connsiteY0" fmla="*/ 0 h 21600"/>
              <a:gd name="connsiteX1" fmla="*/ 0 w 19871"/>
              <a:gd name="connsiteY1" fmla="*/ 2538 h 21600"/>
              <a:gd name="connsiteX2" fmla="*/ 4463 w 19871"/>
              <a:gd name="connsiteY2" fmla="*/ 21600 h 21600"/>
              <a:gd name="connsiteX3" fmla="*/ 19871 w 19871"/>
              <a:gd name="connsiteY3" fmla="*/ 18777 h 21600"/>
              <a:gd name="connsiteX4" fmla="*/ 17450 w 19871"/>
              <a:gd name="connsiteY4" fmla="*/ 8748 h 21600"/>
              <a:gd name="connsiteX5" fmla="*/ 15178 w 19871"/>
              <a:gd name="connsiteY5" fmla="*/ 0 h 21600"/>
              <a:gd name="connsiteX0-1" fmla="*/ 14798 w 19871"/>
              <a:gd name="connsiteY0-2" fmla="*/ 0 h 22890"/>
              <a:gd name="connsiteX1-3" fmla="*/ 0 w 19871"/>
              <a:gd name="connsiteY1-4" fmla="*/ 3828 h 22890"/>
              <a:gd name="connsiteX2-5" fmla="*/ 4463 w 19871"/>
              <a:gd name="connsiteY2-6" fmla="*/ 22890 h 22890"/>
              <a:gd name="connsiteX3-7" fmla="*/ 19871 w 19871"/>
              <a:gd name="connsiteY3-8" fmla="*/ 20067 h 22890"/>
              <a:gd name="connsiteX4-9" fmla="*/ 17450 w 19871"/>
              <a:gd name="connsiteY4-10" fmla="*/ 10038 h 22890"/>
              <a:gd name="connsiteX5-11" fmla="*/ 14798 w 19871"/>
              <a:gd name="connsiteY5-12" fmla="*/ 0 h 22890"/>
              <a:gd name="connsiteX0-13" fmla="*/ 14798 w 19871"/>
              <a:gd name="connsiteY0-14" fmla="*/ 0 h 22785"/>
              <a:gd name="connsiteX1-15" fmla="*/ 0 w 19871"/>
              <a:gd name="connsiteY1-16" fmla="*/ 3828 h 22785"/>
              <a:gd name="connsiteX2-17" fmla="*/ 5300 w 19871"/>
              <a:gd name="connsiteY2-18" fmla="*/ 22785 h 22785"/>
              <a:gd name="connsiteX3-19" fmla="*/ 19871 w 19871"/>
              <a:gd name="connsiteY3-20" fmla="*/ 20067 h 22785"/>
              <a:gd name="connsiteX4-21" fmla="*/ 17450 w 19871"/>
              <a:gd name="connsiteY4-22" fmla="*/ 10038 h 22785"/>
              <a:gd name="connsiteX5-23" fmla="*/ 14798 w 19871"/>
              <a:gd name="connsiteY5-24" fmla="*/ 0 h 22785"/>
              <a:gd name="connsiteX0-25" fmla="*/ 14798 w 19871"/>
              <a:gd name="connsiteY0-26" fmla="*/ 0 h 23019"/>
              <a:gd name="connsiteX1-27" fmla="*/ 0 w 19871"/>
              <a:gd name="connsiteY1-28" fmla="*/ 3828 h 23019"/>
              <a:gd name="connsiteX2-29" fmla="*/ 5152 w 19871"/>
              <a:gd name="connsiteY2-30" fmla="*/ 23019 h 23019"/>
              <a:gd name="connsiteX3-31" fmla="*/ 19871 w 19871"/>
              <a:gd name="connsiteY3-32" fmla="*/ 20067 h 23019"/>
              <a:gd name="connsiteX4-33" fmla="*/ 17450 w 19871"/>
              <a:gd name="connsiteY4-34" fmla="*/ 10038 h 23019"/>
              <a:gd name="connsiteX5-35" fmla="*/ 14798 w 19871"/>
              <a:gd name="connsiteY5-36" fmla="*/ 0 h 23019"/>
              <a:gd name="connsiteX0-37" fmla="*/ 14798 w 20350"/>
              <a:gd name="connsiteY0-38" fmla="*/ 0 h 23019"/>
              <a:gd name="connsiteX1-39" fmla="*/ 0 w 20350"/>
              <a:gd name="connsiteY1-40" fmla="*/ 3828 h 23019"/>
              <a:gd name="connsiteX2-41" fmla="*/ 5152 w 20350"/>
              <a:gd name="connsiteY2-42" fmla="*/ 23019 h 23019"/>
              <a:gd name="connsiteX3-43" fmla="*/ 20350 w 20350"/>
              <a:gd name="connsiteY3-44" fmla="*/ 19851 h 23019"/>
              <a:gd name="connsiteX4-45" fmla="*/ 17450 w 20350"/>
              <a:gd name="connsiteY4-46" fmla="*/ 10038 h 23019"/>
              <a:gd name="connsiteX5-47" fmla="*/ 14798 w 20350"/>
              <a:gd name="connsiteY5-48" fmla="*/ 0 h 23019"/>
              <a:gd name="connsiteX0-49" fmla="*/ 14798 w 20350"/>
              <a:gd name="connsiteY0-50" fmla="*/ 0 h 23019"/>
              <a:gd name="connsiteX1-51" fmla="*/ 0 w 20350"/>
              <a:gd name="connsiteY1-52" fmla="*/ 3828 h 23019"/>
              <a:gd name="connsiteX2-53" fmla="*/ 5152 w 20350"/>
              <a:gd name="connsiteY2-54" fmla="*/ 23019 h 23019"/>
              <a:gd name="connsiteX3-55" fmla="*/ 20350 w 20350"/>
              <a:gd name="connsiteY3-56" fmla="*/ 19851 h 23019"/>
              <a:gd name="connsiteX4-57" fmla="*/ 17450 w 20350"/>
              <a:gd name="connsiteY4-58" fmla="*/ 10038 h 23019"/>
              <a:gd name="connsiteX5-59" fmla="*/ 14798 w 20350"/>
              <a:gd name="connsiteY5-60" fmla="*/ 0 h 23019"/>
              <a:gd name="connsiteX0-61" fmla="*/ 14798 w 20370"/>
              <a:gd name="connsiteY0-62" fmla="*/ 0 h 23019"/>
              <a:gd name="connsiteX1-63" fmla="*/ 0 w 20370"/>
              <a:gd name="connsiteY1-64" fmla="*/ 3828 h 23019"/>
              <a:gd name="connsiteX2-65" fmla="*/ 5152 w 20370"/>
              <a:gd name="connsiteY2-66" fmla="*/ 23019 h 23019"/>
              <a:gd name="connsiteX3-67" fmla="*/ 20370 w 20370"/>
              <a:gd name="connsiteY3-68" fmla="*/ 19550 h 23019"/>
              <a:gd name="connsiteX4-69" fmla="*/ 17450 w 20370"/>
              <a:gd name="connsiteY4-70" fmla="*/ 10038 h 23019"/>
              <a:gd name="connsiteX5-71" fmla="*/ 14798 w 20370"/>
              <a:gd name="connsiteY5-72" fmla="*/ 0 h 23019"/>
              <a:gd name="connsiteX0-73" fmla="*/ 14798 w 20370"/>
              <a:gd name="connsiteY0-74" fmla="*/ 0 h 23019"/>
              <a:gd name="connsiteX1-75" fmla="*/ 0 w 20370"/>
              <a:gd name="connsiteY1-76" fmla="*/ 3828 h 23019"/>
              <a:gd name="connsiteX2-77" fmla="*/ 5152 w 20370"/>
              <a:gd name="connsiteY2-78" fmla="*/ 23019 h 23019"/>
              <a:gd name="connsiteX3-79" fmla="*/ 20370 w 20370"/>
              <a:gd name="connsiteY3-80" fmla="*/ 19550 h 23019"/>
              <a:gd name="connsiteX4-81" fmla="*/ 17754 w 20370"/>
              <a:gd name="connsiteY4-82" fmla="*/ 9964 h 23019"/>
              <a:gd name="connsiteX5-83" fmla="*/ 14798 w 20370"/>
              <a:gd name="connsiteY5-84" fmla="*/ 0 h 23019"/>
              <a:gd name="connsiteX0-85" fmla="*/ 14907 w 20370"/>
              <a:gd name="connsiteY0-86" fmla="*/ 0 h 22650"/>
              <a:gd name="connsiteX1-87" fmla="*/ 0 w 20370"/>
              <a:gd name="connsiteY1-88" fmla="*/ 3459 h 22650"/>
              <a:gd name="connsiteX2-89" fmla="*/ 5152 w 20370"/>
              <a:gd name="connsiteY2-90" fmla="*/ 22650 h 22650"/>
              <a:gd name="connsiteX3-91" fmla="*/ 20370 w 20370"/>
              <a:gd name="connsiteY3-92" fmla="*/ 19181 h 22650"/>
              <a:gd name="connsiteX4-93" fmla="*/ 17754 w 20370"/>
              <a:gd name="connsiteY4-94" fmla="*/ 9595 h 22650"/>
              <a:gd name="connsiteX5-95" fmla="*/ 14907 w 20370"/>
              <a:gd name="connsiteY5-96" fmla="*/ 0 h 22650"/>
              <a:gd name="connsiteX0-97" fmla="*/ 14407 w 19870"/>
              <a:gd name="connsiteY0-98" fmla="*/ 0 h 22650"/>
              <a:gd name="connsiteX1-99" fmla="*/ 0 w 19870"/>
              <a:gd name="connsiteY1-100" fmla="*/ 4384 h 22650"/>
              <a:gd name="connsiteX2-101" fmla="*/ 4652 w 19870"/>
              <a:gd name="connsiteY2-102" fmla="*/ 22650 h 22650"/>
              <a:gd name="connsiteX3-103" fmla="*/ 19870 w 19870"/>
              <a:gd name="connsiteY3-104" fmla="*/ 19181 h 22650"/>
              <a:gd name="connsiteX4-105" fmla="*/ 17254 w 19870"/>
              <a:gd name="connsiteY4-106" fmla="*/ 9595 h 22650"/>
              <a:gd name="connsiteX5-107" fmla="*/ 14407 w 19870"/>
              <a:gd name="connsiteY5-108" fmla="*/ 0 h 22650"/>
              <a:gd name="connsiteX0-109" fmla="*/ 14407 w 19870"/>
              <a:gd name="connsiteY0-110" fmla="*/ 0 h 23857"/>
              <a:gd name="connsiteX1-111" fmla="*/ 0 w 19870"/>
              <a:gd name="connsiteY1-112" fmla="*/ 4384 h 23857"/>
              <a:gd name="connsiteX2-113" fmla="*/ 4935 w 19870"/>
              <a:gd name="connsiteY2-114" fmla="*/ 23857 h 23857"/>
              <a:gd name="connsiteX3-115" fmla="*/ 19870 w 19870"/>
              <a:gd name="connsiteY3-116" fmla="*/ 19181 h 23857"/>
              <a:gd name="connsiteX4-117" fmla="*/ 17254 w 19870"/>
              <a:gd name="connsiteY4-118" fmla="*/ 9595 h 23857"/>
              <a:gd name="connsiteX5-119" fmla="*/ 14407 w 19870"/>
              <a:gd name="connsiteY5-120" fmla="*/ 0 h 23857"/>
              <a:gd name="connsiteX0-121" fmla="*/ 14407 w 19870"/>
              <a:gd name="connsiteY0-122" fmla="*/ 0 h 23857"/>
              <a:gd name="connsiteX1-123" fmla="*/ 0 w 19870"/>
              <a:gd name="connsiteY1-124" fmla="*/ 4384 h 23857"/>
              <a:gd name="connsiteX2-125" fmla="*/ 4935 w 19870"/>
              <a:gd name="connsiteY2-126" fmla="*/ 23857 h 23857"/>
              <a:gd name="connsiteX3-127" fmla="*/ 19870 w 19870"/>
              <a:gd name="connsiteY3-128" fmla="*/ 19181 h 23857"/>
              <a:gd name="connsiteX4-129" fmla="*/ 17254 w 19870"/>
              <a:gd name="connsiteY4-130" fmla="*/ 9595 h 23857"/>
              <a:gd name="connsiteX5-131" fmla="*/ 14407 w 19870"/>
              <a:gd name="connsiteY5-132" fmla="*/ 0 h 23857"/>
              <a:gd name="connsiteX0-133" fmla="*/ 14407 w 19870"/>
              <a:gd name="connsiteY0-134" fmla="*/ 0 h 23663"/>
              <a:gd name="connsiteX1-135" fmla="*/ 0 w 19870"/>
              <a:gd name="connsiteY1-136" fmla="*/ 4384 h 23663"/>
              <a:gd name="connsiteX2-137" fmla="*/ 4512 w 19870"/>
              <a:gd name="connsiteY2-138" fmla="*/ 23663 h 23663"/>
              <a:gd name="connsiteX3-139" fmla="*/ 19870 w 19870"/>
              <a:gd name="connsiteY3-140" fmla="*/ 19181 h 23663"/>
              <a:gd name="connsiteX4-141" fmla="*/ 17254 w 19870"/>
              <a:gd name="connsiteY4-142" fmla="*/ 9595 h 23663"/>
              <a:gd name="connsiteX5-143" fmla="*/ 14407 w 19870"/>
              <a:gd name="connsiteY5-144" fmla="*/ 0 h 23663"/>
              <a:gd name="connsiteX0-145" fmla="*/ 14407 w 19078"/>
              <a:gd name="connsiteY0-146" fmla="*/ 0 h 23663"/>
              <a:gd name="connsiteX1-147" fmla="*/ 0 w 19078"/>
              <a:gd name="connsiteY1-148" fmla="*/ 4384 h 23663"/>
              <a:gd name="connsiteX2-149" fmla="*/ 4512 w 19078"/>
              <a:gd name="connsiteY2-150" fmla="*/ 23663 h 23663"/>
              <a:gd name="connsiteX3-151" fmla="*/ 19078 w 19078"/>
              <a:gd name="connsiteY3-152" fmla="*/ 19424 h 23663"/>
              <a:gd name="connsiteX4-153" fmla="*/ 17254 w 19078"/>
              <a:gd name="connsiteY4-154" fmla="*/ 9595 h 23663"/>
              <a:gd name="connsiteX5-155" fmla="*/ 14407 w 19078"/>
              <a:gd name="connsiteY5-156" fmla="*/ 0 h 23663"/>
              <a:gd name="connsiteX0-157" fmla="*/ 14407 w 19078"/>
              <a:gd name="connsiteY0-158" fmla="*/ 0 h 23663"/>
              <a:gd name="connsiteX1-159" fmla="*/ 0 w 19078"/>
              <a:gd name="connsiteY1-160" fmla="*/ 4384 h 23663"/>
              <a:gd name="connsiteX2-161" fmla="*/ 4512 w 19078"/>
              <a:gd name="connsiteY2-162" fmla="*/ 23663 h 23663"/>
              <a:gd name="connsiteX3-163" fmla="*/ 19078 w 19078"/>
              <a:gd name="connsiteY3-164" fmla="*/ 19424 h 23663"/>
              <a:gd name="connsiteX4-165" fmla="*/ 16878 w 19078"/>
              <a:gd name="connsiteY4-166" fmla="*/ 9602 h 23663"/>
              <a:gd name="connsiteX5-167" fmla="*/ 14407 w 19078"/>
              <a:gd name="connsiteY5-168" fmla="*/ 0 h 23663"/>
              <a:gd name="connsiteX0-169" fmla="*/ 0 w 19078"/>
              <a:gd name="connsiteY0-170" fmla="*/ 4384 h 23663"/>
              <a:gd name="connsiteX1-171" fmla="*/ 4512 w 19078"/>
              <a:gd name="connsiteY1-172" fmla="*/ 23663 h 23663"/>
              <a:gd name="connsiteX2-173" fmla="*/ 19078 w 19078"/>
              <a:gd name="connsiteY2-174" fmla="*/ 19424 h 23663"/>
              <a:gd name="connsiteX3-175" fmla="*/ 16878 w 19078"/>
              <a:gd name="connsiteY3-176" fmla="*/ 9602 h 23663"/>
              <a:gd name="connsiteX4-177" fmla="*/ 14407 w 19078"/>
              <a:gd name="connsiteY4-178" fmla="*/ 0 h 23663"/>
              <a:gd name="connsiteX5-179" fmla="*/ 587 w 19078"/>
              <a:gd name="connsiteY5-180" fmla="*/ 5055 h 23663"/>
              <a:gd name="connsiteX0-181" fmla="*/ 3925 w 18491"/>
              <a:gd name="connsiteY0-182" fmla="*/ 23663 h 23663"/>
              <a:gd name="connsiteX1-183" fmla="*/ 18491 w 18491"/>
              <a:gd name="connsiteY1-184" fmla="*/ 19424 h 23663"/>
              <a:gd name="connsiteX2-185" fmla="*/ 16291 w 18491"/>
              <a:gd name="connsiteY2-186" fmla="*/ 9602 h 23663"/>
              <a:gd name="connsiteX3-187" fmla="*/ 13820 w 18491"/>
              <a:gd name="connsiteY3-188" fmla="*/ 0 h 23663"/>
              <a:gd name="connsiteX4-189" fmla="*/ 0 w 18491"/>
              <a:gd name="connsiteY4-190" fmla="*/ 5055 h 23663"/>
              <a:gd name="connsiteX0-191" fmla="*/ 0 w 14566"/>
              <a:gd name="connsiteY0-192" fmla="*/ 23663 h 23663"/>
              <a:gd name="connsiteX1-193" fmla="*/ 14566 w 14566"/>
              <a:gd name="connsiteY1-194" fmla="*/ 19424 h 23663"/>
              <a:gd name="connsiteX2-195" fmla="*/ 12366 w 14566"/>
              <a:gd name="connsiteY2-196" fmla="*/ 9602 h 23663"/>
              <a:gd name="connsiteX3-197" fmla="*/ 9895 w 14566"/>
              <a:gd name="connsiteY3-198" fmla="*/ 0 h 23663"/>
              <a:gd name="connsiteX0-199" fmla="*/ 4671 w 4671"/>
              <a:gd name="connsiteY0-200" fmla="*/ 19424 h 19424"/>
              <a:gd name="connsiteX1-201" fmla="*/ 2471 w 4671"/>
              <a:gd name="connsiteY1-202" fmla="*/ 9602 h 19424"/>
              <a:gd name="connsiteX2-203" fmla="*/ 0 w 4671"/>
              <a:gd name="connsiteY2-204" fmla="*/ 0 h 19424"/>
              <a:gd name="connsiteX0-205" fmla="*/ 7486 w 7486"/>
              <a:gd name="connsiteY0-206" fmla="*/ 7669 h 7669"/>
              <a:gd name="connsiteX1-207" fmla="*/ 2776 w 7486"/>
              <a:gd name="connsiteY1-208" fmla="*/ 2612 h 7669"/>
              <a:gd name="connsiteX2-209" fmla="*/ 0 w 7486"/>
              <a:gd name="connsiteY2-210" fmla="*/ 0 h 7669"/>
              <a:gd name="connsiteX0-211" fmla="*/ 8267 w 8267"/>
              <a:gd name="connsiteY0-212" fmla="*/ 7620 h 7620"/>
              <a:gd name="connsiteX1-213" fmla="*/ 3708 w 8267"/>
              <a:gd name="connsiteY1-214" fmla="*/ 3406 h 7620"/>
              <a:gd name="connsiteX2-215" fmla="*/ 0 w 8267"/>
              <a:gd name="connsiteY2-216" fmla="*/ 0 h 7620"/>
              <a:gd name="connsiteX0-217" fmla="*/ 36336 w 36336"/>
              <a:gd name="connsiteY0-218" fmla="*/ 39449 h 39449"/>
              <a:gd name="connsiteX1-219" fmla="*/ 30821 w 36336"/>
              <a:gd name="connsiteY1-220" fmla="*/ 33919 h 39449"/>
              <a:gd name="connsiteX2-221" fmla="*/ 0 w 36336"/>
              <a:gd name="connsiteY2-222" fmla="*/ 0 h 394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336" h="39449" extrusionOk="0">
                <a:moveTo>
                  <a:pt x="36336" y="39449"/>
                </a:moveTo>
                <a:cubicBezTo>
                  <a:pt x="32770" y="36694"/>
                  <a:pt x="34872" y="36713"/>
                  <a:pt x="30821" y="33919"/>
                </a:cubicBezTo>
                <a:cubicBezTo>
                  <a:pt x="27179" y="31407"/>
                  <a:pt x="2908" y="2543"/>
                  <a:pt x="0" y="0"/>
                </a:cubicBezTo>
              </a:path>
            </a:pathLst>
          </a:custGeom>
          <a:noFill/>
          <a:ln w="38100" cap="flat">
            <a:solidFill>
              <a:srgbClr val="D6A6B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bg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6" name="任意多边形 10"/>
          <p:cNvSpPr/>
          <p:nvPr/>
        </p:nvSpPr>
        <p:spPr>
          <a:xfrm flipV="1">
            <a:off x="6294275" y="-264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7" name="任意多边形 11"/>
          <p:cNvSpPr/>
          <p:nvPr/>
        </p:nvSpPr>
        <p:spPr>
          <a:xfrm flipV="1">
            <a:off x="-6170613" y="-287998"/>
            <a:ext cx="12733204" cy="1754392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8" name="任意多边形 12"/>
          <p:cNvSpPr/>
          <p:nvPr/>
        </p:nvSpPr>
        <p:spPr>
          <a:xfrm flipV="1">
            <a:off x="1253358" y="-329137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19" name="图片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 b="48423"/>
          <a:stretch/>
        </p:blipFill>
        <p:spPr>
          <a:xfrm>
            <a:off x="7257169" y="-337474"/>
            <a:ext cx="3161546" cy="2247750"/>
          </a:xfrm>
          <a:prstGeom prst="rect">
            <a:avLst/>
          </a:prstGeom>
        </p:spPr>
      </p:pic>
      <p:pic>
        <p:nvPicPr>
          <p:cNvPr id="58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097" y="1175378"/>
            <a:ext cx="3174010" cy="1216993"/>
          </a:xfrm>
          <a:prstGeom prst="rect">
            <a:avLst/>
          </a:prstGeom>
        </p:spPr>
      </p:pic>
      <p:pic>
        <p:nvPicPr>
          <p:cNvPr id="5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7046085" y="3353944"/>
            <a:ext cx="3174010" cy="12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6565706" y="254036"/>
            <a:ext cx="4272941" cy="1313853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1kg chuối thường có mấy quả và giá 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chuối </a:t>
            </a:r>
            <a:r>
              <a:rPr lang="vi-VN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bao nhiêu?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320415" y="2287890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vào buổi học sau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980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eart 27"/>
          <p:cNvSpPr/>
          <p:nvPr/>
        </p:nvSpPr>
        <p:spPr>
          <a:xfrm rot="19285594">
            <a:off x="4207530" y="4435697"/>
            <a:ext cx="1729483" cy="1510000"/>
          </a:xfrm>
          <a:prstGeom prst="heart">
            <a:avLst/>
          </a:prstGeom>
          <a:solidFill>
            <a:srgbClr val="EC6C0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/>
          <p:cNvSpPr/>
          <p:nvPr/>
        </p:nvSpPr>
        <p:spPr>
          <a:xfrm rot="2432823">
            <a:off x="5580904" y="544682"/>
            <a:ext cx="2480116" cy="2480966"/>
          </a:xfrm>
          <a:prstGeom prst="heart">
            <a:avLst/>
          </a:prstGeom>
          <a:solidFill>
            <a:srgbClr val="3AB7A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2382460" y="2054655"/>
            <a:ext cx="8517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Bảng đơn vị đo khối lượng</a:t>
            </a:r>
            <a:endParaRPr lang="zh-CN" altLang="en-US" sz="4800" dirty="0">
              <a:ln w="57150">
                <a:noFill/>
              </a:ln>
              <a:effectLst>
                <a:glow rad="101600">
                  <a:schemeClr val="bg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7443996" y="820929"/>
            <a:ext cx="30925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>
                <a:solidFill>
                  <a:srgbClr val="EC6C0E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0" dist="38100" dir="6600000" algn="tl">
                    <a:srgbClr val="00B0F0">
                      <a:alpha val="43000"/>
                    </a:srgbClr>
                  </a:outerShdw>
                </a:effectLst>
                <a:latin typeface="UTM Fancy Full" panose="02040603050506020204" pitchFamily="18" charset="0"/>
                <a:ea typeface="方正超粗黑简体" panose="03000509000000000000" pitchFamily="65" charset="-122"/>
              </a:rPr>
              <a:t>TOÁN</a:t>
            </a:r>
            <a:endParaRPr lang="zh-CN" altLang="en-US" sz="7200" b="1" dirty="0">
              <a:solidFill>
                <a:srgbClr val="EC6C0E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0" dist="38100" dir="6600000" algn="tl">
                  <a:srgbClr val="00B0F0">
                    <a:alpha val="43000"/>
                  </a:srgbClr>
                </a:outerShdw>
              </a:effectLst>
              <a:latin typeface="UTM Fancy Full" panose="02040603050506020204" pitchFamily="18" charset="0"/>
              <a:ea typeface="方正超粗黑简体" panose="03000509000000000000" pitchFamily="65" charset="-122"/>
            </a:endParaRPr>
          </a:p>
        </p:txBody>
      </p:sp>
      <p:cxnSp>
        <p:nvCxnSpPr>
          <p:cNvPr id="11" name="PA_直接连接符 10"/>
          <p:cNvCxnSpPr/>
          <p:nvPr>
            <p:custDataLst>
              <p:tags r:id="rId4"/>
            </p:custDataLst>
          </p:nvPr>
        </p:nvCxnSpPr>
        <p:spPr>
          <a:xfrm flipV="1">
            <a:off x="2334379" y="1801613"/>
            <a:ext cx="51096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A_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7117431" y="4156620"/>
            <a:ext cx="1047346" cy="1862609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850" y="1600200"/>
            <a:ext cx="2098150" cy="4768522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36372" y="1402080"/>
            <a:ext cx="829588" cy="1111419"/>
            <a:chOff x="1136372" y="1402080"/>
            <a:chExt cx="829588" cy="1111419"/>
          </a:xfrm>
        </p:grpSpPr>
        <p:sp>
          <p:nvSpPr>
            <p:cNvPr id="6" name="Heart 5"/>
            <p:cNvSpPr/>
            <p:nvPr/>
          </p:nvSpPr>
          <p:spPr>
            <a:xfrm>
              <a:off x="1136372" y="1801613"/>
              <a:ext cx="829588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6F4F62"/>
                  </a:solidFill>
                  <a:latin typeface="UTM Cooper Black" panose="02040603050506020204" pitchFamily="18" charset="0"/>
                </a:rPr>
                <a:t>tấn</a:t>
              </a:r>
            </a:p>
          </p:txBody>
        </p:sp>
        <p:cxnSp>
          <p:nvCxnSpPr>
            <p:cNvPr id="10" name="Straight Connector 9"/>
            <p:cNvCxnSpPr>
              <a:endCxn id="6" idx="0"/>
            </p:cNvCxnSpPr>
            <p:nvPr/>
          </p:nvCxnSpPr>
          <p:spPr>
            <a:xfrm>
              <a:off x="1551166" y="1402080"/>
              <a:ext cx="0" cy="577505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898052" y="3138694"/>
            <a:ext cx="829588" cy="1111419"/>
            <a:chOff x="1136372" y="1402080"/>
            <a:chExt cx="829588" cy="1111419"/>
          </a:xfrm>
          <a:solidFill>
            <a:srgbClr val="43A1CA"/>
          </a:solidFill>
        </p:grpSpPr>
        <p:sp>
          <p:nvSpPr>
            <p:cNvPr id="16" name="Heart 15"/>
            <p:cNvSpPr/>
            <p:nvPr/>
          </p:nvSpPr>
          <p:spPr>
            <a:xfrm>
              <a:off x="1136372" y="1801613"/>
              <a:ext cx="829588" cy="711886"/>
            </a:xfrm>
            <a:prstGeom prst="heart">
              <a:avLst/>
            </a:prstGeom>
            <a:solidFill>
              <a:srgbClr val="00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rgbClr val="FFFF00"/>
                  </a:solidFill>
                  <a:latin typeface="UTM Cooper Black" panose="02040603050506020204" pitchFamily="18" charset="0"/>
                </a:rPr>
                <a:t>g</a:t>
              </a: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1551166" y="1402080"/>
              <a:ext cx="0" cy="577505"/>
            </a:xfrm>
            <a:prstGeom prst="line">
              <a:avLst/>
            </a:prstGeom>
            <a:grpFill/>
            <a:ln w="19050">
              <a:solidFill>
                <a:srgbClr val="009C6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36358" y="2905469"/>
            <a:ext cx="1149863" cy="1045838"/>
            <a:chOff x="6136358" y="2905469"/>
            <a:chExt cx="1149863" cy="1045838"/>
          </a:xfrm>
        </p:grpSpPr>
        <p:sp>
          <p:nvSpPr>
            <p:cNvPr id="18" name="Teardrop 17"/>
            <p:cNvSpPr/>
            <p:nvPr/>
          </p:nvSpPr>
          <p:spPr>
            <a:xfrm rot="9001470">
              <a:off x="6175287" y="2905469"/>
              <a:ext cx="1110934" cy="1045838"/>
            </a:xfrm>
            <a:prstGeom prst="teardrop">
              <a:avLst/>
            </a:prstGeom>
            <a:solidFill>
              <a:srgbClr val="B3D9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6358" y="3234265"/>
              <a:ext cx="111753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6F4F62"/>
                  </a:solidFill>
                  <a:latin typeface="UTM Cooper Black" panose="020406030505060202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>
                  <a:solidFill>
                    <a:srgbClr val="D97854"/>
                  </a:solidFill>
                </a:rPr>
                <a:t>kg</a:t>
              </a:r>
            </a:p>
          </p:txBody>
        </p:sp>
      </p:grpSp>
      <p:pic>
        <p:nvPicPr>
          <p:cNvPr id="21" name="图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96" y="3725749"/>
            <a:ext cx="2098000" cy="2997142"/>
          </a:xfrm>
          <a:prstGeom prst="rect">
            <a:avLst/>
          </a:prstGeom>
        </p:spPr>
      </p:pic>
      <p:sp>
        <p:nvSpPr>
          <p:cNvPr id="23" name="Heart 22"/>
          <p:cNvSpPr/>
          <p:nvPr/>
        </p:nvSpPr>
        <p:spPr>
          <a:xfrm>
            <a:off x="3591964" y="353177"/>
            <a:ext cx="961764" cy="850188"/>
          </a:xfrm>
          <a:prstGeom prst="heart">
            <a:avLst/>
          </a:prstGeom>
          <a:solidFill>
            <a:srgbClr val="3A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/>
          <p:cNvSpPr/>
          <p:nvPr/>
        </p:nvSpPr>
        <p:spPr>
          <a:xfrm rot="19285084">
            <a:off x="10594103" y="655294"/>
            <a:ext cx="610861" cy="539994"/>
          </a:xfrm>
          <a:prstGeom prst="heart">
            <a:avLst/>
          </a:prstGeom>
          <a:solidFill>
            <a:srgbClr val="EC6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876435" y="736822"/>
            <a:ext cx="10206342" cy="5194759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816408" y="672708"/>
            <a:ext cx="10448704" cy="5235283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493117 w 11286899"/>
              <a:gd name="connsiteY0" fmla="*/ 3727738 h 5507168"/>
              <a:gd name="connsiteX1" fmla="*/ 525200 w 11286899"/>
              <a:gd name="connsiteY1" fmla="*/ 436123 h 5507168"/>
              <a:gd name="connsiteX2" fmla="*/ 6089470 w 11286899"/>
              <a:gd name="connsiteY2" fmla="*/ 229281 h 5507168"/>
              <a:gd name="connsiteX3" fmla="*/ 10645427 w 11286899"/>
              <a:gd name="connsiteY3" fmla="*/ 261365 h 5507168"/>
              <a:gd name="connsiteX4" fmla="*/ 11271069 w 11286899"/>
              <a:gd name="connsiteY4" fmla="*/ 2443092 h 5507168"/>
              <a:gd name="connsiteX5" fmla="*/ 10837933 w 11286899"/>
              <a:gd name="connsiteY5" fmla="*/ 4352102 h 5507168"/>
              <a:gd name="connsiteX6" fmla="*/ 9555148 w 11286899"/>
              <a:gd name="connsiteY6" fmla="*/ 5315908 h 5507168"/>
              <a:gd name="connsiteX7" fmla="*/ 7838059 w 11286899"/>
              <a:gd name="connsiteY7" fmla="*/ 4672944 h 5507168"/>
              <a:gd name="connsiteX8" fmla="*/ 6490815 w 11286899"/>
              <a:gd name="connsiteY8" fmla="*/ 5125959 h 5507168"/>
              <a:gd name="connsiteX9" fmla="*/ 4790059 w 11286899"/>
              <a:gd name="connsiteY9" fmla="*/ 5022035 h 5507168"/>
              <a:gd name="connsiteX10" fmla="*/ 2479996 w 11286899"/>
              <a:gd name="connsiteY10" fmla="*/ 5507134 h 5507168"/>
              <a:gd name="connsiteX11" fmla="*/ 1162786 w 11286899"/>
              <a:gd name="connsiteY11" fmla="*/ 4995491 h 5507168"/>
              <a:gd name="connsiteX12" fmla="*/ 493117 w 11286899"/>
              <a:gd name="connsiteY12" fmla="*/ 3727738 h 5507168"/>
              <a:gd name="connsiteX0" fmla="*/ 413915 w 11209128"/>
              <a:gd name="connsiteY0" fmla="*/ 3789222 h 5568652"/>
              <a:gd name="connsiteX1" fmla="*/ 445998 w 11209128"/>
              <a:gd name="connsiteY1" fmla="*/ 497607 h 5568652"/>
              <a:gd name="connsiteX2" fmla="*/ 5975849 w 11209128"/>
              <a:gd name="connsiteY2" fmla="*/ 188384 h 5568652"/>
              <a:gd name="connsiteX3" fmla="*/ 10566225 w 11209128"/>
              <a:gd name="connsiteY3" fmla="*/ 322849 h 5568652"/>
              <a:gd name="connsiteX4" fmla="*/ 11191867 w 11209128"/>
              <a:gd name="connsiteY4" fmla="*/ 2504576 h 5568652"/>
              <a:gd name="connsiteX5" fmla="*/ 10758731 w 11209128"/>
              <a:gd name="connsiteY5" fmla="*/ 4413586 h 5568652"/>
              <a:gd name="connsiteX6" fmla="*/ 9475946 w 11209128"/>
              <a:gd name="connsiteY6" fmla="*/ 5377392 h 5568652"/>
              <a:gd name="connsiteX7" fmla="*/ 7758857 w 11209128"/>
              <a:gd name="connsiteY7" fmla="*/ 4734428 h 5568652"/>
              <a:gd name="connsiteX8" fmla="*/ 6411613 w 11209128"/>
              <a:gd name="connsiteY8" fmla="*/ 5187443 h 5568652"/>
              <a:gd name="connsiteX9" fmla="*/ 4710857 w 11209128"/>
              <a:gd name="connsiteY9" fmla="*/ 5083519 h 5568652"/>
              <a:gd name="connsiteX10" fmla="*/ 2400794 w 11209128"/>
              <a:gd name="connsiteY10" fmla="*/ 5568618 h 5568652"/>
              <a:gd name="connsiteX11" fmla="*/ 1083584 w 11209128"/>
              <a:gd name="connsiteY11" fmla="*/ 5056975 h 5568652"/>
              <a:gd name="connsiteX12" fmla="*/ 413915 w 11209128"/>
              <a:gd name="connsiteY12" fmla="*/ 3789222 h 556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9128" h="5568652">
                <a:moveTo>
                  <a:pt x="413915" y="3789222"/>
                </a:moveTo>
                <a:cubicBezTo>
                  <a:pt x="307651" y="3029327"/>
                  <a:pt x="-480991" y="1097747"/>
                  <a:pt x="445998" y="497607"/>
                </a:cubicBezTo>
                <a:cubicBezTo>
                  <a:pt x="1372987" y="-102533"/>
                  <a:pt x="4082629" y="473464"/>
                  <a:pt x="5975849" y="188384"/>
                </a:cubicBezTo>
                <a:cubicBezTo>
                  <a:pt x="7869069" y="-96696"/>
                  <a:pt x="9696889" y="-63183"/>
                  <a:pt x="10566225" y="322849"/>
                </a:cubicBezTo>
                <a:cubicBezTo>
                  <a:pt x="11435561" y="708881"/>
                  <a:pt x="11159783" y="1822787"/>
                  <a:pt x="11191867" y="2504576"/>
                </a:cubicBezTo>
                <a:cubicBezTo>
                  <a:pt x="11223951" y="3186365"/>
                  <a:pt x="11044718" y="3934783"/>
                  <a:pt x="10758731" y="4413586"/>
                </a:cubicBezTo>
                <a:cubicBezTo>
                  <a:pt x="10472744" y="4892389"/>
                  <a:pt x="9975925" y="5323918"/>
                  <a:pt x="9475946" y="5377392"/>
                </a:cubicBezTo>
                <a:cubicBezTo>
                  <a:pt x="8975967" y="5430866"/>
                  <a:pt x="8269579" y="4766086"/>
                  <a:pt x="7758857" y="4734428"/>
                </a:cubicBezTo>
                <a:cubicBezTo>
                  <a:pt x="7248135" y="4702770"/>
                  <a:pt x="6919613" y="5129261"/>
                  <a:pt x="6411613" y="5187443"/>
                </a:cubicBezTo>
                <a:cubicBezTo>
                  <a:pt x="5903613" y="5245625"/>
                  <a:pt x="5379327" y="5019990"/>
                  <a:pt x="4710857" y="5083519"/>
                </a:cubicBezTo>
                <a:cubicBezTo>
                  <a:pt x="4042387" y="5147048"/>
                  <a:pt x="3005339" y="5573042"/>
                  <a:pt x="2400794" y="5568618"/>
                </a:cubicBezTo>
                <a:cubicBezTo>
                  <a:pt x="1796249" y="5564194"/>
                  <a:pt x="1361647" y="5335038"/>
                  <a:pt x="1083584" y="5056975"/>
                </a:cubicBezTo>
                <a:cubicBezTo>
                  <a:pt x="805521" y="4778912"/>
                  <a:pt x="520179" y="4549117"/>
                  <a:pt x="413915" y="3789222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834955" y="722103"/>
            <a:ext cx="10388081" cy="5229308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85535 w 11065870"/>
              <a:gd name="connsiteY8" fmla="*/ 5193633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65619 w 11065870"/>
              <a:gd name="connsiteY6" fmla="*/ 5289886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398083 w 11065870"/>
              <a:gd name="connsiteY0" fmla="*/ 3701717 h 5434412"/>
              <a:gd name="connsiteX1" fmla="*/ 430167 w 11065870"/>
              <a:gd name="connsiteY1" fmla="*/ 300791 h 5434412"/>
              <a:gd name="connsiteX2" fmla="*/ 5868441 w 11065870"/>
              <a:gd name="connsiteY2" fmla="*/ 156412 h 5434412"/>
              <a:gd name="connsiteX3" fmla="*/ 10424398 w 11065870"/>
              <a:gd name="connsiteY3" fmla="*/ 188496 h 5434412"/>
              <a:gd name="connsiteX4" fmla="*/ 11050040 w 11065870"/>
              <a:gd name="connsiteY4" fmla="*/ 2370223 h 5434412"/>
              <a:gd name="connsiteX5" fmla="*/ 10616904 w 11065870"/>
              <a:gd name="connsiteY5" fmla="*/ 4279233 h 5434412"/>
              <a:gd name="connsiteX6" fmla="*/ 9334119 w 11065870"/>
              <a:gd name="connsiteY6" fmla="*/ 5243039 h 5434412"/>
              <a:gd name="connsiteX7" fmla="*/ 7617030 w 11065870"/>
              <a:gd name="connsiteY7" fmla="*/ 4600075 h 5434412"/>
              <a:gd name="connsiteX8" fmla="*/ 6269786 w 11065870"/>
              <a:gd name="connsiteY8" fmla="*/ 5053090 h 5434412"/>
              <a:gd name="connsiteX9" fmla="*/ 4569030 w 11065870"/>
              <a:gd name="connsiteY9" fmla="*/ 4949166 h 5434412"/>
              <a:gd name="connsiteX10" fmla="*/ 2258967 w 11065870"/>
              <a:gd name="connsiteY10" fmla="*/ 5434265 h 5434412"/>
              <a:gd name="connsiteX11" fmla="*/ 847261 w 11065870"/>
              <a:gd name="connsiteY11" fmla="*/ 4985086 h 5434412"/>
              <a:gd name="connsiteX12" fmla="*/ 398083 w 11065870"/>
              <a:gd name="connsiteY12" fmla="*/ 3701717 h 5434412"/>
              <a:gd name="connsiteX0" fmla="*/ 401943 w 11069730"/>
              <a:gd name="connsiteY0" fmla="*/ 3701717 h 5434299"/>
              <a:gd name="connsiteX1" fmla="*/ 434027 w 11069730"/>
              <a:gd name="connsiteY1" fmla="*/ 300791 h 5434299"/>
              <a:gd name="connsiteX2" fmla="*/ 5872301 w 11069730"/>
              <a:gd name="connsiteY2" fmla="*/ 156412 h 5434299"/>
              <a:gd name="connsiteX3" fmla="*/ 10428258 w 11069730"/>
              <a:gd name="connsiteY3" fmla="*/ 188496 h 5434299"/>
              <a:gd name="connsiteX4" fmla="*/ 11053900 w 11069730"/>
              <a:gd name="connsiteY4" fmla="*/ 2370223 h 5434299"/>
              <a:gd name="connsiteX5" fmla="*/ 10620764 w 11069730"/>
              <a:gd name="connsiteY5" fmla="*/ 4279233 h 5434299"/>
              <a:gd name="connsiteX6" fmla="*/ 9337979 w 11069730"/>
              <a:gd name="connsiteY6" fmla="*/ 5243039 h 5434299"/>
              <a:gd name="connsiteX7" fmla="*/ 7620890 w 11069730"/>
              <a:gd name="connsiteY7" fmla="*/ 4600075 h 5434299"/>
              <a:gd name="connsiteX8" fmla="*/ 6273646 w 11069730"/>
              <a:gd name="connsiteY8" fmla="*/ 5053090 h 5434299"/>
              <a:gd name="connsiteX9" fmla="*/ 4572890 w 11069730"/>
              <a:gd name="connsiteY9" fmla="*/ 4949166 h 5434299"/>
              <a:gd name="connsiteX10" fmla="*/ 2262827 w 11069730"/>
              <a:gd name="connsiteY10" fmla="*/ 5434265 h 5434299"/>
              <a:gd name="connsiteX11" fmla="*/ 945617 w 11069730"/>
              <a:gd name="connsiteY11" fmla="*/ 4922622 h 5434299"/>
              <a:gd name="connsiteX12" fmla="*/ 401943 w 11069730"/>
              <a:gd name="connsiteY12" fmla="*/ 3701717 h 5434299"/>
              <a:gd name="connsiteX0" fmla="*/ 325136 w 11118918"/>
              <a:gd name="connsiteY0" fmla="*/ 3651474 h 5430904"/>
              <a:gd name="connsiteX1" fmla="*/ 483215 w 11118918"/>
              <a:gd name="connsiteY1" fmla="*/ 297396 h 5430904"/>
              <a:gd name="connsiteX2" fmla="*/ 5921489 w 11118918"/>
              <a:gd name="connsiteY2" fmla="*/ 153017 h 5430904"/>
              <a:gd name="connsiteX3" fmla="*/ 10477446 w 11118918"/>
              <a:gd name="connsiteY3" fmla="*/ 185101 h 5430904"/>
              <a:gd name="connsiteX4" fmla="*/ 11103088 w 11118918"/>
              <a:gd name="connsiteY4" fmla="*/ 2366828 h 5430904"/>
              <a:gd name="connsiteX5" fmla="*/ 10669952 w 11118918"/>
              <a:gd name="connsiteY5" fmla="*/ 4275838 h 5430904"/>
              <a:gd name="connsiteX6" fmla="*/ 9387167 w 11118918"/>
              <a:gd name="connsiteY6" fmla="*/ 5239644 h 5430904"/>
              <a:gd name="connsiteX7" fmla="*/ 7670078 w 11118918"/>
              <a:gd name="connsiteY7" fmla="*/ 4596680 h 5430904"/>
              <a:gd name="connsiteX8" fmla="*/ 6322834 w 11118918"/>
              <a:gd name="connsiteY8" fmla="*/ 5049695 h 5430904"/>
              <a:gd name="connsiteX9" fmla="*/ 4622078 w 11118918"/>
              <a:gd name="connsiteY9" fmla="*/ 4945771 h 5430904"/>
              <a:gd name="connsiteX10" fmla="*/ 2312015 w 11118918"/>
              <a:gd name="connsiteY10" fmla="*/ 5430870 h 5430904"/>
              <a:gd name="connsiteX11" fmla="*/ 994805 w 11118918"/>
              <a:gd name="connsiteY11" fmla="*/ 4919227 h 5430904"/>
              <a:gd name="connsiteX12" fmla="*/ 325136 w 11118918"/>
              <a:gd name="connsiteY12" fmla="*/ 3651474 h 5430904"/>
              <a:gd name="connsiteX0" fmla="*/ 416451 w 11210233"/>
              <a:gd name="connsiteY0" fmla="*/ 3646391 h 5425821"/>
              <a:gd name="connsiteX1" fmla="*/ 448534 w 11210233"/>
              <a:gd name="connsiteY1" fmla="*/ 354776 h 5425821"/>
              <a:gd name="connsiteX2" fmla="*/ 6012804 w 11210233"/>
              <a:gd name="connsiteY2" fmla="*/ 147934 h 5425821"/>
              <a:gd name="connsiteX3" fmla="*/ 10568761 w 11210233"/>
              <a:gd name="connsiteY3" fmla="*/ 180018 h 5425821"/>
              <a:gd name="connsiteX4" fmla="*/ 11194403 w 11210233"/>
              <a:gd name="connsiteY4" fmla="*/ 2361745 h 5425821"/>
              <a:gd name="connsiteX5" fmla="*/ 10761267 w 11210233"/>
              <a:gd name="connsiteY5" fmla="*/ 4270755 h 5425821"/>
              <a:gd name="connsiteX6" fmla="*/ 9478482 w 11210233"/>
              <a:gd name="connsiteY6" fmla="*/ 5234561 h 5425821"/>
              <a:gd name="connsiteX7" fmla="*/ 7761393 w 11210233"/>
              <a:gd name="connsiteY7" fmla="*/ 4591597 h 5425821"/>
              <a:gd name="connsiteX8" fmla="*/ 6414149 w 11210233"/>
              <a:gd name="connsiteY8" fmla="*/ 5044612 h 5425821"/>
              <a:gd name="connsiteX9" fmla="*/ 4713393 w 11210233"/>
              <a:gd name="connsiteY9" fmla="*/ 4940688 h 5425821"/>
              <a:gd name="connsiteX10" fmla="*/ 2403330 w 11210233"/>
              <a:gd name="connsiteY10" fmla="*/ 5425787 h 5425821"/>
              <a:gd name="connsiteX11" fmla="*/ 1086120 w 11210233"/>
              <a:gd name="connsiteY11" fmla="*/ 4914144 h 5425821"/>
              <a:gd name="connsiteX12" fmla="*/ 416451 w 11210233"/>
              <a:gd name="connsiteY12" fmla="*/ 3646391 h 5425821"/>
              <a:gd name="connsiteX0" fmla="*/ 493117 w 11286899"/>
              <a:gd name="connsiteY0" fmla="*/ 3688885 h 5468315"/>
              <a:gd name="connsiteX1" fmla="*/ 525200 w 11286899"/>
              <a:gd name="connsiteY1" fmla="*/ 397270 h 5468315"/>
              <a:gd name="connsiteX2" fmla="*/ 6089470 w 11286899"/>
              <a:gd name="connsiteY2" fmla="*/ 190428 h 5468315"/>
              <a:gd name="connsiteX3" fmla="*/ 10645427 w 11286899"/>
              <a:gd name="connsiteY3" fmla="*/ 222512 h 5468315"/>
              <a:gd name="connsiteX4" fmla="*/ 11271069 w 11286899"/>
              <a:gd name="connsiteY4" fmla="*/ 2404239 h 5468315"/>
              <a:gd name="connsiteX5" fmla="*/ 10837933 w 11286899"/>
              <a:gd name="connsiteY5" fmla="*/ 4313249 h 5468315"/>
              <a:gd name="connsiteX6" fmla="*/ 9555148 w 11286899"/>
              <a:gd name="connsiteY6" fmla="*/ 5277055 h 5468315"/>
              <a:gd name="connsiteX7" fmla="*/ 7838059 w 11286899"/>
              <a:gd name="connsiteY7" fmla="*/ 4634091 h 5468315"/>
              <a:gd name="connsiteX8" fmla="*/ 6490815 w 11286899"/>
              <a:gd name="connsiteY8" fmla="*/ 5087106 h 5468315"/>
              <a:gd name="connsiteX9" fmla="*/ 4790059 w 11286899"/>
              <a:gd name="connsiteY9" fmla="*/ 4983182 h 5468315"/>
              <a:gd name="connsiteX10" fmla="*/ 2479996 w 11286899"/>
              <a:gd name="connsiteY10" fmla="*/ 5468281 h 5468315"/>
              <a:gd name="connsiteX11" fmla="*/ 1162786 w 11286899"/>
              <a:gd name="connsiteY11" fmla="*/ 4956638 h 5468315"/>
              <a:gd name="connsiteX12" fmla="*/ 493117 w 11286899"/>
              <a:gd name="connsiteY12" fmla="*/ 3688885 h 5468315"/>
              <a:gd name="connsiteX0" fmla="*/ 352679 w 11188408"/>
              <a:gd name="connsiteY0" fmla="*/ 3581613 h 5361043"/>
              <a:gd name="connsiteX1" fmla="*/ 384762 w 11188408"/>
              <a:gd name="connsiteY1" fmla="*/ 289998 h 5361043"/>
              <a:gd name="connsiteX2" fmla="*/ 5082808 w 11188408"/>
              <a:gd name="connsiteY2" fmla="*/ 301778 h 5361043"/>
              <a:gd name="connsiteX3" fmla="*/ 10504989 w 11188408"/>
              <a:gd name="connsiteY3" fmla="*/ 115240 h 5361043"/>
              <a:gd name="connsiteX4" fmla="*/ 11130631 w 11188408"/>
              <a:gd name="connsiteY4" fmla="*/ 2296967 h 5361043"/>
              <a:gd name="connsiteX5" fmla="*/ 10697495 w 11188408"/>
              <a:gd name="connsiteY5" fmla="*/ 4205977 h 5361043"/>
              <a:gd name="connsiteX6" fmla="*/ 9414710 w 11188408"/>
              <a:gd name="connsiteY6" fmla="*/ 5169783 h 5361043"/>
              <a:gd name="connsiteX7" fmla="*/ 7697621 w 11188408"/>
              <a:gd name="connsiteY7" fmla="*/ 4526819 h 5361043"/>
              <a:gd name="connsiteX8" fmla="*/ 6350377 w 11188408"/>
              <a:gd name="connsiteY8" fmla="*/ 4979834 h 5361043"/>
              <a:gd name="connsiteX9" fmla="*/ 4649621 w 11188408"/>
              <a:gd name="connsiteY9" fmla="*/ 4875910 h 5361043"/>
              <a:gd name="connsiteX10" fmla="*/ 2339558 w 11188408"/>
              <a:gd name="connsiteY10" fmla="*/ 5361009 h 5361043"/>
              <a:gd name="connsiteX11" fmla="*/ 1022348 w 11188408"/>
              <a:gd name="connsiteY11" fmla="*/ 4849366 h 5361043"/>
              <a:gd name="connsiteX12" fmla="*/ 352679 w 11188408"/>
              <a:gd name="connsiteY12" fmla="*/ 3581613 h 5361043"/>
              <a:gd name="connsiteX0" fmla="*/ 352679 w 11164263"/>
              <a:gd name="connsiteY0" fmla="*/ 3650089 h 5429519"/>
              <a:gd name="connsiteX1" fmla="*/ 384762 w 11164263"/>
              <a:gd name="connsiteY1" fmla="*/ 358474 h 5429519"/>
              <a:gd name="connsiteX2" fmla="*/ 5082808 w 11164263"/>
              <a:gd name="connsiteY2" fmla="*/ 370254 h 5429519"/>
              <a:gd name="connsiteX3" fmla="*/ 9906508 w 11164263"/>
              <a:gd name="connsiteY3" fmla="*/ 105636 h 5429519"/>
              <a:gd name="connsiteX4" fmla="*/ 11130631 w 11164263"/>
              <a:gd name="connsiteY4" fmla="*/ 2365443 h 5429519"/>
              <a:gd name="connsiteX5" fmla="*/ 10697495 w 11164263"/>
              <a:gd name="connsiteY5" fmla="*/ 4274453 h 5429519"/>
              <a:gd name="connsiteX6" fmla="*/ 9414710 w 11164263"/>
              <a:gd name="connsiteY6" fmla="*/ 5238259 h 5429519"/>
              <a:gd name="connsiteX7" fmla="*/ 7697621 w 11164263"/>
              <a:gd name="connsiteY7" fmla="*/ 4595295 h 5429519"/>
              <a:gd name="connsiteX8" fmla="*/ 6350377 w 11164263"/>
              <a:gd name="connsiteY8" fmla="*/ 5048310 h 5429519"/>
              <a:gd name="connsiteX9" fmla="*/ 4649621 w 11164263"/>
              <a:gd name="connsiteY9" fmla="*/ 4944386 h 5429519"/>
              <a:gd name="connsiteX10" fmla="*/ 2339558 w 11164263"/>
              <a:gd name="connsiteY10" fmla="*/ 5429485 h 5429519"/>
              <a:gd name="connsiteX11" fmla="*/ 1022348 w 11164263"/>
              <a:gd name="connsiteY11" fmla="*/ 4917842 h 5429519"/>
              <a:gd name="connsiteX12" fmla="*/ 352679 w 11164263"/>
              <a:gd name="connsiteY12" fmla="*/ 3650089 h 5429519"/>
              <a:gd name="connsiteX0" fmla="*/ 352679 w 10944489"/>
              <a:gd name="connsiteY0" fmla="*/ 3633246 h 5412676"/>
              <a:gd name="connsiteX1" fmla="*/ 384762 w 10944489"/>
              <a:gd name="connsiteY1" fmla="*/ 341631 h 5412676"/>
              <a:gd name="connsiteX2" fmla="*/ 5082808 w 10944489"/>
              <a:gd name="connsiteY2" fmla="*/ 353411 h 5412676"/>
              <a:gd name="connsiteX3" fmla="*/ 9906508 w 10944489"/>
              <a:gd name="connsiteY3" fmla="*/ 88793 h 5412676"/>
              <a:gd name="connsiteX4" fmla="*/ 10878639 w 10944489"/>
              <a:gd name="connsiteY4" fmla="*/ 2098745 h 5412676"/>
              <a:gd name="connsiteX5" fmla="*/ 10697495 w 10944489"/>
              <a:gd name="connsiteY5" fmla="*/ 4257610 h 5412676"/>
              <a:gd name="connsiteX6" fmla="*/ 9414710 w 10944489"/>
              <a:gd name="connsiteY6" fmla="*/ 5221416 h 5412676"/>
              <a:gd name="connsiteX7" fmla="*/ 7697621 w 10944489"/>
              <a:gd name="connsiteY7" fmla="*/ 4578452 h 5412676"/>
              <a:gd name="connsiteX8" fmla="*/ 6350377 w 10944489"/>
              <a:gd name="connsiteY8" fmla="*/ 5031467 h 5412676"/>
              <a:gd name="connsiteX9" fmla="*/ 4649621 w 10944489"/>
              <a:gd name="connsiteY9" fmla="*/ 4927543 h 5412676"/>
              <a:gd name="connsiteX10" fmla="*/ 2339558 w 10944489"/>
              <a:gd name="connsiteY10" fmla="*/ 5412642 h 5412676"/>
              <a:gd name="connsiteX11" fmla="*/ 1022348 w 10944489"/>
              <a:gd name="connsiteY11" fmla="*/ 4900999 h 5412676"/>
              <a:gd name="connsiteX12" fmla="*/ 352679 w 10944489"/>
              <a:gd name="connsiteY12" fmla="*/ 3633246 h 5412676"/>
              <a:gd name="connsiteX0" fmla="*/ 352679 w 10894398"/>
              <a:gd name="connsiteY0" fmla="*/ 3633246 h 5412676"/>
              <a:gd name="connsiteX1" fmla="*/ 384762 w 10894398"/>
              <a:gd name="connsiteY1" fmla="*/ 341631 h 5412676"/>
              <a:gd name="connsiteX2" fmla="*/ 5082808 w 10894398"/>
              <a:gd name="connsiteY2" fmla="*/ 353411 h 5412676"/>
              <a:gd name="connsiteX3" fmla="*/ 9906508 w 10894398"/>
              <a:gd name="connsiteY3" fmla="*/ 88793 h 5412676"/>
              <a:gd name="connsiteX4" fmla="*/ 10878639 w 10894398"/>
              <a:gd name="connsiteY4" fmla="*/ 2098745 h 5412676"/>
              <a:gd name="connsiteX5" fmla="*/ 10429754 w 10894398"/>
              <a:gd name="connsiteY5" fmla="*/ 4445002 h 5412676"/>
              <a:gd name="connsiteX6" fmla="*/ 9414710 w 10894398"/>
              <a:gd name="connsiteY6" fmla="*/ 5221416 h 5412676"/>
              <a:gd name="connsiteX7" fmla="*/ 7697621 w 10894398"/>
              <a:gd name="connsiteY7" fmla="*/ 4578452 h 5412676"/>
              <a:gd name="connsiteX8" fmla="*/ 6350377 w 10894398"/>
              <a:gd name="connsiteY8" fmla="*/ 5031467 h 5412676"/>
              <a:gd name="connsiteX9" fmla="*/ 4649621 w 10894398"/>
              <a:gd name="connsiteY9" fmla="*/ 4927543 h 5412676"/>
              <a:gd name="connsiteX10" fmla="*/ 2339558 w 10894398"/>
              <a:gd name="connsiteY10" fmla="*/ 5412642 h 5412676"/>
              <a:gd name="connsiteX11" fmla="*/ 1022348 w 10894398"/>
              <a:gd name="connsiteY11" fmla="*/ 4900999 h 5412676"/>
              <a:gd name="connsiteX12" fmla="*/ 352679 w 10894398"/>
              <a:gd name="connsiteY12" fmla="*/ 3633246 h 5412676"/>
              <a:gd name="connsiteX0" fmla="*/ 352679 w 10538839"/>
              <a:gd name="connsiteY0" fmla="*/ 3798092 h 5577522"/>
              <a:gd name="connsiteX1" fmla="*/ 384762 w 10538839"/>
              <a:gd name="connsiteY1" fmla="*/ 506477 h 5577522"/>
              <a:gd name="connsiteX2" fmla="*/ 5082808 w 10538839"/>
              <a:gd name="connsiteY2" fmla="*/ 518257 h 5577522"/>
              <a:gd name="connsiteX3" fmla="*/ 9906508 w 10538839"/>
              <a:gd name="connsiteY3" fmla="*/ 253639 h 5577522"/>
              <a:gd name="connsiteX4" fmla="*/ 10429754 w 10538839"/>
              <a:gd name="connsiteY4" fmla="*/ 4609848 h 5577522"/>
              <a:gd name="connsiteX5" fmla="*/ 9414710 w 10538839"/>
              <a:gd name="connsiteY5" fmla="*/ 5386262 h 5577522"/>
              <a:gd name="connsiteX6" fmla="*/ 7697621 w 10538839"/>
              <a:gd name="connsiteY6" fmla="*/ 4743298 h 5577522"/>
              <a:gd name="connsiteX7" fmla="*/ 6350377 w 10538839"/>
              <a:gd name="connsiteY7" fmla="*/ 5196313 h 5577522"/>
              <a:gd name="connsiteX8" fmla="*/ 4649621 w 10538839"/>
              <a:gd name="connsiteY8" fmla="*/ 5092389 h 5577522"/>
              <a:gd name="connsiteX9" fmla="*/ 2339558 w 10538839"/>
              <a:gd name="connsiteY9" fmla="*/ 5577488 h 5577522"/>
              <a:gd name="connsiteX10" fmla="*/ 1022348 w 10538839"/>
              <a:gd name="connsiteY10" fmla="*/ 5065845 h 5577522"/>
              <a:gd name="connsiteX11" fmla="*/ 352679 w 10538839"/>
              <a:gd name="connsiteY11" fmla="*/ 3798092 h 5577522"/>
              <a:gd name="connsiteX0" fmla="*/ 352679 w 10795366"/>
              <a:gd name="connsiteY0" fmla="*/ 3643522 h 5422952"/>
              <a:gd name="connsiteX1" fmla="*/ 384762 w 10795366"/>
              <a:gd name="connsiteY1" fmla="*/ 351907 h 5422952"/>
              <a:gd name="connsiteX2" fmla="*/ 5082808 w 10795366"/>
              <a:gd name="connsiteY2" fmla="*/ 363687 h 5422952"/>
              <a:gd name="connsiteX3" fmla="*/ 10331745 w 10795366"/>
              <a:gd name="connsiteY3" fmla="*/ 286461 h 5422952"/>
              <a:gd name="connsiteX4" fmla="*/ 10429754 w 10795366"/>
              <a:gd name="connsiteY4" fmla="*/ 4455278 h 5422952"/>
              <a:gd name="connsiteX5" fmla="*/ 9414710 w 10795366"/>
              <a:gd name="connsiteY5" fmla="*/ 5231692 h 5422952"/>
              <a:gd name="connsiteX6" fmla="*/ 7697621 w 10795366"/>
              <a:gd name="connsiteY6" fmla="*/ 4588728 h 5422952"/>
              <a:gd name="connsiteX7" fmla="*/ 6350377 w 10795366"/>
              <a:gd name="connsiteY7" fmla="*/ 5041743 h 5422952"/>
              <a:gd name="connsiteX8" fmla="*/ 4649621 w 10795366"/>
              <a:gd name="connsiteY8" fmla="*/ 4937819 h 5422952"/>
              <a:gd name="connsiteX9" fmla="*/ 2339558 w 10795366"/>
              <a:gd name="connsiteY9" fmla="*/ 5422918 h 5422952"/>
              <a:gd name="connsiteX10" fmla="*/ 1022348 w 10795366"/>
              <a:gd name="connsiteY10" fmla="*/ 4911275 h 5422952"/>
              <a:gd name="connsiteX11" fmla="*/ 352679 w 10795366"/>
              <a:gd name="connsiteY11" fmla="*/ 3643522 h 5422952"/>
              <a:gd name="connsiteX0" fmla="*/ 142067 w 10994242"/>
              <a:gd name="connsiteY0" fmla="*/ 3674754 h 5422952"/>
              <a:gd name="connsiteX1" fmla="*/ 583638 w 10994242"/>
              <a:gd name="connsiteY1" fmla="*/ 351907 h 5422952"/>
              <a:gd name="connsiteX2" fmla="*/ 5281684 w 10994242"/>
              <a:gd name="connsiteY2" fmla="*/ 363687 h 5422952"/>
              <a:gd name="connsiteX3" fmla="*/ 10530621 w 10994242"/>
              <a:gd name="connsiteY3" fmla="*/ 286461 h 5422952"/>
              <a:gd name="connsiteX4" fmla="*/ 10628630 w 10994242"/>
              <a:gd name="connsiteY4" fmla="*/ 4455278 h 5422952"/>
              <a:gd name="connsiteX5" fmla="*/ 9613586 w 10994242"/>
              <a:gd name="connsiteY5" fmla="*/ 5231692 h 5422952"/>
              <a:gd name="connsiteX6" fmla="*/ 7896497 w 10994242"/>
              <a:gd name="connsiteY6" fmla="*/ 4588728 h 5422952"/>
              <a:gd name="connsiteX7" fmla="*/ 6549253 w 10994242"/>
              <a:gd name="connsiteY7" fmla="*/ 5041743 h 5422952"/>
              <a:gd name="connsiteX8" fmla="*/ 4848497 w 10994242"/>
              <a:gd name="connsiteY8" fmla="*/ 4937819 h 5422952"/>
              <a:gd name="connsiteX9" fmla="*/ 2538434 w 10994242"/>
              <a:gd name="connsiteY9" fmla="*/ 5422918 h 5422952"/>
              <a:gd name="connsiteX10" fmla="*/ 1221224 w 10994242"/>
              <a:gd name="connsiteY10" fmla="*/ 4911275 h 5422952"/>
              <a:gd name="connsiteX11" fmla="*/ 142067 w 10994242"/>
              <a:gd name="connsiteY11" fmla="*/ 3674754 h 5422952"/>
              <a:gd name="connsiteX0" fmla="*/ 232773 w 11084948"/>
              <a:gd name="connsiteY0" fmla="*/ 3674754 h 5422952"/>
              <a:gd name="connsiteX1" fmla="*/ 674344 w 11084948"/>
              <a:gd name="connsiteY1" fmla="*/ 351907 h 5422952"/>
              <a:gd name="connsiteX2" fmla="*/ 5372390 w 11084948"/>
              <a:gd name="connsiteY2" fmla="*/ 363687 h 5422952"/>
              <a:gd name="connsiteX3" fmla="*/ 10621327 w 11084948"/>
              <a:gd name="connsiteY3" fmla="*/ 286461 h 5422952"/>
              <a:gd name="connsiteX4" fmla="*/ 10719336 w 11084948"/>
              <a:gd name="connsiteY4" fmla="*/ 4455278 h 5422952"/>
              <a:gd name="connsiteX5" fmla="*/ 9704292 w 11084948"/>
              <a:gd name="connsiteY5" fmla="*/ 5231692 h 5422952"/>
              <a:gd name="connsiteX6" fmla="*/ 7987203 w 11084948"/>
              <a:gd name="connsiteY6" fmla="*/ 4588728 h 5422952"/>
              <a:gd name="connsiteX7" fmla="*/ 6639959 w 11084948"/>
              <a:gd name="connsiteY7" fmla="*/ 5041743 h 5422952"/>
              <a:gd name="connsiteX8" fmla="*/ 4939203 w 11084948"/>
              <a:gd name="connsiteY8" fmla="*/ 4937819 h 5422952"/>
              <a:gd name="connsiteX9" fmla="*/ 2629140 w 11084948"/>
              <a:gd name="connsiteY9" fmla="*/ 5422918 h 5422952"/>
              <a:gd name="connsiteX10" fmla="*/ 232773 w 11084948"/>
              <a:gd name="connsiteY10" fmla="*/ 3674754 h 5422952"/>
              <a:gd name="connsiteX0" fmla="*/ 209563 w 11061738"/>
              <a:gd name="connsiteY0" fmla="*/ 3674754 h 5672796"/>
              <a:gd name="connsiteX1" fmla="*/ 651134 w 11061738"/>
              <a:gd name="connsiteY1" fmla="*/ 351907 h 5672796"/>
              <a:gd name="connsiteX2" fmla="*/ 5349180 w 11061738"/>
              <a:gd name="connsiteY2" fmla="*/ 363687 h 5672796"/>
              <a:gd name="connsiteX3" fmla="*/ 10598117 w 11061738"/>
              <a:gd name="connsiteY3" fmla="*/ 286461 h 5672796"/>
              <a:gd name="connsiteX4" fmla="*/ 10696126 w 11061738"/>
              <a:gd name="connsiteY4" fmla="*/ 4455278 h 5672796"/>
              <a:gd name="connsiteX5" fmla="*/ 9681082 w 11061738"/>
              <a:gd name="connsiteY5" fmla="*/ 5231692 h 5672796"/>
              <a:gd name="connsiteX6" fmla="*/ 7963993 w 11061738"/>
              <a:gd name="connsiteY6" fmla="*/ 4588728 h 5672796"/>
              <a:gd name="connsiteX7" fmla="*/ 6616749 w 11061738"/>
              <a:gd name="connsiteY7" fmla="*/ 5041743 h 5672796"/>
              <a:gd name="connsiteX8" fmla="*/ 4915993 w 11061738"/>
              <a:gd name="connsiteY8" fmla="*/ 4937819 h 5672796"/>
              <a:gd name="connsiteX9" fmla="*/ 2275190 w 11061738"/>
              <a:gd name="connsiteY9" fmla="*/ 5672773 h 5672796"/>
              <a:gd name="connsiteX10" fmla="*/ 209563 w 11061738"/>
              <a:gd name="connsiteY10" fmla="*/ 3674754 h 5672796"/>
              <a:gd name="connsiteX0" fmla="*/ 209563 w 11061738"/>
              <a:gd name="connsiteY0" fmla="*/ 3674754 h 5672856"/>
              <a:gd name="connsiteX1" fmla="*/ 651134 w 11061738"/>
              <a:gd name="connsiteY1" fmla="*/ 351907 h 5672856"/>
              <a:gd name="connsiteX2" fmla="*/ 5349180 w 11061738"/>
              <a:gd name="connsiteY2" fmla="*/ 363687 h 5672856"/>
              <a:gd name="connsiteX3" fmla="*/ 10598117 w 11061738"/>
              <a:gd name="connsiteY3" fmla="*/ 286461 h 5672856"/>
              <a:gd name="connsiteX4" fmla="*/ 10696126 w 11061738"/>
              <a:gd name="connsiteY4" fmla="*/ 4455278 h 5672856"/>
              <a:gd name="connsiteX5" fmla="*/ 9681082 w 11061738"/>
              <a:gd name="connsiteY5" fmla="*/ 5231692 h 5672856"/>
              <a:gd name="connsiteX6" fmla="*/ 7963993 w 11061738"/>
              <a:gd name="connsiteY6" fmla="*/ 4588728 h 5672856"/>
              <a:gd name="connsiteX7" fmla="*/ 6616749 w 11061738"/>
              <a:gd name="connsiteY7" fmla="*/ 5041743 h 5672856"/>
              <a:gd name="connsiteX8" fmla="*/ 4915993 w 11061738"/>
              <a:gd name="connsiteY8" fmla="*/ 4937819 h 5672856"/>
              <a:gd name="connsiteX9" fmla="*/ 2275190 w 11061738"/>
              <a:gd name="connsiteY9" fmla="*/ 5672773 h 5672856"/>
              <a:gd name="connsiteX10" fmla="*/ 209563 w 11061738"/>
              <a:gd name="connsiteY10" fmla="*/ 3674754 h 5672856"/>
              <a:gd name="connsiteX0" fmla="*/ 213966 w 11066141"/>
              <a:gd name="connsiteY0" fmla="*/ 3674754 h 5579166"/>
              <a:gd name="connsiteX1" fmla="*/ 655537 w 11066141"/>
              <a:gd name="connsiteY1" fmla="*/ 351907 h 5579166"/>
              <a:gd name="connsiteX2" fmla="*/ 5353583 w 11066141"/>
              <a:gd name="connsiteY2" fmla="*/ 363687 h 5579166"/>
              <a:gd name="connsiteX3" fmla="*/ 10602520 w 11066141"/>
              <a:gd name="connsiteY3" fmla="*/ 286461 h 5579166"/>
              <a:gd name="connsiteX4" fmla="*/ 10700529 w 11066141"/>
              <a:gd name="connsiteY4" fmla="*/ 4455278 h 5579166"/>
              <a:gd name="connsiteX5" fmla="*/ 9685485 w 11066141"/>
              <a:gd name="connsiteY5" fmla="*/ 5231692 h 5579166"/>
              <a:gd name="connsiteX6" fmla="*/ 7968396 w 11066141"/>
              <a:gd name="connsiteY6" fmla="*/ 4588728 h 5579166"/>
              <a:gd name="connsiteX7" fmla="*/ 6621152 w 11066141"/>
              <a:gd name="connsiteY7" fmla="*/ 5041743 h 5579166"/>
              <a:gd name="connsiteX8" fmla="*/ 4920396 w 11066141"/>
              <a:gd name="connsiteY8" fmla="*/ 4937819 h 5579166"/>
              <a:gd name="connsiteX9" fmla="*/ 2342592 w 11066141"/>
              <a:gd name="connsiteY9" fmla="*/ 5579077 h 5579166"/>
              <a:gd name="connsiteX10" fmla="*/ 213966 w 11066141"/>
              <a:gd name="connsiteY10" fmla="*/ 3674754 h 55791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968396 w 11066141"/>
              <a:gd name="connsiteY6" fmla="*/ 4622328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621152 w 11066141"/>
              <a:gd name="connsiteY7" fmla="*/ 5075343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65138 w 11066141"/>
              <a:gd name="connsiteY6" fmla="*/ 4707647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066141"/>
              <a:gd name="connsiteY0" fmla="*/ 3708354 h 5612766"/>
              <a:gd name="connsiteX1" fmla="*/ 655537 w 11066141"/>
              <a:gd name="connsiteY1" fmla="*/ 385507 h 5612766"/>
              <a:gd name="connsiteX2" fmla="*/ 5353583 w 11066141"/>
              <a:gd name="connsiteY2" fmla="*/ 397287 h 5612766"/>
              <a:gd name="connsiteX3" fmla="*/ 10602520 w 11066141"/>
              <a:gd name="connsiteY3" fmla="*/ 320061 h 5612766"/>
              <a:gd name="connsiteX4" fmla="*/ 10700529 w 11066141"/>
              <a:gd name="connsiteY4" fmla="*/ 4488878 h 5612766"/>
              <a:gd name="connsiteX5" fmla="*/ 9685485 w 11066141"/>
              <a:gd name="connsiteY5" fmla="*/ 5265292 h 5612766"/>
              <a:gd name="connsiteX6" fmla="*/ 7882349 w 11066141"/>
              <a:gd name="connsiteY6" fmla="*/ 4810028 h 5612766"/>
              <a:gd name="connsiteX7" fmla="*/ 6483476 w 11066141"/>
              <a:gd name="connsiteY7" fmla="*/ 5126534 h 5612766"/>
              <a:gd name="connsiteX8" fmla="*/ 4920396 w 11066141"/>
              <a:gd name="connsiteY8" fmla="*/ 4971419 h 5612766"/>
              <a:gd name="connsiteX9" fmla="*/ 2342592 w 11066141"/>
              <a:gd name="connsiteY9" fmla="*/ 5612677 h 5612766"/>
              <a:gd name="connsiteX10" fmla="*/ 213966 w 11066141"/>
              <a:gd name="connsiteY10" fmla="*/ 3708354 h 5612766"/>
              <a:gd name="connsiteX0" fmla="*/ 213966 w 11217326"/>
              <a:gd name="connsiteY0" fmla="*/ 3673021 h 5577433"/>
              <a:gd name="connsiteX1" fmla="*/ 655537 w 11217326"/>
              <a:gd name="connsiteY1" fmla="*/ 350174 h 5577433"/>
              <a:gd name="connsiteX2" fmla="*/ 5353583 w 11217326"/>
              <a:gd name="connsiteY2" fmla="*/ 361954 h 5577433"/>
              <a:gd name="connsiteX3" fmla="*/ 10602520 w 11217326"/>
              <a:gd name="connsiteY3" fmla="*/ 284728 h 5577433"/>
              <a:gd name="connsiteX4" fmla="*/ 11010302 w 11217326"/>
              <a:gd name="connsiteY4" fmla="*/ 3975764 h 5577433"/>
              <a:gd name="connsiteX5" fmla="*/ 9685485 w 11217326"/>
              <a:gd name="connsiteY5" fmla="*/ 5229959 h 5577433"/>
              <a:gd name="connsiteX6" fmla="*/ 7882349 w 11217326"/>
              <a:gd name="connsiteY6" fmla="*/ 4774695 h 5577433"/>
              <a:gd name="connsiteX7" fmla="*/ 6483476 w 11217326"/>
              <a:gd name="connsiteY7" fmla="*/ 5091201 h 5577433"/>
              <a:gd name="connsiteX8" fmla="*/ 4920396 w 11217326"/>
              <a:gd name="connsiteY8" fmla="*/ 4936086 h 5577433"/>
              <a:gd name="connsiteX9" fmla="*/ 2342592 w 11217326"/>
              <a:gd name="connsiteY9" fmla="*/ 5577344 h 5577433"/>
              <a:gd name="connsiteX10" fmla="*/ 213966 w 11217326"/>
              <a:gd name="connsiteY10" fmla="*/ 3673021 h 5577433"/>
              <a:gd name="connsiteX0" fmla="*/ 213966 w 11144092"/>
              <a:gd name="connsiteY0" fmla="*/ 3657883 h 5562295"/>
              <a:gd name="connsiteX1" fmla="*/ 655537 w 11144092"/>
              <a:gd name="connsiteY1" fmla="*/ 335036 h 5562295"/>
              <a:gd name="connsiteX2" fmla="*/ 5353583 w 11144092"/>
              <a:gd name="connsiteY2" fmla="*/ 346816 h 5562295"/>
              <a:gd name="connsiteX3" fmla="*/ 10602520 w 11144092"/>
              <a:gd name="connsiteY3" fmla="*/ 269590 h 5562295"/>
              <a:gd name="connsiteX4" fmla="*/ 10872626 w 11144092"/>
              <a:gd name="connsiteY4" fmla="*/ 3755863 h 5562295"/>
              <a:gd name="connsiteX5" fmla="*/ 9685485 w 11144092"/>
              <a:gd name="connsiteY5" fmla="*/ 5214821 h 5562295"/>
              <a:gd name="connsiteX6" fmla="*/ 7882349 w 11144092"/>
              <a:gd name="connsiteY6" fmla="*/ 4759557 h 5562295"/>
              <a:gd name="connsiteX7" fmla="*/ 6483476 w 11144092"/>
              <a:gd name="connsiteY7" fmla="*/ 5076063 h 5562295"/>
              <a:gd name="connsiteX8" fmla="*/ 4920396 w 11144092"/>
              <a:gd name="connsiteY8" fmla="*/ 4920948 h 5562295"/>
              <a:gd name="connsiteX9" fmla="*/ 2342592 w 11144092"/>
              <a:gd name="connsiteY9" fmla="*/ 5562206 h 5562295"/>
              <a:gd name="connsiteX10" fmla="*/ 213966 w 11144092"/>
              <a:gd name="connsiteY10" fmla="*/ 3657883 h 55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44092" h="5562295">
                <a:moveTo>
                  <a:pt x="213966" y="3657883"/>
                </a:moveTo>
                <a:cubicBezTo>
                  <a:pt x="-67210" y="2786688"/>
                  <a:pt x="-201066" y="886881"/>
                  <a:pt x="655537" y="335036"/>
                </a:cubicBezTo>
                <a:cubicBezTo>
                  <a:pt x="1512140" y="-216809"/>
                  <a:pt x="3626913" y="511296"/>
                  <a:pt x="5353583" y="346816"/>
                </a:cubicBezTo>
                <a:cubicBezTo>
                  <a:pt x="7080253" y="182336"/>
                  <a:pt x="9682679" y="-298585"/>
                  <a:pt x="10602520" y="269590"/>
                </a:cubicBezTo>
                <a:cubicBezTo>
                  <a:pt x="11522361" y="837765"/>
                  <a:pt x="11025465" y="2931658"/>
                  <a:pt x="10872626" y="3755863"/>
                </a:cubicBezTo>
                <a:cubicBezTo>
                  <a:pt x="10719787" y="4580068"/>
                  <a:pt x="10183864" y="5047539"/>
                  <a:pt x="9685485" y="5214821"/>
                </a:cubicBezTo>
                <a:cubicBezTo>
                  <a:pt x="9187106" y="5382103"/>
                  <a:pt x="8416017" y="4782683"/>
                  <a:pt x="7882349" y="4759557"/>
                </a:cubicBezTo>
                <a:cubicBezTo>
                  <a:pt x="7348681" y="4736431"/>
                  <a:pt x="6977135" y="5049165"/>
                  <a:pt x="6483476" y="5076063"/>
                </a:cubicBezTo>
                <a:cubicBezTo>
                  <a:pt x="5989817" y="5102961"/>
                  <a:pt x="5610543" y="4839924"/>
                  <a:pt x="4920396" y="4920948"/>
                </a:cubicBezTo>
                <a:cubicBezTo>
                  <a:pt x="4230249" y="5001972"/>
                  <a:pt x="3829110" y="5551014"/>
                  <a:pt x="2342592" y="5562206"/>
                </a:cubicBezTo>
                <a:cubicBezTo>
                  <a:pt x="856074" y="5573398"/>
                  <a:pt x="495142" y="4529078"/>
                  <a:pt x="213966" y="365788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" y="2882472"/>
            <a:ext cx="1987764" cy="39755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915" y="4102751"/>
            <a:ext cx="2194683" cy="2778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00" y="0"/>
            <a:ext cx="7123566" cy="67339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1561952"/>
            <a:ext cx="832416" cy="5873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2423205"/>
            <a:ext cx="832416" cy="587359"/>
          </a:xfrm>
          <a:prstGeom prst="rect">
            <a:avLst/>
          </a:prstGeom>
        </p:spPr>
      </p:pic>
      <p:sp>
        <p:nvSpPr>
          <p:cNvPr id="14" name="PA_库_云形 4"/>
          <p:cNvSpPr/>
          <p:nvPr>
            <p:custDataLst>
              <p:tags r:id="rId1"/>
            </p:custDataLst>
          </p:nvPr>
        </p:nvSpPr>
        <p:spPr>
          <a:xfrm>
            <a:off x="1566765" y="1344816"/>
            <a:ext cx="2583861" cy="3100484"/>
          </a:xfrm>
          <a:prstGeom prst="cloud">
            <a:avLst/>
          </a:prstGeom>
          <a:noFill/>
          <a:ln w="57150">
            <a:solidFill>
              <a:srgbClr val="E2B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43A1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原创设计师QQ：178119980 喵小姐"/>
          <p:cNvSpPr/>
          <p:nvPr/>
        </p:nvSpPr>
        <p:spPr>
          <a:xfrm>
            <a:off x="1934041" y="1782029"/>
            <a:ext cx="1733777" cy="23329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>
                <a:solidFill>
                  <a:srgbClr val="43A1C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 đã học những đơn vị đo khối lượng nào?</a:t>
            </a:r>
            <a:endParaRPr lang="en-US" altLang="zh-CN" sz="2400" b="1" dirty="0">
              <a:solidFill>
                <a:srgbClr val="43A1CA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1600" dirty="0">
              <a:solidFill>
                <a:srgbClr val="43A1CA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3251388"/>
            <a:ext cx="832416" cy="587359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81" y="4114975"/>
            <a:ext cx="832416" cy="587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3857" y="1319583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46210" y="218994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06540" y="3088202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6508" y="3983635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2155" y="1316347"/>
            <a:ext cx="240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tấn =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13048" y="1318529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kg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733074" y="1305194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1000kg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88008" y="2247950"/>
            <a:ext cx="2021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tạ =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14836" y="3088202"/>
            <a:ext cx="2483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yến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43486" y="2201739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kg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733074" y="3047296"/>
            <a:ext cx="178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kg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4629" y="2198138"/>
            <a:ext cx="1954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100kg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929636" y="3062374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E5A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</p:spTree>
    <p:extLst>
      <p:ext uri="{BB962C8B-B14F-4D97-AF65-F5344CB8AC3E}">
        <p14:creationId xmlns:p14="http://schemas.microsoft.com/office/powerpoint/2010/main" val="338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/>
      <p:bldP spid="8" grpId="0"/>
      <p:bldP spid="24" grpId="0"/>
      <p:bldP spid="25" grpId="0"/>
      <p:bldP spid="26" grpId="0"/>
      <p:bldP spid="28" grpId="0"/>
      <p:bldP spid="29" grpId="0"/>
      <p:bldP spid="29" grpId="1"/>
      <p:bldP spid="30" grpId="0"/>
      <p:bldP spid="32" grpId="0"/>
      <p:bldP spid="36" grpId="0"/>
      <p:bldP spid="39" grpId="0"/>
      <p:bldP spid="39" grpId="1"/>
      <p:bldP spid="40" grpId="0"/>
      <p:bldP spid="40" grpId="1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2" y="260371"/>
            <a:ext cx="843159" cy="1311088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434235" y="1066448"/>
            <a:ext cx="641166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942">
            <a:off x="9897250" y="-22834"/>
            <a:ext cx="2200966" cy="20627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640390" y="583170"/>
            <a:ext cx="4204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Đề-ca-gam, Héc-tô-gam</a:t>
            </a:r>
            <a:endParaRPr lang="zh-CN" altLang="en-US" sz="2800" b="1" dirty="0"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2132996" y="5978472"/>
            <a:ext cx="10105897" cy="879528"/>
          </a:xfrm>
          <a:custGeom>
            <a:avLst/>
            <a:gdLst>
              <a:gd name="connsiteX0" fmla="*/ 3589968 w 10105897"/>
              <a:gd name="connsiteY0" fmla="*/ 667 h 879528"/>
              <a:gd name="connsiteX1" fmla="*/ 7852001 w 10105897"/>
              <a:gd name="connsiteY1" fmla="*/ 373681 h 879528"/>
              <a:gd name="connsiteX2" fmla="*/ 10052760 w 10105897"/>
              <a:gd name="connsiteY2" fmla="*/ 202717 h 879528"/>
              <a:gd name="connsiteX3" fmla="*/ 10105897 w 10105897"/>
              <a:gd name="connsiteY3" fmla="*/ 206588 h 879528"/>
              <a:gd name="connsiteX4" fmla="*/ 10105897 w 10105897"/>
              <a:gd name="connsiteY4" fmla="*/ 879528 h 879528"/>
              <a:gd name="connsiteX5" fmla="*/ 147431 w 10105897"/>
              <a:gd name="connsiteY5" fmla="*/ 879528 h 879528"/>
              <a:gd name="connsiteX6" fmla="*/ 127618 w 10105897"/>
              <a:gd name="connsiteY6" fmla="*/ 806511 h 879528"/>
              <a:gd name="connsiteX7" fmla="*/ 304328 w 10105897"/>
              <a:gd name="connsiteY7" fmla="*/ 482476 h 879528"/>
              <a:gd name="connsiteX8" fmla="*/ 3589968 w 10105897"/>
              <a:gd name="connsiteY8" fmla="*/ 667 h 87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897" h="879528">
                <a:moveTo>
                  <a:pt x="3589968" y="667"/>
                </a:moveTo>
                <a:cubicBezTo>
                  <a:pt x="4847913" y="-17466"/>
                  <a:pt x="6774869" y="340006"/>
                  <a:pt x="7852001" y="373681"/>
                </a:cubicBezTo>
                <a:cubicBezTo>
                  <a:pt x="8929133" y="407356"/>
                  <a:pt x="9324340" y="169042"/>
                  <a:pt x="10052760" y="202717"/>
                </a:cubicBezTo>
                <a:lnTo>
                  <a:pt x="10105897" y="206588"/>
                </a:lnTo>
                <a:lnTo>
                  <a:pt x="10105897" y="879528"/>
                </a:lnTo>
                <a:lnTo>
                  <a:pt x="147431" y="879528"/>
                </a:lnTo>
                <a:lnTo>
                  <a:pt x="127618" y="806511"/>
                </a:lnTo>
                <a:cubicBezTo>
                  <a:pt x="48123" y="643890"/>
                  <a:pt x="-190479" y="636283"/>
                  <a:pt x="304328" y="482476"/>
                </a:cubicBezTo>
                <a:cubicBezTo>
                  <a:pt x="1004335" y="264886"/>
                  <a:pt x="2332023" y="18799"/>
                  <a:pt x="3589968" y="6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9" y="5120005"/>
            <a:ext cx="771608" cy="1582615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" y="6106332"/>
            <a:ext cx="12246403" cy="751668"/>
          </a:xfrm>
          <a:custGeom>
            <a:avLst/>
            <a:gdLst>
              <a:gd name="connsiteX0" fmla="*/ 3413715 w 12246403"/>
              <a:gd name="connsiteY0" fmla="*/ 559 h 751668"/>
              <a:gd name="connsiteX1" fmla="*/ 7675749 w 12246403"/>
              <a:gd name="connsiteY1" fmla="*/ 313240 h 751668"/>
              <a:gd name="connsiteX2" fmla="*/ 9876508 w 12246403"/>
              <a:gd name="connsiteY2" fmla="*/ 169929 h 751668"/>
              <a:gd name="connsiteX3" fmla="*/ 12046271 w 12246403"/>
              <a:gd name="connsiteY3" fmla="*/ 482608 h 751668"/>
              <a:gd name="connsiteX4" fmla="*/ 12231071 w 12246403"/>
              <a:gd name="connsiteY4" fmla="*/ 742094 h 751668"/>
              <a:gd name="connsiteX5" fmla="*/ 12230773 w 12246403"/>
              <a:gd name="connsiteY5" fmla="*/ 751668 h 751668"/>
              <a:gd name="connsiteX6" fmla="*/ 336178 w 12246403"/>
              <a:gd name="connsiteY6" fmla="*/ 751668 h 751668"/>
              <a:gd name="connsiteX7" fmla="*/ 0 w 12246403"/>
              <a:gd name="connsiteY7" fmla="*/ 743805 h 751668"/>
              <a:gd name="connsiteX8" fmla="*/ 0 w 12246403"/>
              <a:gd name="connsiteY8" fmla="*/ 441020 h 751668"/>
              <a:gd name="connsiteX9" fmla="*/ 128076 w 12246403"/>
              <a:gd name="connsiteY9" fmla="*/ 404438 h 751668"/>
              <a:gd name="connsiteX10" fmla="*/ 3413715 w 12246403"/>
              <a:gd name="connsiteY10" fmla="*/ 559 h 7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403" h="751668">
                <a:moveTo>
                  <a:pt x="3413715" y="559"/>
                </a:moveTo>
                <a:cubicBezTo>
                  <a:pt x="4671660" y="-14641"/>
                  <a:pt x="6598617" y="285012"/>
                  <a:pt x="7675749" y="313240"/>
                </a:cubicBezTo>
                <a:cubicBezTo>
                  <a:pt x="8752881" y="341468"/>
                  <a:pt x="9148088" y="141700"/>
                  <a:pt x="9876508" y="169929"/>
                </a:cubicBezTo>
                <a:cubicBezTo>
                  <a:pt x="10604928" y="198157"/>
                  <a:pt x="11638149" y="382725"/>
                  <a:pt x="12046271" y="482608"/>
                </a:cubicBezTo>
                <a:cubicBezTo>
                  <a:pt x="12301347" y="545036"/>
                  <a:pt x="12245651" y="674471"/>
                  <a:pt x="12231071" y="742094"/>
                </a:cubicBezTo>
                <a:lnTo>
                  <a:pt x="12230773" y="751668"/>
                </a:lnTo>
                <a:lnTo>
                  <a:pt x="336178" y="751668"/>
                </a:lnTo>
                <a:lnTo>
                  <a:pt x="0" y="743805"/>
                </a:lnTo>
                <a:lnTo>
                  <a:pt x="0" y="441020"/>
                </a:lnTo>
                <a:lnTo>
                  <a:pt x="128076" y="404438"/>
                </a:lnTo>
                <a:cubicBezTo>
                  <a:pt x="828083" y="222042"/>
                  <a:pt x="2155770" y="15759"/>
                  <a:pt x="3413715" y="55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749" y="5628272"/>
            <a:ext cx="682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en-US" sz="24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có nghĩa “gram”, dịch sang tiếng Việt là “</a:t>
            </a:r>
            <a:r>
              <a:rPr lang="en-US" sz="28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en-US" sz="2400" b="1">
                <a:solidFill>
                  <a:srgbClr val="F2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9" name="矩形 13"/>
          <p:cNvSpPr/>
          <p:nvPr/>
        </p:nvSpPr>
        <p:spPr>
          <a:xfrm>
            <a:off x="2164252" y="1276448"/>
            <a:ext cx="8725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Để đo khối lượng các vật nặng </a:t>
            </a:r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 chục, hàng trăm gam</a:t>
            </a:r>
            <a:r>
              <a:rPr lang="en-US" altLang="zh-CN" sz="24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, người ta còn dùng những đơn vị: 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đề-ca-gam, héc-tô-gam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3"/>
          <p:cNvSpPr/>
          <p:nvPr/>
        </p:nvSpPr>
        <p:spPr>
          <a:xfrm>
            <a:off x="1241936" y="2194763"/>
            <a:ext cx="4245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Đề-ca-gam viết tắt là 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dag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13"/>
          <p:cNvSpPr/>
          <p:nvPr/>
        </p:nvSpPr>
        <p:spPr>
          <a:xfrm>
            <a:off x="7185944" y="2203238"/>
            <a:ext cx="4415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Héc-tô-gam viết tắt là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hg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13"/>
          <p:cNvSpPr/>
          <p:nvPr/>
        </p:nvSpPr>
        <p:spPr>
          <a:xfrm>
            <a:off x="2425012" y="2704825"/>
            <a:ext cx="2364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65A326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1dag = 10g</a:t>
            </a:r>
            <a:endParaRPr lang="zh-CN" altLang="en-US" sz="2800" b="1" dirty="0">
              <a:solidFill>
                <a:srgbClr val="65A326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13"/>
          <p:cNvSpPr/>
          <p:nvPr/>
        </p:nvSpPr>
        <p:spPr>
          <a:xfrm>
            <a:off x="8100344" y="2759376"/>
            <a:ext cx="2622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1hg = 10dag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13"/>
          <p:cNvSpPr/>
          <p:nvPr/>
        </p:nvSpPr>
        <p:spPr>
          <a:xfrm>
            <a:off x="8100344" y="3392419"/>
            <a:ext cx="2622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1hg = 100g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1" y="3138610"/>
            <a:ext cx="3731828" cy="248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52" y="3869234"/>
            <a:ext cx="3158784" cy="236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1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45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1" grpId="0" animBg="1"/>
          <p:bldP spid="23" grpId="0" animBg="1"/>
          <p:bldP spid="5" grpId="0"/>
          <p:bldP spid="19" grpId="0"/>
          <p:bldP spid="20" grpId="0"/>
          <p:bldP spid="24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45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" accel="10000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1" grpId="0" animBg="1"/>
          <p:bldP spid="23" grpId="0" animBg="1"/>
          <p:bldP spid="5" grpId="0"/>
          <p:bldP spid="19" grpId="0"/>
          <p:bldP spid="20" grpId="0"/>
          <p:bldP spid="24" grpId="0"/>
          <p:bldP spid="25" grpId="0"/>
          <p:bldP spid="26" grpId="0"/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3" name="淘宝网Chenying0907出品 448"/>
          <p:cNvGrpSpPr/>
          <p:nvPr/>
        </p:nvGrpSpPr>
        <p:grpSpPr>
          <a:xfrm rot="21444336">
            <a:off x="4755399" y="4438417"/>
            <a:ext cx="2185114" cy="404652"/>
            <a:chOff x="4811714" y="3189288"/>
            <a:chExt cx="2571750" cy="476251"/>
          </a:xfrm>
          <a:solidFill>
            <a:srgbClr val="C8DCE5"/>
          </a:solidFill>
        </p:grpSpPr>
        <p:sp>
          <p:nvSpPr>
            <p:cNvPr id="14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3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4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5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6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7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8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9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0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1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2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3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4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5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6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7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8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39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0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1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2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3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4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5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6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7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8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49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0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1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2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3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4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5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6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7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8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59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0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1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2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3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4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5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6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7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8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69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0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1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2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3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4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5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6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7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8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79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0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81" name="原创设计师QQ：178119980 喵小姐"/>
          <p:cNvSpPr/>
          <p:nvPr/>
        </p:nvSpPr>
        <p:spPr>
          <a:xfrm>
            <a:off x="4746608" y="2081098"/>
            <a:ext cx="2145322" cy="13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1dag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5" name="原创设计师QQ：178119980 喵小姐"/>
          <p:cNvSpPr/>
          <p:nvPr/>
        </p:nvSpPr>
        <p:spPr>
          <a:xfrm>
            <a:off x="3010878" y="4273352"/>
            <a:ext cx="2145322" cy="13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1hg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6" name="淘宝网Chenying0907出品 448"/>
          <p:cNvGrpSpPr/>
          <p:nvPr/>
        </p:nvGrpSpPr>
        <p:grpSpPr>
          <a:xfrm rot="9323520" flipH="1">
            <a:off x="3034720" y="2979064"/>
            <a:ext cx="2185114" cy="404652"/>
            <a:chOff x="4811714" y="3189288"/>
            <a:chExt cx="2571750" cy="476251"/>
          </a:xfrm>
          <a:solidFill>
            <a:srgbClr val="C8DCE5"/>
          </a:solidFill>
        </p:grpSpPr>
        <p:sp>
          <p:nvSpPr>
            <p:cNvPr id="87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8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9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0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1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2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3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4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5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6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7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8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9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0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1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2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3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4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5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6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7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8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9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0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1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2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3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4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5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6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7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8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9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0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1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2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3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4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5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6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7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8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9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0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1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2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3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4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5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6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7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8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9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0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1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2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3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4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5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6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7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8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9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0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1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2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3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6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74" y="2372339"/>
            <a:ext cx="2388712" cy="2388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65" y="2708430"/>
            <a:ext cx="3217350" cy="2413012"/>
          </a:xfrm>
          <a:prstGeom prst="rect">
            <a:avLst/>
          </a:prstGeom>
        </p:spPr>
      </p:pic>
      <p:pic>
        <p:nvPicPr>
          <p:cNvPr id="154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834" y="3902865"/>
            <a:ext cx="1385076" cy="2680064"/>
          </a:xfrm>
          <a:prstGeom prst="rect">
            <a:avLst/>
          </a:prstGeom>
        </p:spPr>
      </p:pic>
      <p:pic>
        <p:nvPicPr>
          <p:cNvPr id="155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86" y="574685"/>
            <a:ext cx="843159" cy="1311088"/>
          </a:xfrm>
          <a:prstGeom prst="rect">
            <a:avLst/>
          </a:prstGeom>
        </p:spPr>
      </p:pic>
      <p:cxnSp>
        <p:nvCxnSpPr>
          <p:cNvPr id="156" name="直接连接符 7"/>
          <p:cNvCxnSpPr/>
          <p:nvPr/>
        </p:nvCxnSpPr>
        <p:spPr>
          <a:xfrm>
            <a:off x="4109122" y="1722149"/>
            <a:ext cx="5272551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矩形 13"/>
          <p:cNvSpPr/>
          <p:nvPr/>
        </p:nvSpPr>
        <p:spPr>
          <a:xfrm>
            <a:off x="4028926" y="901647"/>
            <a:ext cx="5352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Đề-ca-gam, Héc-tô-gam</a:t>
            </a:r>
            <a:endParaRPr lang="zh-CN" altLang="en-US" sz="3600" b="1" dirty="0"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9" name="图片 21">
            <a:extLst>
              <a:ext uri="{FF2B5EF4-FFF2-40B4-BE49-F238E27FC236}">
                <a16:creationId xmlns:a16="http://schemas.microsoft.com/office/drawing/2014/main" id="{DF430FA6-B996-4B7E-B089-F52B0A5C7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7929" y="5315045"/>
            <a:ext cx="3191606" cy="1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2" fill="hold" nodeType="after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3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3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 tmFilter="0,0; .5, 1; 1, 1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7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7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81" grpId="0"/>
          <p:bldP spid="85" grpId="0"/>
          <p:bldP spid="1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 tmFilter="0,0; .5, 1; 1, 1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7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7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81" grpId="0"/>
          <p:bldP spid="85" grpId="0"/>
          <p:bldP spid="15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4614" y="2727781"/>
            <a:ext cx="68130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Giới thiệu bảng đơn vị </a:t>
            </a:r>
            <a:endParaRPr lang="en-US" sz="440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  <a:p>
            <a:pPr algn="ctr"/>
            <a:r>
              <a:rPr lang="vi-VN" sz="440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đo khối lượng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897">
            <a:off x="449566" y="4304847"/>
            <a:ext cx="1988944" cy="2309384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03" y="4061158"/>
            <a:ext cx="2364084" cy="3375638"/>
          </a:xfrm>
          <a:prstGeom prst="rect">
            <a:avLst/>
          </a:prstGeom>
        </p:spPr>
      </p:pic>
      <p:pic>
        <p:nvPicPr>
          <p:cNvPr id="8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 b="48423"/>
          <a:stretch/>
        </p:blipFill>
        <p:spPr>
          <a:xfrm>
            <a:off x="-1114852" y="-334023"/>
            <a:ext cx="3161546" cy="2247750"/>
          </a:xfrm>
          <a:prstGeom prst="rect">
            <a:avLst/>
          </a:prstGeom>
        </p:spPr>
      </p:pic>
      <p:pic>
        <p:nvPicPr>
          <p:cNvPr id="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2066309" y="918374"/>
            <a:ext cx="8284242" cy="31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-202748" y="5981516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10" y="-82292"/>
            <a:ext cx="5963479" cy="6858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859531" y="-531213"/>
            <a:ext cx="1219200" cy="4645116"/>
            <a:chOff x="2466473" y="-517358"/>
            <a:chExt cx="517357" cy="4645116"/>
          </a:xfrm>
        </p:grpSpPr>
        <p:sp>
          <p:nvSpPr>
            <p:cNvPr id="26" name="任意多边形 25"/>
            <p:cNvSpPr/>
            <p:nvPr/>
          </p:nvSpPr>
          <p:spPr>
            <a:xfrm>
              <a:off x="2610853" y="-517358"/>
              <a:ext cx="180655" cy="1852863"/>
            </a:xfrm>
            <a:custGeom>
              <a:avLst/>
              <a:gdLst>
                <a:gd name="connsiteX0" fmla="*/ 0 w 180655"/>
                <a:gd name="connsiteY0" fmla="*/ 0 h 1852863"/>
                <a:gd name="connsiteX1" fmla="*/ 180473 w 180655"/>
                <a:gd name="connsiteY1" fmla="*/ 709863 h 1852863"/>
                <a:gd name="connsiteX2" fmla="*/ 36094 w 180655"/>
                <a:gd name="connsiteY2" fmla="*/ 1082842 h 1852863"/>
                <a:gd name="connsiteX3" fmla="*/ 144379 w 180655"/>
                <a:gd name="connsiteY3" fmla="*/ 1515979 h 1852863"/>
                <a:gd name="connsiteX4" fmla="*/ 60158 w 180655"/>
                <a:gd name="connsiteY4" fmla="*/ 1852863 h 18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5" h="1852863">
                  <a:moveTo>
                    <a:pt x="0" y="0"/>
                  </a:moveTo>
                  <a:cubicBezTo>
                    <a:pt x="87228" y="264694"/>
                    <a:pt x="174457" y="529389"/>
                    <a:pt x="180473" y="709863"/>
                  </a:cubicBezTo>
                  <a:cubicBezTo>
                    <a:pt x="186489" y="890337"/>
                    <a:pt x="42110" y="948489"/>
                    <a:pt x="36094" y="1082842"/>
                  </a:cubicBezTo>
                  <a:cubicBezTo>
                    <a:pt x="30078" y="1217195"/>
                    <a:pt x="140368" y="1387642"/>
                    <a:pt x="144379" y="1515979"/>
                  </a:cubicBezTo>
                  <a:cubicBezTo>
                    <a:pt x="148390" y="1644316"/>
                    <a:pt x="68179" y="1774658"/>
                    <a:pt x="60158" y="1852863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2466473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elvetica" panose="020B0604020202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314669" y="-134171"/>
            <a:ext cx="1219200" cy="4260105"/>
            <a:chOff x="3562875" y="-132347"/>
            <a:chExt cx="517357" cy="4260105"/>
          </a:xfrm>
        </p:grpSpPr>
        <p:sp>
          <p:nvSpPr>
            <p:cNvPr id="28" name="任意多边形 27"/>
            <p:cNvSpPr/>
            <p:nvPr/>
          </p:nvSpPr>
          <p:spPr>
            <a:xfrm>
              <a:off x="3788915" y="-132347"/>
              <a:ext cx="121624" cy="1576136"/>
            </a:xfrm>
            <a:custGeom>
              <a:avLst/>
              <a:gdLst>
                <a:gd name="connsiteX0" fmla="*/ 73222 w 121624"/>
                <a:gd name="connsiteY0" fmla="*/ 0 h 1576136"/>
                <a:gd name="connsiteX1" fmla="*/ 1032 w 121624"/>
                <a:gd name="connsiteY1" fmla="*/ 529389 h 1576136"/>
                <a:gd name="connsiteX2" fmla="*/ 121348 w 121624"/>
                <a:gd name="connsiteY2" fmla="*/ 1299410 h 1576136"/>
                <a:gd name="connsiteX3" fmla="*/ 37127 w 121624"/>
                <a:gd name="connsiteY3" fmla="*/ 1576136 h 15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24" h="1576136">
                  <a:moveTo>
                    <a:pt x="73222" y="0"/>
                  </a:moveTo>
                  <a:cubicBezTo>
                    <a:pt x="33116" y="156410"/>
                    <a:pt x="-6989" y="312821"/>
                    <a:pt x="1032" y="529389"/>
                  </a:cubicBezTo>
                  <a:cubicBezTo>
                    <a:pt x="9053" y="745957"/>
                    <a:pt x="115332" y="1124952"/>
                    <a:pt x="121348" y="1299410"/>
                  </a:cubicBezTo>
                  <a:cubicBezTo>
                    <a:pt x="127364" y="1473868"/>
                    <a:pt x="33116" y="1530015"/>
                    <a:pt x="37127" y="1576136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56287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54813" y="-146202"/>
            <a:ext cx="1219200" cy="4260105"/>
            <a:chOff x="4617166" y="-132347"/>
            <a:chExt cx="517357" cy="4260105"/>
          </a:xfrm>
        </p:grpSpPr>
        <p:sp>
          <p:nvSpPr>
            <p:cNvPr id="29" name="任意多边形 28"/>
            <p:cNvSpPr/>
            <p:nvPr/>
          </p:nvSpPr>
          <p:spPr>
            <a:xfrm>
              <a:off x="4824613" y="-132347"/>
              <a:ext cx="96303" cy="1467852"/>
            </a:xfrm>
            <a:custGeom>
              <a:avLst/>
              <a:gdLst>
                <a:gd name="connsiteX0" fmla="*/ 84271 w 96303"/>
                <a:gd name="connsiteY0" fmla="*/ 0 h 1467852"/>
                <a:gd name="connsiteX1" fmla="*/ 50 w 96303"/>
                <a:gd name="connsiteY1" fmla="*/ 433136 h 1467852"/>
                <a:gd name="connsiteX2" fmla="*/ 72240 w 96303"/>
                <a:gd name="connsiteY2" fmla="*/ 1010652 h 1467852"/>
                <a:gd name="connsiteX3" fmla="*/ 96303 w 96303"/>
                <a:gd name="connsiteY3" fmla="*/ 1467852 h 146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03" h="1467852">
                  <a:moveTo>
                    <a:pt x="84271" y="0"/>
                  </a:moveTo>
                  <a:cubicBezTo>
                    <a:pt x="43163" y="132347"/>
                    <a:pt x="2055" y="264694"/>
                    <a:pt x="50" y="433136"/>
                  </a:cubicBezTo>
                  <a:cubicBezTo>
                    <a:pt x="-1955" y="601578"/>
                    <a:pt x="56198" y="838199"/>
                    <a:pt x="72240" y="1010652"/>
                  </a:cubicBezTo>
                  <a:cubicBezTo>
                    <a:pt x="88282" y="1183105"/>
                    <a:pt x="90287" y="1387642"/>
                    <a:pt x="96303" y="146785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617166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368335" y="-160275"/>
            <a:ext cx="1219200" cy="4248074"/>
            <a:chOff x="5713568" y="-120316"/>
            <a:chExt cx="517357" cy="4248074"/>
          </a:xfrm>
        </p:grpSpPr>
        <p:sp>
          <p:nvSpPr>
            <p:cNvPr id="30" name="任意多边形 29"/>
            <p:cNvSpPr/>
            <p:nvPr/>
          </p:nvSpPr>
          <p:spPr>
            <a:xfrm>
              <a:off x="5991330" y="-120316"/>
              <a:ext cx="108681" cy="1564105"/>
            </a:xfrm>
            <a:custGeom>
              <a:avLst/>
              <a:gdLst>
                <a:gd name="connsiteX0" fmla="*/ 108681 w 108681"/>
                <a:gd name="connsiteY0" fmla="*/ 0 h 1564105"/>
                <a:gd name="connsiteX1" fmla="*/ 396 w 108681"/>
                <a:gd name="connsiteY1" fmla="*/ 998621 h 1564105"/>
                <a:gd name="connsiteX2" fmla="*/ 72586 w 108681"/>
                <a:gd name="connsiteY2" fmla="*/ 1564105 h 15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1" h="1564105">
                  <a:moveTo>
                    <a:pt x="108681" y="0"/>
                  </a:moveTo>
                  <a:cubicBezTo>
                    <a:pt x="57546" y="368968"/>
                    <a:pt x="6412" y="737937"/>
                    <a:pt x="396" y="998621"/>
                  </a:cubicBezTo>
                  <a:cubicBezTo>
                    <a:pt x="-5620" y="1259305"/>
                    <a:pt x="58549" y="1463842"/>
                    <a:pt x="72586" y="156410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713568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765767" y="-98076"/>
            <a:ext cx="1219200" cy="4211979"/>
            <a:chOff x="6791272" y="-84221"/>
            <a:chExt cx="517357" cy="4211979"/>
          </a:xfrm>
        </p:grpSpPr>
        <p:sp>
          <p:nvSpPr>
            <p:cNvPr id="31" name="任意多边形 30"/>
            <p:cNvSpPr/>
            <p:nvPr/>
          </p:nvSpPr>
          <p:spPr>
            <a:xfrm>
              <a:off x="6978316" y="-84221"/>
              <a:ext cx="156834" cy="1503947"/>
            </a:xfrm>
            <a:custGeom>
              <a:avLst/>
              <a:gdLst>
                <a:gd name="connsiteX0" fmla="*/ 0 w 156834"/>
                <a:gd name="connsiteY0" fmla="*/ 0 h 1503947"/>
                <a:gd name="connsiteX1" fmla="*/ 156410 w 156834"/>
                <a:gd name="connsiteY1" fmla="*/ 842210 h 1503947"/>
                <a:gd name="connsiteX2" fmla="*/ 48126 w 156834"/>
                <a:gd name="connsiteY2" fmla="*/ 1503947 h 15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34" h="1503947">
                  <a:moveTo>
                    <a:pt x="0" y="0"/>
                  </a:moveTo>
                  <a:cubicBezTo>
                    <a:pt x="74194" y="295776"/>
                    <a:pt x="148389" y="591552"/>
                    <a:pt x="156410" y="842210"/>
                  </a:cubicBezTo>
                  <a:cubicBezTo>
                    <a:pt x="164431" y="1092868"/>
                    <a:pt x="56147" y="1383631"/>
                    <a:pt x="48126" y="150394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791272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293432" y="-107664"/>
            <a:ext cx="1219200" cy="4211979"/>
            <a:chOff x="7887674" y="-84221"/>
            <a:chExt cx="517357" cy="4211979"/>
          </a:xfrm>
        </p:grpSpPr>
        <p:sp>
          <p:nvSpPr>
            <p:cNvPr id="32" name="任意多边形 31"/>
            <p:cNvSpPr/>
            <p:nvPr/>
          </p:nvSpPr>
          <p:spPr>
            <a:xfrm>
              <a:off x="8125100" y="-84221"/>
              <a:ext cx="137475" cy="1479884"/>
            </a:xfrm>
            <a:custGeom>
              <a:avLst/>
              <a:gdLst>
                <a:gd name="connsiteX0" fmla="*/ 20279 w 137475"/>
                <a:gd name="connsiteY0" fmla="*/ 0 h 1479884"/>
                <a:gd name="connsiteX1" fmla="*/ 8247 w 137475"/>
                <a:gd name="connsiteY1" fmla="*/ 457200 h 1479884"/>
                <a:gd name="connsiteX2" fmla="*/ 128563 w 137475"/>
                <a:gd name="connsiteY2" fmla="*/ 1263316 h 1479884"/>
                <a:gd name="connsiteX3" fmla="*/ 128563 w 137475"/>
                <a:gd name="connsiteY3" fmla="*/ 1479884 h 147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75" h="1479884">
                  <a:moveTo>
                    <a:pt x="20279" y="0"/>
                  </a:moveTo>
                  <a:cubicBezTo>
                    <a:pt x="5239" y="123323"/>
                    <a:pt x="-9800" y="246647"/>
                    <a:pt x="8247" y="457200"/>
                  </a:cubicBezTo>
                  <a:cubicBezTo>
                    <a:pt x="26294" y="667753"/>
                    <a:pt x="108510" y="1092869"/>
                    <a:pt x="128563" y="1263316"/>
                  </a:cubicBezTo>
                  <a:cubicBezTo>
                    <a:pt x="148616" y="1433763"/>
                    <a:pt x="128563" y="1479884"/>
                    <a:pt x="128563" y="1479884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887674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793098" y="-83601"/>
            <a:ext cx="1219200" cy="4187916"/>
            <a:chOff x="8941965" y="-60158"/>
            <a:chExt cx="517357" cy="4187916"/>
          </a:xfrm>
        </p:grpSpPr>
        <p:sp>
          <p:nvSpPr>
            <p:cNvPr id="33" name="任意多边形 32"/>
            <p:cNvSpPr/>
            <p:nvPr/>
          </p:nvSpPr>
          <p:spPr>
            <a:xfrm>
              <a:off x="9082100" y="-60158"/>
              <a:ext cx="233097" cy="1383632"/>
            </a:xfrm>
            <a:custGeom>
              <a:avLst/>
              <a:gdLst>
                <a:gd name="connsiteX0" fmla="*/ 134089 w 233097"/>
                <a:gd name="connsiteY0" fmla="*/ 0 h 1383632"/>
                <a:gd name="connsiteX1" fmla="*/ 1742 w 233097"/>
                <a:gd name="connsiteY1" fmla="*/ 433137 h 1383632"/>
                <a:gd name="connsiteX2" fmla="*/ 218311 w 233097"/>
                <a:gd name="connsiteY2" fmla="*/ 1118937 h 1383632"/>
                <a:gd name="connsiteX3" fmla="*/ 218311 w 233097"/>
                <a:gd name="connsiteY3" fmla="*/ 1383632 h 138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97" h="1383632">
                  <a:moveTo>
                    <a:pt x="134089" y="0"/>
                  </a:moveTo>
                  <a:cubicBezTo>
                    <a:pt x="60897" y="123324"/>
                    <a:pt x="-12295" y="246648"/>
                    <a:pt x="1742" y="433137"/>
                  </a:cubicBezTo>
                  <a:cubicBezTo>
                    <a:pt x="15779" y="619626"/>
                    <a:pt x="182216" y="960521"/>
                    <a:pt x="218311" y="1118937"/>
                  </a:cubicBezTo>
                  <a:cubicBezTo>
                    <a:pt x="254406" y="1277353"/>
                    <a:pt x="212295" y="1321469"/>
                    <a:pt x="218311" y="138363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894196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" y="3331669"/>
            <a:ext cx="1944214" cy="3444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8798" y="2076984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22946" y="4406105"/>
            <a:ext cx="85477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các đơn vị đo </a:t>
            </a:r>
            <a:r>
              <a:rPr lang="en-US" sz="4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</a:t>
            </a:r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 học </a:t>
            </a:r>
          </a:p>
          <a:p>
            <a:pPr algn="ctr"/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thứ tự </a:t>
            </a:r>
            <a:r>
              <a:rPr lang="en-US" sz="4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lớn đến bé</a:t>
            </a:r>
            <a:r>
              <a:rPr lang="en-US" sz="40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520750" y="208730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52707" y="208730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80590" y="2103259"/>
            <a:ext cx="10791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65A32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6666" y="2157852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237894" y="2098482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154370" y="2098482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761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6" grpId="0"/>
      <p:bldP spid="42" grpId="0"/>
      <p:bldP spid="43" grpId="0"/>
      <p:bldP spid="44" grpId="0"/>
      <p:bldP spid="45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-420969" y="5744490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6262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5976"/>
              </p:ext>
            </p:extLst>
          </p:nvPr>
        </p:nvGraphicFramePr>
        <p:xfrm>
          <a:off x="591654" y="1493107"/>
          <a:ext cx="10857014" cy="37618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1002">
                  <a:extLst>
                    <a:ext uri="{9D8B030D-6E8A-4147-A177-3AD203B41FA5}">
                      <a16:colId xmlns:a16="http://schemas.microsoft.com/office/drawing/2014/main" val="3128580948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359287566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271979983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2328405323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955203423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1264269429"/>
                    </a:ext>
                  </a:extLst>
                </a:gridCol>
                <a:gridCol w="1551002">
                  <a:extLst>
                    <a:ext uri="{9D8B030D-6E8A-4147-A177-3AD203B41FA5}">
                      <a16:colId xmlns:a16="http://schemas.microsoft.com/office/drawing/2014/main" val="1413725385"/>
                    </a:ext>
                  </a:extLst>
                </a:gridCol>
              </a:tblGrid>
              <a:tr h="1253936">
                <a:tc gridSpan="3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Ki-lô-gam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78150"/>
                  </a:ext>
                </a:extLst>
              </a:tr>
              <a:tr h="12539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42169"/>
                  </a:ext>
                </a:extLst>
              </a:tr>
              <a:tr h="12539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16173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5434283" y="2928403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48425" y="292840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81730" y="2921341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80740" y="2950186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990272" y="2956295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575292" y="2939788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514122" y="2950186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15816" y="316489"/>
            <a:ext cx="7880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Bảng đơn vị đo khối lượng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99776" y="5446922"/>
            <a:ext cx="982192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ot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3600" b="0" i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đo khối lượng đều gấp 10 lần </a:t>
            </a:r>
          </a:p>
          <a:p>
            <a:pPr algn="ctr"/>
            <a:r>
              <a:rPr lang="en-US" sz="3600" b="0" i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bé hơn, liền nó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473" y="4039214"/>
            <a:ext cx="13773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tấn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tạ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1000kg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307602" y="4089810"/>
            <a:ext cx="12827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tạ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yến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100kg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907808" y="4096872"/>
            <a:ext cx="10695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yến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10kg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20017" y="4003427"/>
            <a:ext cx="1205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10hg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1000g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991752" y="4056342"/>
            <a:ext cx="10518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1hg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dag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627571" y="4056342"/>
            <a:ext cx="898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1dag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321657" y="4118655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</a:t>
            </a:r>
          </a:p>
        </p:txBody>
      </p:sp>
      <p:grpSp>
        <p:nvGrpSpPr>
          <p:cNvPr id="64" name="组合 34"/>
          <p:cNvGrpSpPr/>
          <p:nvPr/>
        </p:nvGrpSpPr>
        <p:grpSpPr>
          <a:xfrm>
            <a:off x="859531" y="-531213"/>
            <a:ext cx="1219200" cy="4645116"/>
            <a:chOff x="2466473" y="-517358"/>
            <a:chExt cx="517357" cy="4645116"/>
          </a:xfrm>
        </p:grpSpPr>
        <p:sp>
          <p:nvSpPr>
            <p:cNvPr id="65" name="任意多边形 25"/>
            <p:cNvSpPr/>
            <p:nvPr/>
          </p:nvSpPr>
          <p:spPr>
            <a:xfrm>
              <a:off x="2610853" y="-517358"/>
              <a:ext cx="180655" cy="1852863"/>
            </a:xfrm>
            <a:custGeom>
              <a:avLst/>
              <a:gdLst>
                <a:gd name="connsiteX0" fmla="*/ 0 w 180655"/>
                <a:gd name="connsiteY0" fmla="*/ 0 h 1852863"/>
                <a:gd name="connsiteX1" fmla="*/ 180473 w 180655"/>
                <a:gd name="connsiteY1" fmla="*/ 709863 h 1852863"/>
                <a:gd name="connsiteX2" fmla="*/ 36094 w 180655"/>
                <a:gd name="connsiteY2" fmla="*/ 1082842 h 1852863"/>
                <a:gd name="connsiteX3" fmla="*/ 144379 w 180655"/>
                <a:gd name="connsiteY3" fmla="*/ 1515979 h 1852863"/>
                <a:gd name="connsiteX4" fmla="*/ 60158 w 180655"/>
                <a:gd name="connsiteY4" fmla="*/ 1852863 h 185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5" h="1852863">
                  <a:moveTo>
                    <a:pt x="0" y="0"/>
                  </a:moveTo>
                  <a:cubicBezTo>
                    <a:pt x="87228" y="264694"/>
                    <a:pt x="174457" y="529389"/>
                    <a:pt x="180473" y="709863"/>
                  </a:cubicBezTo>
                  <a:cubicBezTo>
                    <a:pt x="186489" y="890337"/>
                    <a:pt x="42110" y="948489"/>
                    <a:pt x="36094" y="1082842"/>
                  </a:cubicBezTo>
                  <a:cubicBezTo>
                    <a:pt x="30078" y="1217195"/>
                    <a:pt x="140368" y="1387642"/>
                    <a:pt x="144379" y="1515979"/>
                  </a:cubicBezTo>
                  <a:cubicBezTo>
                    <a:pt x="148390" y="1644316"/>
                    <a:pt x="68179" y="1774658"/>
                    <a:pt x="60158" y="1852863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6" name="圆角矩形 3"/>
            <p:cNvSpPr/>
            <p:nvPr/>
          </p:nvSpPr>
          <p:spPr>
            <a:xfrm>
              <a:off x="2466473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elvetica" panose="020B0604020202030204" pitchFamily="34" charset="0"/>
              </a:endParaRPr>
            </a:p>
          </p:txBody>
        </p:sp>
      </p:grpSp>
      <p:grpSp>
        <p:nvGrpSpPr>
          <p:cNvPr id="67" name="组合 35"/>
          <p:cNvGrpSpPr/>
          <p:nvPr/>
        </p:nvGrpSpPr>
        <p:grpSpPr>
          <a:xfrm>
            <a:off x="2314669" y="-134171"/>
            <a:ext cx="1219200" cy="4260105"/>
            <a:chOff x="3562875" y="-132347"/>
            <a:chExt cx="517357" cy="4260105"/>
          </a:xfrm>
        </p:grpSpPr>
        <p:sp>
          <p:nvSpPr>
            <p:cNvPr id="68" name="任意多边形 27"/>
            <p:cNvSpPr/>
            <p:nvPr/>
          </p:nvSpPr>
          <p:spPr>
            <a:xfrm>
              <a:off x="3788915" y="-132347"/>
              <a:ext cx="121624" cy="1576136"/>
            </a:xfrm>
            <a:custGeom>
              <a:avLst/>
              <a:gdLst>
                <a:gd name="connsiteX0" fmla="*/ 73222 w 121624"/>
                <a:gd name="connsiteY0" fmla="*/ 0 h 1576136"/>
                <a:gd name="connsiteX1" fmla="*/ 1032 w 121624"/>
                <a:gd name="connsiteY1" fmla="*/ 529389 h 1576136"/>
                <a:gd name="connsiteX2" fmla="*/ 121348 w 121624"/>
                <a:gd name="connsiteY2" fmla="*/ 1299410 h 1576136"/>
                <a:gd name="connsiteX3" fmla="*/ 37127 w 121624"/>
                <a:gd name="connsiteY3" fmla="*/ 1576136 h 15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24" h="1576136">
                  <a:moveTo>
                    <a:pt x="73222" y="0"/>
                  </a:moveTo>
                  <a:cubicBezTo>
                    <a:pt x="33116" y="156410"/>
                    <a:pt x="-6989" y="312821"/>
                    <a:pt x="1032" y="529389"/>
                  </a:cubicBezTo>
                  <a:cubicBezTo>
                    <a:pt x="9053" y="745957"/>
                    <a:pt x="115332" y="1124952"/>
                    <a:pt x="121348" y="1299410"/>
                  </a:cubicBezTo>
                  <a:cubicBezTo>
                    <a:pt x="127364" y="1473868"/>
                    <a:pt x="33116" y="1530015"/>
                    <a:pt x="37127" y="1576136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9" name="圆角矩形 7"/>
            <p:cNvSpPr/>
            <p:nvPr/>
          </p:nvSpPr>
          <p:spPr>
            <a:xfrm>
              <a:off x="356287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0" name="组合 36"/>
          <p:cNvGrpSpPr/>
          <p:nvPr/>
        </p:nvGrpSpPr>
        <p:grpSpPr>
          <a:xfrm>
            <a:off x="3854813" y="-146202"/>
            <a:ext cx="1219200" cy="4260105"/>
            <a:chOff x="4617166" y="-132347"/>
            <a:chExt cx="517357" cy="4260105"/>
          </a:xfrm>
        </p:grpSpPr>
        <p:sp>
          <p:nvSpPr>
            <p:cNvPr id="71" name="任意多边形 28"/>
            <p:cNvSpPr/>
            <p:nvPr/>
          </p:nvSpPr>
          <p:spPr>
            <a:xfrm>
              <a:off x="4824613" y="-132347"/>
              <a:ext cx="96303" cy="1467852"/>
            </a:xfrm>
            <a:custGeom>
              <a:avLst/>
              <a:gdLst>
                <a:gd name="connsiteX0" fmla="*/ 84271 w 96303"/>
                <a:gd name="connsiteY0" fmla="*/ 0 h 1467852"/>
                <a:gd name="connsiteX1" fmla="*/ 50 w 96303"/>
                <a:gd name="connsiteY1" fmla="*/ 433136 h 1467852"/>
                <a:gd name="connsiteX2" fmla="*/ 72240 w 96303"/>
                <a:gd name="connsiteY2" fmla="*/ 1010652 h 1467852"/>
                <a:gd name="connsiteX3" fmla="*/ 96303 w 96303"/>
                <a:gd name="connsiteY3" fmla="*/ 1467852 h 146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03" h="1467852">
                  <a:moveTo>
                    <a:pt x="84271" y="0"/>
                  </a:moveTo>
                  <a:cubicBezTo>
                    <a:pt x="43163" y="132347"/>
                    <a:pt x="2055" y="264694"/>
                    <a:pt x="50" y="433136"/>
                  </a:cubicBezTo>
                  <a:cubicBezTo>
                    <a:pt x="-1955" y="601578"/>
                    <a:pt x="56198" y="838199"/>
                    <a:pt x="72240" y="1010652"/>
                  </a:cubicBezTo>
                  <a:cubicBezTo>
                    <a:pt x="88282" y="1183105"/>
                    <a:pt x="90287" y="1387642"/>
                    <a:pt x="96303" y="146785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2" name="圆角矩形 8"/>
            <p:cNvSpPr/>
            <p:nvPr/>
          </p:nvSpPr>
          <p:spPr>
            <a:xfrm>
              <a:off x="4617166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3" name="组合 37"/>
          <p:cNvGrpSpPr/>
          <p:nvPr/>
        </p:nvGrpSpPr>
        <p:grpSpPr>
          <a:xfrm>
            <a:off x="5368335" y="-160275"/>
            <a:ext cx="1219200" cy="4248074"/>
            <a:chOff x="5713568" y="-120316"/>
            <a:chExt cx="517357" cy="4248074"/>
          </a:xfrm>
        </p:grpSpPr>
        <p:sp>
          <p:nvSpPr>
            <p:cNvPr id="74" name="任意多边形 29"/>
            <p:cNvSpPr/>
            <p:nvPr/>
          </p:nvSpPr>
          <p:spPr>
            <a:xfrm>
              <a:off x="5991330" y="-120316"/>
              <a:ext cx="108681" cy="1564105"/>
            </a:xfrm>
            <a:custGeom>
              <a:avLst/>
              <a:gdLst>
                <a:gd name="connsiteX0" fmla="*/ 108681 w 108681"/>
                <a:gd name="connsiteY0" fmla="*/ 0 h 1564105"/>
                <a:gd name="connsiteX1" fmla="*/ 396 w 108681"/>
                <a:gd name="connsiteY1" fmla="*/ 998621 h 1564105"/>
                <a:gd name="connsiteX2" fmla="*/ 72586 w 108681"/>
                <a:gd name="connsiteY2" fmla="*/ 1564105 h 15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1" h="1564105">
                  <a:moveTo>
                    <a:pt x="108681" y="0"/>
                  </a:moveTo>
                  <a:cubicBezTo>
                    <a:pt x="57546" y="368968"/>
                    <a:pt x="6412" y="737937"/>
                    <a:pt x="396" y="998621"/>
                  </a:cubicBezTo>
                  <a:cubicBezTo>
                    <a:pt x="-5620" y="1259305"/>
                    <a:pt x="58549" y="1463842"/>
                    <a:pt x="72586" y="156410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5" name="圆角矩形 9"/>
            <p:cNvSpPr/>
            <p:nvPr/>
          </p:nvSpPr>
          <p:spPr>
            <a:xfrm>
              <a:off x="5713568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6" name="组合 38"/>
          <p:cNvGrpSpPr/>
          <p:nvPr/>
        </p:nvGrpSpPr>
        <p:grpSpPr>
          <a:xfrm>
            <a:off x="6918167" y="-98076"/>
            <a:ext cx="1219200" cy="4211979"/>
            <a:chOff x="6791272" y="-84221"/>
            <a:chExt cx="517357" cy="4211979"/>
          </a:xfrm>
        </p:grpSpPr>
        <p:sp>
          <p:nvSpPr>
            <p:cNvPr id="77" name="任意多边形 30"/>
            <p:cNvSpPr/>
            <p:nvPr/>
          </p:nvSpPr>
          <p:spPr>
            <a:xfrm>
              <a:off x="6978316" y="-84221"/>
              <a:ext cx="156834" cy="1503947"/>
            </a:xfrm>
            <a:custGeom>
              <a:avLst/>
              <a:gdLst>
                <a:gd name="connsiteX0" fmla="*/ 0 w 156834"/>
                <a:gd name="connsiteY0" fmla="*/ 0 h 1503947"/>
                <a:gd name="connsiteX1" fmla="*/ 156410 w 156834"/>
                <a:gd name="connsiteY1" fmla="*/ 842210 h 1503947"/>
                <a:gd name="connsiteX2" fmla="*/ 48126 w 156834"/>
                <a:gd name="connsiteY2" fmla="*/ 1503947 h 15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834" h="1503947">
                  <a:moveTo>
                    <a:pt x="0" y="0"/>
                  </a:moveTo>
                  <a:cubicBezTo>
                    <a:pt x="74194" y="295776"/>
                    <a:pt x="148389" y="591552"/>
                    <a:pt x="156410" y="842210"/>
                  </a:cubicBezTo>
                  <a:cubicBezTo>
                    <a:pt x="164431" y="1092868"/>
                    <a:pt x="56147" y="1383631"/>
                    <a:pt x="48126" y="150394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8" name="圆角矩形 10"/>
            <p:cNvSpPr/>
            <p:nvPr/>
          </p:nvSpPr>
          <p:spPr>
            <a:xfrm>
              <a:off x="6791272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79" name="组合 39"/>
          <p:cNvGrpSpPr/>
          <p:nvPr/>
        </p:nvGrpSpPr>
        <p:grpSpPr>
          <a:xfrm>
            <a:off x="8445832" y="-126714"/>
            <a:ext cx="1219200" cy="4211979"/>
            <a:chOff x="7887674" y="-84221"/>
            <a:chExt cx="517357" cy="4211979"/>
          </a:xfrm>
        </p:grpSpPr>
        <p:sp>
          <p:nvSpPr>
            <p:cNvPr id="80" name="任意多边形 31"/>
            <p:cNvSpPr/>
            <p:nvPr/>
          </p:nvSpPr>
          <p:spPr>
            <a:xfrm>
              <a:off x="8125100" y="-84221"/>
              <a:ext cx="137475" cy="1479884"/>
            </a:xfrm>
            <a:custGeom>
              <a:avLst/>
              <a:gdLst>
                <a:gd name="connsiteX0" fmla="*/ 20279 w 137475"/>
                <a:gd name="connsiteY0" fmla="*/ 0 h 1479884"/>
                <a:gd name="connsiteX1" fmla="*/ 8247 w 137475"/>
                <a:gd name="connsiteY1" fmla="*/ 457200 h 1479884"/>
                <a:gd name="connsiteX2" fmla="*/ 128563 w 137475"/>
                <a:gd name="connsiteY2" fmla="*/ 1263316 h 1479884"/>
                <a:gd name="connsiteX3" fmla="*/ 128563 w 137475"/>
                <a:gd name="connsiteY3" fmla="*/ 1479884 h 147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475" h="1479884">
                  <a:moveTo>
                    <a:pt x="20279" y="0"/>
                  </a:moveTo>
                  <a:cubicBezTo>
                    <a:pt x="5239" y="123323"/>
                    <a:pt x="-9800" y="246647"/>
                    <a:pt x="8247" y="457200"/>
                  </a:cubicBezTo>
                  <a:cubicBezTo>
                    <a:pt x="26294" y="667753"/>
                    <a:pt x="108510" y="1092869"/>
                    <a:pt x="128563" y="1263316"/>
                  </a:cubicBezTo>
                  <a:cubicBezTo>
                    <a:pt x="148616" y="1433763"/>
                    <a:pt x="128563" y="1479884"/>
                    <a:pt x="128563" y="1479884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1" name="圆角矩形 11"/>
            <p:cNvSpPr/>
            <p:nvPr/>
          </p:nvSpPr>
          <p:spPr>
            <a:xfrm>
              <a:off x="7887674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grpSp>
        <p:nvGrpSpPr>
          <p:cNvPr id="82" name="组合 40"/>
          <p:cNvGrpSpPr/>
          <p:nvPr/>
        </p:nvGrpSpPr>
        <p:grpSpPr>
          <a:xfrm>
            <a:off x="10040748" y="-83601"/>
            <a:ext cx="1219200" cy="4187916"/>
            <a:chOff x="8941965" y="-60158"/>
            <a:chExt cx="517357" cy="4187916"/>
          </a:xfrm>
        </p:grpSpPr>
        <p:sp>
          <p:nvSpPr>
            <p:cNvPr id="83" name="任意多边形 32"/>
            <p:cNvSpPr/>
            <p:nvPr/>
          </p:nvSpPr>
          <p:spPr>
            <a:xfrm>
              <a:off x="9082100" y="-60158"/>
              <a:ext cx="233097" cy="1383632"/>
            </a:xfrm>
            <a:custGeom>
              <a:avLst/>
              <a:gdLst>
                <a:gd name="connsiteX0" fmla="*/ 134089 w 233097"/>
                <a:gd name="connsiteY0" fmla="*/ 0 h 1383632"/>
                <a:gd name="connsiteX1" fmla="*/ 1742 w 233097"/>
                <a:gd name="connsiteY1" fmla="*/ 433137 h 1383632"/>
                <a:gd name="connsiteX2" fmla="*/ 218311 w 233097"/>
                <a:gd name="connsiteY2" fmla="*/ 1118937 h 1383632"/>
                <a:gd name="connsiteX3" fmla="*/ 218311 w 233097"/>
                <a:gd name="connsiteY3" fmla="*/ 1383632 h 138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097" h="1383632">
                  <a:moveTo>
                    <a:pt x="134089" y="0"/>
                  </a:moveTo>
                  <a:cubicBezTo>
                    <a:pt x="60897" y="123324"/>
                    <a:pt x="-12295" y="246648"/>
                    <a:pt x="1742" y="433137"/>
                  </a:cubicBezTo>
                  <a:cubicBezTo>
                    <a:pt x="15779" y="619626"/>
                    <a:pt x="182216" y="960521"/>
                    <a:pt x="218311" y="1118937"/>
                  </a:cubicBezTo>
                  <a:cubicBezTo>
                    <a:pt x="254406" y="1277353"/>
                    <a:pt x="212295" y="1321469"/>
                    <a:pt x="218311" y="1383632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4" name="圆角矩形 12"/>
            <p:cNvSpPr/>
            <p:nvPr/>
          </p:nvSpPr>
          <p:spPr>
            <a:xfrm>
              <a:off x="8941965" y="1203160"/>
              <a:ext cx="517357" cy="2924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908798" y="2076984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24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20750" y="2087304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EC6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852707" y="208730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480590" y="2103259"/>
            <a:ext cx="10791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65A32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030966" y="2157852"/>
            <a:ext cx="9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485544" y="2098482"/>
            <a:ext cx="1261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0402020" y="2098482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4229" y="1694170"/>
            <a:ext cx="39004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Lớn hơn ki-lô-gam</a:t>
            </a:r>
            <a:endParaRPr lang="vi-VN" sz="3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319359" y="1661109"/>
            <a:ext cx="3594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vi-VN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 ki-lô-gam</a:t>
            </a:r>
            <a:endParaRPr lang="vi-VN" sz="3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0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-0.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-0.2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2.29167E-6 -0.2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2.70833E-6 -0.2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2.08333E-7 -0.2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1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5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45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46" grpId="0"/>
      <p:bldP spid="47" grpId="0"/>
      <p:bldP spid="47" grpId="1"/>
      <p:bldP spid="48" grpId="0"/>
      <p:bldP spid="48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7" grpId="0" animBg="1"/>
      <p:bldP spid="85" grpId="0"/>
      <p:bldP spid="85" grpId="2"/>
      <p:bldP spid="86" grpId="0"/>
      <p:bldP spid="86" grpId="2"/>
      <p:bldP spid="87" grpId="0"/>
      <p:bldP spid="87" grpId="2"/>
      <p:bldP spid="88" grpId="0"/>
      <p:bldP spid="88" grpId="2"/>
      <p:bldP spid="89" grpId="0"/>
      <p:bldP spid="89" grpId="2"/>
      <p:bldP spid="90" grpId="0"/>
      <p:bldP spid="90" grpId="2"/>
      <p:bldP spid="91" grpId="0"/>
      <p:bldP spid="91" grpId="2"/>
      <p:bldP spid="15" grpId="0"/>
      <p:bldP spid="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81" name="原创设计师QQ：178119980 喵小姐"/>
          <p:cNvSpPr/>
          <p:nvPr/>
        </p:nvSpPr>
        <p:spPr>
          <a:xfrm>
            <a:off x="6821242" y="1381395"/>
            <a:ext cx="36670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tấn = 1000kg</a:t>
            </a:r>
            <a:endParaRPr lang="en-US" altLang="zh-CN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6" name="淘宝网Chenying0907出品 448"/>
          <p:cNvGrpSpPr/>
          <p:nvPr/>
        </p:nvGrpSpPr>
        <p:grpSpPr>
          <a:xfrm rot="9323520">
            <a:off x="5457540" y="2122656"/>
            <a:ext cx="1896855" cy="404652"/>
            <a:chOff x="4811714" y="3189288"/>
            <a:chExt cx="2571750" cy="476251"/>
          </a:xfrm>
          <a:solidFill>
            <a:srgbClr val="C8DCE5"/>
          </a:solidFill>
        </p:grpSpPr>
        <p:sp>
          <p:nvSpPr>
            <p:cNvPr id="87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8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89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0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1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2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3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4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5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6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7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8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99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0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1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2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3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4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5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6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7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8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09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0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1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2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3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4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5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6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7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8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19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0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1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2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3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4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5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6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7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8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29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0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1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2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3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4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5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6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7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8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39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0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1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2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3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4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5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6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7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8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49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0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1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2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53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155" name="原创设计师QQ：178119980 喵小姐"/>
          <p:cNvSpPr/>
          <p:nvPr/>
        </p:nvSpPr>
        <p:spPr>
          <a:xfrm>
            <a:off x="3419856" y="692795"/>
            <a:ext cx="6932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Đơn vị đo thông dụng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1504" y="632363"/>
            <a:ext cx="2335199" cy="2335199"/>
            <a:chOff x="1090731" y="908548"/>
            <a:chExt cx="2619194" cy="26191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5781" r="9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731" y="908548"/>
              <a:ext cx="2619194" cy="261919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50379" y="2063795"/>
              <a:ext cx="152638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50kg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98171" y="2967562"/>
            <a:ext cx="8928043" cy="2881695"/>
            <a:chOff x="1698171" y="2967562"/>
            <a:chExt cx="8928043" cy="2881695"/>
          </a:xfrm>
        </p:grpSpPr>
        <p:grpSp>
          <p:nvGrpSpPr>
            <p:cNvPr id="11" name="Group 10"/>
            <p:cNvGrpSpPr/>
            <p:nvPr/>
          </p:nvGrpSpPr>
          <p:grpSpPr>
            <a:xfrm>
              <a:off x="2130671" y="3043331"/>
              <a:ext cx="8239552" cy="2414700"/>
              <a:chOff x="1838741" y="2607741"/>
              <a:chExt cx="8239552" cy="24147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856508" y="2607741"/>
                <a:ext cx="8221785" cy="1199679"/>
                <a:chOff x="1856508" y="2607741"/>
                <a:chExt cx="8221785" cy="1199679"/>
              </a:xfrm>
            </p:grpSpPr>
            <p:grpSp>
              <p:nvGrpSpPr>
                <p:cNvPr id="205" name="Group 204"/>
                <p:cNvGrpSpPr/>
                <p:nvPr/>
              </p:nvGrpSpPr>
              <p:grpSpPr>
                <a:xfrm>
                  <a:off x="1856508" y="2607741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06" name="Picture 20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07" name="Rectangle 206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2629259" y="2607741"/>
                  <a:ext cx="994086" cy="1138446"/>
                  <a:chOff x="1090730" y="908548"/>
                  <a:chExt cx="2619193" cy="2619194"/>
                </a:xfrm>
              </p:grpSpPr>
              <p:pic>
                <p:nvPicPr>
                  <p:cNvPr id="209" name="Picture 20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0" y="908548"/>
                    <a:ext cx="2619193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10" name="Rectangle 209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3439444" y="2621244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12" name="Picture 211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13" name="Rectangle 212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14" name="Group 213"/>
                <p:cNvGrpSpPr/>
                <p:nvPr/>
              </p:nvGrpSpPr>
              <p:grpSpPr>
                <a:xfrm>
                  <a:off x="4229895" y="2646129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15" name="Picture 214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16" name="Rectangle 215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17" name="Group 216"/>
                <p:cNvGrpSpPr/>
                <p:nvPr/>
              </p:nvGrpSpPr>
              <p:grpSpPr>
                <a:xfrm>
                  <a:off x="5002646" y="2646129"/>
                  <a:ext cx="994086" cy="1138446"/>
                  <a:chOff x="1090730" y="908548"/>
                  <a:chExt cx="2619193" cy="2619194"/>
                </a:xfrm>
              </p:grpSpPr>
              <p:pic>
                <p:nvPicPr>
                  <p:cNvPr id="218" name="Picture 21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0" y="908548"/>
                    <a:ext cx="2619193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19" name="Rectangle 218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20" name="Group 219"/>
                <p:cNvGrpSpPr/>
                <p:nvPr/>
              </p:nvGrpSpPr>
              <p:grpSpPr>
                <a:xfrm>
                  <a:off x="5812831" y="2659632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21" name="Picture 22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22" name="Rectangle 221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6658593" y="2668974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24" name="Picture 22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25" name="Rectangle 224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26" name="Group 225"/>
                <p:cNvGrpSpPr/>
                <p:nvPr/>
              </p:nvGrpSpPr>
              <p:grpSpPr>
                <a:xfrm>
                  <a:off x="7501271" y="2655471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27" name="Picture 226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28" name="Rectangle 227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8274022" y="2655471"/>
                  <a:ext cx="994086" cy="1138446"/>
                  <a:chOff x="1090730" y="908548"/>
                  <a:chExt cx="2619193" cy="2619194"/>
                </a:xfrm>
              </p:grpSpPr>
              <p:pic>
                <p:nvPicPr>
                  <p:cNvPr id="230" name="Picture 229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0" y="908548"/>
                    <a:ext cx="2619193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31" name="Rectangle 230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32" name="Group 231"/>
                <p:cNvGrpSpPr/>
                <p:nvPr/>
              </p:nvGrpSpPr>
              <p:grpSpPr>
                <a:xfrm>
                  <a:off x="9084207" y="2668974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33" name="Picture 23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34" name="Rectangle 233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</p:grpSp>
          <p:grpSp>
            <p:nvGrpSpPr>
              <p:cNvPr id="267" name="Group 266"/>
              <p:cNvGrpSpPr/>
              <p:nvPr/>
            </p:nvGrpSpPr>
            <p:grpSpPr>
              <a:xfrm>
                <a:off x="1838741" y="3822762"/>
                <a:ext cx="8221785" cy="1199679"/>
                <a:chOff x="1856508" y="2607741"/>
                <a:chExt cx="8221785" cy="1199679"/>
              </a:xfrm>
            </p:grpSpPr>
            <p:grpSp>
              <p:nvGrpSpPr>
                <p:cNvPr id="268" name="Group 267"/>
                <p:cNvGrpSpPr/>
                <p:nvPr/>
              </p:nvGrpSpPr>
              <p:grpSpPr>
                <a:xfrm>
                  <a:off x="1856508" y="2607741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96" name="Picture 29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97" name="Rectangle 296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69" name="Group 268"/>
                <p:cNvGrpSpPr/>
                <p:nvPr/>
              </p:nvGrpSpPr>
              <p:grpSpPr>
                <a:xfrm>
                  <a:off x="2629259" y="2607741"/>
                  <a:ext cx="994086" cy="1138446"/>
                  <a:chOff x="1090730" y="908548"/>
                  <a:chExt cx="2619193" cy="2619194"/>
                </a:xfrm>
              </p:grpSpPr>
              <p:pic>
                <p:nvPicPr>
                  <p:cNvPr id="294" name="Picture 29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0" y="908548"/>
                    <a:ext cx="2619193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95" name="Rectangle 294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0" name="Group 269"/>
                <p:cNvGrpSpPr/>
                <p:nvPr/>
              </p:nvGrpSpPr>
              <p:grpSpPr>
                <a:xfrm>
                  <a:off x="3439444" y="2621244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92" name="Picture 291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93" name="Rectangle 292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1" name="Group 270"/>
                <p:cNvGrpSpPr/>
                <p:nvPr/>
              </p:nvGrpSpPr>
              <p:grpSpPr>
                <a:xfrm>
                  <a:off x="4229895" y="2646129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90" name="Picture 289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91" name="Rectangle 290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2" name="Group 271"/>
                <p:cNvGrpSpPr/>
                <p:nvPr/>
              </p:nvGrpSpPr>
              <p:grpSpPr>
                <a:xfrm>
                  <a:off x="5002646" y="2646129"/>
                  <a:ext cx="994086" cy="1138446"/>
                  <a:chOff x="1090730" y="908548"/>
                  <a:chExt cx="2619193" cy="2619194"/>
                </a:xfrm>
              </p:grpSpPr>
              <p:pic>
                <p:nvPicPr>
                  <p:cNvPr id="288" name="Picture 28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0" y="908548"/>
                    <a:ext cx="2619193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89" name="Rectangle 288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3" name="Group 272"/>
                <p:cNvGrpSpPr/>
                <p:nvPr/>
              </p:nvGrpSpPr>
              <p:grpSpPr>
                <a:xfrm>
                  <a:off x="5812831" y="2659632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86" name="Picture 28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87" name="Rectangle 286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6658593" y="2668974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84" name="Picture 28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85" name="Rectangle 284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5" name="Group 274"/>
                <p:cNvGrpSpPr/>
                <p:nvPr/>
              </p:nvGrpSpPr>
              <p:grpSpPr>
                <a:xfrm>
                  <a:off x="7501271" y="2655471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82" name="Picture 281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83" name="Rectangle 282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6" name="Group 275"/>
                <p:cNvGrpSpPr/>
                <p:nvPr/>
              </p:nvGrpSpPr>
              <p:grpSpPr>
                <a:xfrm>
                  <a:off x="8274022" y="2655471"/>
                  <a:ext cx="994086" cy="1138446"/>
                  <a:chOff x="1090730" y="908548"/>
                  <a:chExt cx="2619193" cy="2619194"/>
                </a:xfrm>
              </p:grpSpPr>
              <p:pic>
                <p:nvPicPr>
                  <p:cNvPr id="280" name="Picture 279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0" y="908548"/>
                    <a:ext cx="2619193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81" name="Rectangle 280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  <p:grpSp>
              <p:nvGrpSpPr>
                <p:cNvPr id="277" name="Group 276"/>
                <p:cNvGrpSpPr/>
                <p:nvPr/>
              </p:nvGrpSpPr>
              <p:grpSpPr>
                <a:xfrm>
                  <a:off x="9084207" y="2668974"/>
                  <a:ext cx="994086" cy="1138446"/>
                  <a:chOff x="1090731" y="908548"/>
                  <a:chExt cx="2619194" cy="2619194"/>
                </a:xfrm>
              </p:grpSpPr>
              <p:pic>
                <p:nvPicPr>
                  <p:cNvPr id="278" name="Picture 27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5781" r="925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0731" y="908548"/>
                    <a:ext cx="2619194" cy="2619194"/>
                  </a:xfrm>
                  <a:prstGeom prst="rect">
                    <a:avLst/>
                  </a:prstGeom>
                </p:spPr>
              </p:pic>
              <p:sp>
                <p:nvSpPr>
                  <p:cNvPr id="279" name="Rectangle 278"/>
                  <p:cNvSpPr/>
                  <p:nvPr/>
                </p:nvSpPr>
                <p:spPr>
                  <a:xfrm>
                    <a:off x="1691234" y="2063796"/>
                    <a:ext cx="1444667" cy="733545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1600" b="0" cap="none" spc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50kg</a:t>
                    </a:r>
                  </a:p>
                </p:txBody>
              </p:sp>
            </p:grpSp>
          </p:grpSp>
        </p:grpSp>
        <p:sp>
          <p:nvSpPr>
            <p:cNvPr id="12" name="Rounded Rectangle 11"/>
            <p:cNvSpPr/>
            <p:nvPr/>
          </p:nvSpPr>
          <p:spPr>
            <a:xfrm>
              <a:off x="1698171" y="2967562"/>
              <a:ext cx="8928043" cy="2881695"/>
            </a:xfrm>
            <a:prstGeom prst="roundRect">
              <a:avLst/>
            </a:prstGeom>
            <a:noFill/>
            <a:ln w="28575">
              <a:solidFill>
                <a:srgbClr val="A7834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7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95" y="4929173"/>
            <a:ext cx="909568" cy="175997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965293" y="1381395"/>
            <a:ext cx="464708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4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0299899" y="204355"/>
            <a:ext cx="1421290" cy="887160"/>
            <a:chOff x="7180022" y="219753"/>
            <a:chExt cx="1592029" cy="993734"/>
          </a:xfrm>
        </p:grpSpPr>
        <p:pic>
          <p:nvPicPr>
            <p:cNvPr id="156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58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4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1" grpId="0"/>
      <p:bldP spid="1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86020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730578" y="300785"/>
            <a:ext cx="2347428" cy="2740827"/>
            <a:chOff x="3926390" y="2220892"/>
            <a:chExt cx="3310415" cy="386519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390" y="2220892"/>
              <a:ext cx="3310415" cy="3865199"/>
            </a:xfrm>
            <a:prstGeom prst="rect">
              <a:avLst/>
            </a:prstGeom>
          </p:spPr>
        </p:pic>
        <p:sp>
          <p:nvSpPr>
            <p:cNvPr id="303" name="Rectangle 302"/>
            <p:cNvSpPr/>
            <p:nvPr/>
          </p:nvSpPr>
          <p:spPr>
            <a:xfrm>
              <a:off x="4571155" y="3943469"/>
              <a:ext cx="1779548" cy="13021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5kg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98171" y="2967562"/>
            <a:ext cx="8928043" cy="2881695"/>
            <a:chOff x="1698171" y="2967562"/>
            <a:chExt cx="8928043" cy="2881695"/>
          </a:xfrm>
        </p:grpSpPr>
        <p:sp>
          <p:nvSpPr>
            <p:cNvPr id="12" name="Rounded Rectangle 11"/>
            <p:cNvSpPr/>
            <p:nvPr/>
          </p:nvSpPr>
          <p:spPr>
            <a:xfrm>
              <a:off x="1698171" y="2967562"/>
              <a:ext cx="8928043" cy="2881695"/>
            </a:xfrm>
            <a:prstGeom prst="roundRect">
              <a:avLst/>
            </a:prstGeom>
            <a:noFill/>
            <a:ln w="28575">
              <a:solidFill>
                <a:srgbClr val="A7834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2123346" y="3083726"/>
              <a:ext cx="8197003" cy="2708687"/>
              <a:chOff x="-1915202" y="6461986"/>
              <a:chExt cx="8197003" cy="2708687"/>
            </a:xfrm>
          </p:grpSpPr>
          <p:grpSp>
            <p:nvGrpSpPr>
              <p:cNvPr id="304" name="Group 303"/>
              <p:cNvGrpSpPr/>
              <p:nvPr/>
            </p:nvGrpSpPr>
            <p:grpSpPr>
              <a:xfrm>
                <a:off x="-1858519" y="6461986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05" name="Picture 30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06" name="Rectangle 305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07" name="Group 306"/>
              <p:cNvGrpSpPr/>
              <p:nvPr/>
            </p:nvGrpSpPr>
            <p:grpSpPr>
              <a:xfrm>
                <a:off x="-1173714" y="6461986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08" name="Picture 30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09" name="Rectangle 308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-387962" y="6461986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11" name="Picture 3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12" name="Rectangle 311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13" name="Group 312"/>
              <p:cNvGrpSpPr/>
              <p:nvPr/>
            </p:nvGrpSpPr>
            <p:grpSpPr>
              <a:xfrm>
                <a:off x="387962" y="6461986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14" name="Picture 31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15" name="Rectangle 314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16" name="Group 315"/>
              <p:cNvGrpSpPr/>
              <p:nvPr/>
            </p:nvGrpSpPr>
            <p:grpSpPr>
              <a:xfrm>
                <a:off x="1143721" y="6479389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17" name="Picture 31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18" name="Rectangle 317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19" name="Group 318"/>
              <p:cNvGrpSpPr/>
              <p:nvPr/>
            </p:nvGrpSpPr>
            <p:grpSpPr>
              <a:xfrm>
                <a:off x="1942125" y="6479389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20" name="Picture 31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21" name="Rectangle 320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22" name="Group 321"/>
              <p:cNvGrpSpPr/>
              <p:nvPr/>
            </p:nvGrpSpPr>
            <p:grpSpPr>
              <a:xfrm>
                <a:off x="2705397" y="6500856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23" name="Picture 32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24" name="Rectangle 323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25" name="Group 324"/>
              <p:cNvGrpSpPr/>
              <p:nvPr/>
            </p:nvGrpSpPr>
            <p:grpSpPr>
              <a:xfrm>
                <a:off x="3491149" y="6541359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26" name="Picture 32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27" name="Rectangle 326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28" name="Group 327"/>
              <p:cNvGrpSpPr/>
              <p:nvPr/>
            </p:nvGrpSpPr>
            <p:grpSpPr>
              <a:xfrm>
                <a:off x="4267073" y="6523079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29" name="Picture 32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30" name="Rectangle 329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31" name="Group 330"/>
              <p:cNvGrpSpPr/>
              <p:nvPr/>
            </p:nvGrpSpPr>
            <p:grpSpPr>
              <a:xfrm>
                <a:off x="5108087" y="6559499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32" name="Picture 33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33" name="Rectangle 332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34" name="Group 333"/>
              <p:cNvGrpSpPr/>
              <p:nvPr/>
            </p:nvGrpSpPr>
            <p:grpSpPr>
              <a:xfrm>
                <a:off x="-1915202" y="7702747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35" name="Picture 33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36" name="Rectangle 335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37" name="Group 336"/>
              <p:cNvGrpSpPr/>
              <p:nvPr/>
            </p:nvGrpSpPr>
            <p:grpSpPr>
              <a:xfrm>
                <a:off x="-1230397" y="7702747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38" name="Picture 33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39" name="Rectangle 338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40" name="Group 339"/>
              <p:cNvGrpSpPr/>
              <p:nvPr/>
            </p:nvGrpSpPr>
            <p:grpSpPr>
              <a:xfrm>
                <a:off x="-444645" y="7702747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41" name="Picture 3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42" name="Rectangle 341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43" name="Group 342"/>
              <p:cNvGrpSpPr/>
              <p:nvPr/>
            </p:nvGrpSpPr>
            <p:grpSpPr>
              <a:xfrm>
                <a:off x="331279" y="7702747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44" name="Picture 34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45" name="Rectangle 344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46" name="Group 345"/>
              <p:cNvGrpSpPr/>
              <p:nvPr/>
            </p:nvGrpSpPr>
            <p:grpSpPr>
              <a:xfrm>
                <a:off x="1087038" y="7720150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47" name="Picture 34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48" name="Rectangle 347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49" name="Group 348"/>
              <p:cNvGrpSpPr/>
              <p:nvPr/>
            </p:nvGrpSpPr>
            <p:grpSpPr>
              <a:xfrm>
                <a:off x="1885442" y="7720150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50" name="Picture 34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51" name="Rectangle 350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52" name="Group 351"/>
              <p:cNvGrpSpPr/>
              <p:nvPr/>
            </p:nvGrpSpPr>
            <p:grpSpPr>
              <a:xfrm>
                <a:off x="2648714" y="7741617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53" name="Picture 35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54" name="Rectangle 353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55" name="Group 354"/>
              <p:cNvGrpSpPr/>
              <p:nvPr/>
            </p:nvGrpSpPr>
            <p:grpSpPr>
              <a:xfrm>
                <a:off x="3434466" y="7782120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56" name="Picture 35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57" name="Rectangle 356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58" name="Group 357"/>
              <p:cNvGrpSpPr/>
              <p:nvPr/>
            </p:nvGrpSpPr>
            <p:grpSpPr>
              <a:xfrm>
                <a:off x="4210390" y="7763840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59" name="Picture 35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60" name="Rectangle 359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  <p:grpSp>
            <p:nvGrpSpPr>
              <p:cNvPr id="361" name="Group 360"/>
              <p:cNvGrpSpPr/>
              <p:nvPr/>
            </p:nvGrpSpPr>
            <p:grpSpPr>
              <a:xfrm>
                <a:off x="5051404" y="7800260"/>
                <a:ext cx="1173714" cy="1370413"/>
                <a:chOff x="3926390" y="2220892"/>
                <a:chExt cx="3310415" cy="3865199"/>
              </a:xfrm>
            </p:grpSpPr>
            <p:pic>
              <p:nvPicPr>
                <p:cNvPr id="362" name="Picture 36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6390" y="2220892"/>
                  <a:ext cx="3310415" cy="3865199"/>
                </a:xfrm>
                <a:prstGeom prst="rect">
                  <a:avLst/>
                </a:prstGeom>
              </p:spPr>
            </p:pic>
            <p:sp>
              <p:nvSpPr>
                <p:cNvPr id="363" name="Rectangle 362"/>
                <p:cNvSpPr/>
                <p:nvPr/>
              </p:nvSpPr>
              <p:spPr>
                <a:xfrm>
                  <a:off x="4763624" y="3552695"/>
                  <a:ext cx="1160143" cy="8246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>
                      <a:ln w="0"/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5kg</a:t>
                  </a:r>
                </a:p>
              </p:txBody>
            </p:sp>
          </p:grpSp>
        </p:grpSp>
      </p:grpSp>
      <p:pic>
        <p:nvPicPr>
          <p:cNvPr id="157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95" y="4929173"/>
            <a:ext cx="909568" cy="1759978"/>
          </a:xfrm>
          <a:prstGeom prst="rect">
            <a:avLst/>
          </a:prstGeom>
        </p:spPr>
      </p:pic>
      <p:sp>
        <p:nvSpPr>
          <p:cNvPr id="154" name="原创设计师QQ：178119980 喵小姐"/>
          <p:cNvSpPr/>
          <p:nvPr/>
        </p:nvSpPr>
        <p:spPr>
          <a:xfrm>
            <a:off x="6821242" y="1381395"/>
            <a:ext cx="36670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tạ = 100kg</a:t>
            </a:r>
            <a:endParaRPr lang="en-US" altLang="zh-CN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dirty="0">
              <a:solidFill>
                <a:srgbClr val="0070C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8" name="淘宝网Chenying0907出品 448"/>
          <p:cNvGrpSpPr/>
          <p:nvPr/>
        </p:nvGrpSpPr>
        <p:grpSpPr>
          <a:xfrm rot="9323520">
            <a:off x="5457540" y="2122656"/>
            <a:ext cx="1896855" cy="404652"/>
            <a:chOff x="4811714" y="3189288"/>
            <a:chExt cx="2571750" cy="476251"/>
          </a:xfrm>
          <a:solidFill>
            <a:srgbClr val="C8DCE5"/>
          </a:solidFill>
        </p:grpSpPr>
        <p:sp>
          <p:nvSpPr>
            <p:cNvPr id="159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0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1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2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3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4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5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6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7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8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69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0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1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2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3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4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5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6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7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8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79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0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1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2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3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4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5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6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7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8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89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0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1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2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3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4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5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6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7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8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199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0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1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2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3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4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5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6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7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8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09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0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1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2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3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4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5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6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7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8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19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0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1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2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3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4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  <p:sp>
          <p:nvSpPr>
            <p:cNvPr id="225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D6A6B1"/>
                </a:solidFill>
                <a:latin typeface="Helvetica" panose="020B060402020203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226" name="原创设计师QQ：178119980 喵小姐"/>
          <p:cNvSpPr/>
          <p:nvPr/>
        </p:nvSpPr>
        <p:spPr>
          <a:xfrm>
            <a:off x="3419856" y="692795"/>
            <a:ext cx="6932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Đơn vị đo thông dụng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>
            <a:off x="4965293" y="1381395"/>
            <a:ext cx="464708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3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0299899" y="204355"/>
            <a:ext cx="1421290" cy="887160"/>
            <a:chOff x="7180022" y="219753"/>
            <a:chExt cx="1592029" cy="993734"/>
          </a:xfrm>
        </p:grpSpPr>
        <p:pic>
          <p:nvPicPr>
            <p:cNvPr id="144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5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527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54" grpId="0"/>
      <p:bldP spid="2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2500"/>
            <a:stretch/>
          </p:blipFill>
          <p:spPr>
            <a:xfrm>
              <a:off x="0" y="0"/>
              <a:ext cx="70104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43594"/>
            <a:stretch/>
          </p:blipFill>
          <p:spPr>
            <a:xfrm flipH="1">
              <a:off x="6838950" y="0"/>
              <a:ext cx="535305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107" y="3611132"/>
            <a:ext cx="1364088" cy="2275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640491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1.06797 0.0104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8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869302" y="516685"/>
            <a:ext cx="10440867" cy="572939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66274" y="413711"/>
            <a:ext cx="10680361" cy="5935349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05383" y="424476"/>
            <a:ext cx="10968706" cy="603751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3" b="89700" l="972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70" y="2634461"/>
            <a:ext cx="2309766" cy="2491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r="21905"/>
          <a:stretch/>
        </p:blipFill>
        <p:spPr>
          <a:xfrm>
            <a:off x="3794004" y="2354394"/>
            <a:ext cx="2312862" cy="319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r="20933"/>
          <a:stretch/>
        </p:blipFill>
        <p:spPr>
          <a:xfrm>
            <a:off x="6842312" y="2493410"/>
            <a:ext cx="2844800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2320519" y="959528"/>
            <a:ext cx="3667048" cy="1192058"/>
            <a:chOff x="2320519" y="959528"/>
            <a:chExt cx="3667048" cy="1192058"/>
          </a:xfrm>
        </p:grpSpPr>
        <p:sp>
          <p:nvSpPr>
            <p:cNvPr id="8" name="Rectangular Callout 7"/>
            <p:cNvSpPr/>
            <p:nvPr/>
          </p:nvSpPr>
          <p:spPr>
            <a:xfrm>
              <a:off x="2469520" y="959528"/>
              <a:ext cx="3369047" cy="1041618"/>
            </a:xfrm>
            <a:prstGeom prst="wedgeRectCallout">
              <a:avLst>
                <a:gd name="adj1" fmla="val -54383"/>
                <a:gd name="adj2" fmla="val 21045"/>
              </a:avLst>
            </a:prstGeom>
            <a:solidFill>
              <a:srgbClr val="C7E7E7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原创设计师QQ：178119980 喵小姐"/>
            <p:cNvSpPr/>
            <p:nvPr/>
          </p:nvSpPr>
          <p:spPr>
            <a:xfrm>
              <a:off x="2320519" y="1058979"/>
              <a:ext cx="3667048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3200" b="1">
                  <a:solidFill>
                    <a:srgbClr val="0070C0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1 kg = 1000g</a:t>
              </a:r>
              <a:endPara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95" y="4929173"/>
            <a:ext cx="909568" cy="1759978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4" y="784449"/>
            <a:ext cx="1422415" cy="1850012"/>
          </a:xfrm>
          <a:prstGeom prst="rect">
            <a:avLst/>
          </a:prstGeom>
        </p:spPr>
      </p:pic>
      <p:sp>
        <p:nvSpPr>
          <p:cNvPr id="17" name="原创设计师QQ：178119980 喵小姐"/>
          <p:cNvSpPr/>
          <p:nvPr/>
        </p:nvSpPr>
        <p:spPr>
          <a:xfrm>
            <a:off x="4598669" y="784449"/>
            <a:ext cx="6932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Đơn vị đo thông dụng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144106" y="1473049"/>
            <a:ext cx="464708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0299899" y="204355"/>
            <a:ext cx="1421290" cy="887160"/>
            <a:chOff x="7180022" y="219753"/>
            <a:chExt cx="1592029" cy="993734"/>
          </a:xfrm>
        </p:grpSpPr>
        <p:pic>
          <p:nvPicPr>
            <p:cNvPr id="19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20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25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4350" y="2727781"/>
            <a:ext cx="45336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Luyện tập</a:t>
            </a:r>
            <a:endParaRPr lang="en-US" sz="6600" b="0" cap="none" spc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897">
            <a:off x="449566" y="4304847"/>
            <a:ext cx="1988944" cy="2309384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03" y="4061158"/>
            <a:ext cx="2364084" cy="3375638"/>
          </a:xfrm>
          <a:prstGeom prst="rect">
            <a:avLst/>
          </a:prstGeom>
        </p:spPr>
      </p:pic>
      <p:pic>
        <p:nvPicPr>
          <p:cNvPr id="8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4" b="48423"/>
          <a:stretch/>
        </p:blipFill>
        <p:spPr>
          <a:xfrm>
            <a:off x="-1114852" y="-334023"/>
            <a:ext cx="3161546" cy="2247750"/>
          </a:xfrm>
          <a:prstGeom prst="rect">
            <a:avLst/>
          </a:prstGeom>
        </p:spPr>
      </p:pic>
      <p:pic>
        <p:nvPicPr>
          <p:cNvPr id="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1955232" y="1255342"/>
            <a:ext cx="8284242" cy="317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495029" y="838240"/>
            <a:ext cx="9642807" cy="529146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490134" y="706965"/>
            <a:ext cx="9863995" cy="5481674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251283" y="725539"/>
            <a:ext cx="10130300" cy="557602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4" y="1574031"/>
            <a:ext cx="2581350" cy="3357336"/>
          </a:xfrm>
          <a:prstGeom prst="rect">
            <a:avLst/>
          </a:prstGeom>
        </p:spPr>
      </p:pic>
      <p:sp>
        <p:nvSpPr>
          <p:cNvPr id="12" name="淘宝网Chenying0907出品 690"/>
          <p:cNvSpPr>
            <a:spLocks noEditPoints="1"/>
          </p:cNvSpPr>
          <p:nvPr/>
        </p:nvSpPr>
        <p:spPr bwMode="auto">
          <a:xfrm>
            <a:off x="2248526" y="1124472"/>
            <a:ext cx="2032529" cy="1064546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rgbClr val="C8DCE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rgbClr val="D6A6B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原创设计师QQ：178119980 喵小姐"/>
          <p:cNvSpPr/>
          <p:nvPr/>
        </p:nvSpPr>
        <p:spPr>
          <a:xfrm>
            <a:off x="2248526" y="1160860"/>
            <a:ext cx="2145322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D6A6B1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Bài 1</a:t>
            </a:r>
            <a:endParaRPr lang="en-US" altLang="zh-CN" sz="2000" dirty="0">
              <a:solidFill>
                <a:srgbClr val="D6A6B1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原创设计师QQ：178119980 喵小姐"/>
          <p:cNvSpPr/>
          <p:nvPr/>
        </p:nvSpPr>
        <p:spPr>
          <a:xfrm>
            <a:off x="3033361" y="1700547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1dag = … 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10g = …dag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81597" y="614921"/>
            <a:ext cx="5939576" cy="1019101"/>
            <a:chOff x="4381597" y="614921"/>
            <a:chExt cx="5939576" cy="1019101"/>
          </a:xfrm>
        </p:grpSpPr>
        <p:grpSp>
          <p:nvGrpSpPr>
            <p:cNvPr id="22" name="组合 21"/>
            <p:cNvGrpSpPr/>
            <p:nvPr/>
          </p:nvGrpSpPr>
          <p:grpSpPr>
            <a:xfrm rot="20795012">
              <a:off x="4381597" y="614921"/>
              <a:ext cx="5939576" cy="1019101"/>
              <a:chOff x="7773633" y="765100"/>
              <a:chExt cx="3696052" cy="572753"/>
            </a:xfrm>
            <a:solidFill>
              <a:srgbClr val="81B599"/>
            </a:solidFill>
          </p:grpSpPr>
          <p:sp>
            <p:nvSpPr>
              <p:cNvPr id="20" name="任意多边形 19"/>
              <p:cNvSpPr/>
              <p:nvPr/>
            </p:nvSpPr>
            <p:spPr>
              <a:xfrm rot="766669">
                <a:off x="7972505" y="808464"/>
                <a:ext cx="3497180" cy="529389"/>
              </a:xfrm>
              <a:custGeom>
                <a:avLst/>
                <a:gdLst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363473 h 529389"/>
                  <a:gd name="connsiteX11" fmla="*/ 3497180 w 3497180"/>
                  <a:gd name="connsiteY11" fmla="*/ 529389 h 529389"/>
                  <a:gd name="connsiteX12" fmla="*/ 3490055 w 3497180"/>
                  <a:gd name="connsiteY12" fmla="*/ 529389 h 529389"/>
                  <a:gd name="connsiteX13" fmla="*/ 3494102 w 3497180"/>
                  <a:gd name="connsiteY13" fmla="*/ 435134 h 529389"/>
                  <a:gd name="connsiteX14" fmla="*/ 3327539 w 3497180"/>
                  <a:gd name="connsiteY14" fmla="*/ 500061 h 529389"/>
                  <a:gd name="connsiteX15" fmla="*/ 3387105 w 3497180"/>
                  <a:gd name="connsiteY15" fmla="*/ 529389 h 529389"/>
                  <a:gd name="connsiteX16" fmla="*/ 0 w 3497180"/>
                  <a:gd name="connsiteY16" fmla="*/ 529389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0055 w 3497180"/>
                  <a:gd name="connsiteY11" fmla="*/ 529389 h 529389"/>
                  <a:gd name="connsiteX12" fmla="*/ 3494102 w 3497180"/>
                  <a:gd name="connsiteY12" fmla="*/ 435134 h 529389"/>
                  <a:gd name="connsiteX13" fmla="*/ 3327539 w 3497180"/>
                  <a:gd name="connsiteY13" fmla="*/ 500061 h 529389"/>
                  <a:gd name="connsiteX14" fmla="*/ 3387105 w 3497180"/>
                  <a:gd name="connsiteY14" fmla="*/ 529389 h 529389"/>
                  <a:gd name="connsiteX15" fmla="*/ 0 w 3497180"/>
                  <a:gd name="connsiteY15" fmla="*/ 529389 h 529389"/>
                  <a:gd name="connsiteX16" fmla="*/ 0 w 3497180"/>
                  <a:gd name="connsiteY16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4102 w 3497180"/>
                  <a:gd name="connsiteY11" fmla="*/ 435134 h 529389"/>
                  <a:gd name="connsiteX12" fmla="*/ 3327539 w 3497180"/>
                  <a:gd name="connsiteY12" fmla="*/ 500061 h 529389"/>
                  <a:gd name="connsiteX13" fmla="*/ 3387105 w 3497180"/>
                  <a:gd name="connsiteY13" fmla="*/ 529389 h 529389"/>
                  <a:gd name="connsiteX14" fmla="*/ 0 w 3497180"/>
                  <a:gd name="connsiteY14" fmla="*/ 529389 h 529389"/>
                  <a:gd name="connsiteX15" fmla="*/ 0 w 3497180"/>
                  <a:gd name="connsiteY15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497180 w 3514683"/>
                  <a:gd name="connsiteY4" fmla="*/ 141924 h 529389"/>
                  <a:gd name="connsiteX5" fmla="*/ 3340294 w 3514683"/>
                  <a:gd name="connsiteY5" fmla="*/ 203079 h 529389"/>
                  <a:gd name="connsiteX6" fmla="*/ 3497180 w 3514683"/>
                  <a:gd name="connsiteY6" fmla="*/ 280324 h 529389"/>
                  <a:gd name="connsiteX7" fmla="*/ 3497179 w 3514683"/>
                  <a:gd name="connsiteY7" fmla="*/ 285757 h 529389"/>
                  <a:gd name="connsiteX8" fmla="*/ 3334011 w 3514683"/>
                  <a:gd name="connsiteY8" fmla="*/ 349361 h 529389"/>
                  <a:gd name="connsiteX9" fmla="*/ 3494395 w 3514683"/>
                  <a:gd name="connsiteY9" fmla="*/ 428329 h 529389"/>
                  <a:gd name="connsiteX10" fmla="*/ 3494102 w 3514683"/>
                  <a:gd name="connsiteY10" fmla="*/ 435134 h 529389"/>
                  <a:gd name="connsiteX11" fmla="*/ 3327539 w 3514683"/>
                  <a:gd name="connsiteY11" fmla="*/ 500061 h 529389"/>
                  <a:gd name="connsiteX12" fmla="*/ 3387105 w 3514683"/>
                  <a:gd name="connsiteY12" fmla="*/ 529389 h 529389"/>
                  <a:gd name="connsiteX13" fmla="*/ 0 w 3514683"/>
                  <a:gd name="connsiteY13" fmla="*/ 529389 h 529389"/>
                  <a:gd name="connsiteX14" fmla="*/ 0 w 3514683"/>
                  <a:gd name="connsiteY14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97180" h="529389">
                    <a:moveTo>
                      <a:pt x="0" y="0"/>
                    </a:moveTo>
                    <a:lnTo>
                      <a:pt x="3481135" y="0"/>
                    </a:lnTo>
                    <a:lnTo>
                      <a:pt x="3346765" y="52377"/>
                    </a:lnTo>
                    <a:lnTo>
                      <a:pt x="3497179" y="126437"/>
                    </a:lnTo>
                    <a:cubicBezTo>
                      <a:pt x="3418736" y="164758"/>
                      <a:pt x="3317284" y="191750"/>
                      <a:pt x="3340294" y="203079"/>
                    </a:cubicBezTo>
                    <a:lnTo>
                      <a:pt x="3497180" y="280324"/>
                    </a:lnTo>
                    <a:cubicBezTo>
                      <a:pt x="3497180" y="282135"/>
                      <a:pt x="3497179" y="283946"/>
                      <a:pt x="3497179" y="285757"/>
                    </a:cubicBezTo>
                    <a:lnTo>
                      <a:pt x="3334011" y="349361"/>
                    </a:lnTo>
                    <a:lnTo>
                      <a:pt x="3494395" y="428329"/>
                    </a:lnTo>
                    <a:cubicBezTo>
                      <a:pt x="3410967" y="464195"/>
                      <a:pt x="3345421" y="483218"/>
                      <a:pt x="3327539" y="500061"/>
                    </a:cubicBezTo>
                    <a:lnTo>
                      <a:pt x="3387105" y="529389"/>
                    </a:lnTo>
                    <a:lnTo>
                      <a:pt x="0" y="52938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766669" flipH="1" flipV="1">
                <a:off x="7773633" y="765100"/>
                <a:ext cx="3497180" cy="529389"/>
              </a:xfrm>
              <a:custGeom>
                <a:avLst/>
                <a:gdLst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363473 h 529389"/>
                  <a:gd name="connsiteX11" fmla="*/ 3497180 w 3497180"/>
                  <a:gd name="connsiteY11" fmla="*/ 529389 h 529389"/>
                  <a:gd name="connsiteX12" fmla="*/ 3490055 w 3497180"/>
                  <a:gd name="connsiteY12" fmla="*/ 529389 h 529389"/>
                  <a:gd name="connsiteX13" fmla="*/ 3494102 w 3497180"/>
                  <a:gd name="connsiteY13" fmla="*/ 435134 h 529389"/>
                  <a:gd name="connsiteX14" fmla="*/ 3327539 w 3497180"/>
                  <a:gd name="connsiteY14" fmla="*/ 500061 h 529389"/>
                  <a:gd name="connsiteX15" fmla="*/ 3387105 w 3497180"/>
                  <a:gd name="connsiteY15" fmla="*/ 529389 h 529389"/>
                  <a:gd name="connsiteX16" fmla="*/ 0 w 3497180"/>
                  <a:gd name="connsiteY16" fmla="*/ 529389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0055 w 3497180"/>
                  <a:gd name="connsiteY11" fmla="*/ 529389 h 529389"/>
                  <a:gd name="connsiteX12" fmla="*/ 3494102 w 3497180"/>
                  <a:gd name="connsiteY12" fmla="*/ 435134 h 529389"/>
                  <a:gd name="connsiteX13" fmla="*/ 3327539 w 3497180"/>
                  <a:gd name="connsiteY13" fmla="*/ 500061 h 529389"/>
                  <a:gd name="connsiteX14" fmla="*/ 3387105 w 3497180"/>
                  <a:gd name="connsiteY14" fmla="*/ 529389 h 529389"/>
                  <a:gd name="connsiteX15" fmla="*/ 0 w 3497180"/>
                  <a:gd name="connsiteY15" fmla="*/ 529389 h 529389"/>
                  <a:gd name="connsiteX16" fmla="*/ 0 w 3497180"/>
                  <a:gd name="connsiteY16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497180 w 3497180"/>
                  <a:gd name="connsiteY4" fmla="*/ 141924 h 529389"/>
                  <a:gd name="connsiteX5" fmla="*/ 3340294 w 3497180"/>
                  <a:gd name="connsiteY5" fmla="*/ 203079 h 529389"/>
                  <a:gd name="connsiteX6" fmla="*/ 3497180 w 3497180"/>
                  <a:gd name="connsiteY6" fmla="*/ 280324 h 529389"/>
                  <a:gd name="connsiteX7" fmla="*/ 3497179 w 3497180"/>
                  <a:gd name="connsiteY7" fmla="*/ 285757 h 529389"/>
                  <a:gd name="connsiteX8" fmla="*/ 3334011 w 3497180"/>
                  <a:gd name="connsiteY8" fmla="*/ 349361 h 529389"/>
                  <a:gd name="connsiteX9" fmla="*/ 3494395 w 3497180"/>
                  <a:gd name="connsiteY9" fmla="*/ 428329 h 529389"/>
                  <a:gd name="connsiteX10" fmla="*/ 3497180 w 3497180"/>
                  <a:gd name="connsiteY10" fmla="*/ 529389 h 529389"/>
                  <a:gd name="connsiteX11" fmla="*/ 3494102 w 3497180"/>
                  <a:gd name="connsiteY11" fmla="*/ 435134 h 529389"/>
                  <a:gd name="connsiteX12" fmla="*/ 3327539 w 3497180"/>
                  <a:gd name="connsiteY12" fmla="*/ 500061 h 529389"/>
                  <a:gd name="connsiteX13" fmla="*/ 3387105 w 3497180"/>
                  <a:gd name="connsiteY13" fmla="*/ 529389 h 529389"/>
                  <a:gd name="connsiteX14" fmla="*/ 0 w 3497180"/>
                  <a:gd name="connsiteY14" fmla="*/ 529389 h 529389"/>
                  <a:gd name="connsiteX15" fmla="*/ 0 w 3497180"/>
                  <a:gd name="connsiteY15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497180 w 3514683"/>
                  <a:gd name="connsiteY4" fmla="*/ 141924 h 529389"/>
                  <a:gd name="connsiteX5" fmla="*/ 3340294 w 3514683"/>
                  <a:gd name="connsiteY5" fmla="*/ 203079 h 529389"/>
                  <a:gd name="connsiteX6" fmla="*/ 3497180 w 3514683"/>
                  <a:gd name="connsiteY6" fmla="*/ 280324 h 529389"/>
                  <a:gd name="connsiteX7" fmla="*/ 3497179 w 3514683"/>
                  <a:gd name="connsiteY7" fmla="*/ 285757 h 529389"/>
                  <a:gd name="connsiteX8" fmla="*/ 3334011 w 3514683"/>
                  <a:gd name="connsiteY8" fmla="*/ 349361 h 529389"/>
                  <a:gd name="connsiteX9" fmla="*/ 3494395 w 3514683"/>
                  <a:gd name="connsiteY9" fmla="*/ 428329 h 529389"/>
                  <a:gd name="connsiteX10" fmla="*/ 3494102 w 3514683"/>
                  <a:gd name="connsiteY10" fmla="*/ 435134 h 529389"/>
                  <a:gd name="connsiteX11" fmla="*/ 3327539 w 3514683"/>
                  <a:gd name="connsiteY11" fmla="*/ 500061 h 529389"/>
                  <a:gd name="connsiteX12" fmla="*/ 3387105 w 3514683"/>
                  <a:gd name="connsiteY12" fmla="*/ 529389 h 529389"/>
                  <a:gd name="connsiteX13" fmla="*/ 0 w 3514683"/>
                  <a:gd name="connsiteY13" fmla="*/ 529389 h 529389"/>
                  <a:gd name="connsiteX14" fmla="*/ 0 w 3514683"/>
                  <a:gd name="connsiteY14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514683"/>
                  <a:gd name="connsiteY0" fmla="*/ 0 h 529389"/>
                  <a:gd name="connsiteX1" fmla="*/ 3481135 w 3514683"/>
                  <a:gd name="connsiteY1" fmla="*/ 0 h 529389"/>
                  <a:gd name="connsiteX2" fmla="*/ 3346765 w 3514683"/>
                  <a:gd name="connsiteY2" fmla="*/ 52377 h 529389"/>
                  <a:gd name="connsiteX3" fmla="*/ 3497179 w 3514683"/>
                  <a:gd name="connsiteY3" fmla="*/ 126437 h 529389"/>
                  <a:gd name="connsiteX4" fmla="*/ 3340294 w 3514683"/>
                  <a:gd name="connsiteY4" fmla="*/ 203079 h 529389"/>
                  <a:gd name="connsiteX5" fmla="*/ 3497180 w 3514683"/>
                  <a:gd name="connsiteY5" fmla="*/ 280324 h 529389"/>
                  <a:gd name="connsiteX6" fmla="*/ 3497179 w 3514683"/>
                  <a:gd name="connsiteY6" fmla="*/ 285757 h 529389"/>
                  <a:gd name="connsiteX7" fmla="*/ 3334011 w 3514683"/>
                  <a:gd name="connsiteY7" fmla="*/ 349361 h 529389"/>
                  <a:gd name="connsiteX8" fmla="*/ 3494395 w 3514683"/>
                  <a:gd name="connsiteY8" fmla="*/ 428329 h 529389"/>
                  <a:gd name="connsiteX9" fmla="*/ 3494102 w 3514683"/>
                  <a:gd name="connsiteY9" fmla="*/ 435134 h 529389"/>
                  <a:gd name="connsiteX10" fmla="*/ 3327539 w 3514683"/>
                  <a:gd name="connsiteY10" fmla="*/ 500061 h 529389"/>
                  <a:gd name="connsiteX11" fmla="*/ 3387105 w 3514683"/>
                  <a:gd name="connsiteY11" fmla="*/ 529389 h 529389"/>
                  <a:gd name="connsiteX12" fmla="*/ 0 w 3514683"/>
                  <a:gd name="connsiteY12" fmla="*/ 529389 h 529389"/>
                  <a:gd name="connsiteX13" fmla="*/ 0 w 3514683"/>
                  <a:gd name="connsiteY13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  <a:gd name="connsiteX0" fmla="*/ 0 w 3497180"/>
                  <a:gd name="connsiteY0" fmla="*/ 0 h 529389"/>
                  <a:gd name="connsiteX1" fmla="*/ 3481135 w 3497180"/>
                  <a:gd name="connsiteY1" fmla="*/ 0 h 529389"/>
                  <a:gd name="connsiteX2" fmla="*/ 3346765 w 3497180"/>
                  <a:gd name="connsiteY2" fmla="*/ 52377 h 529389"/>
                  <a:gd name="connsiteX3" fmla="*/ 3497179 w 3497180"/>
                  <a:gd name="connsiteY3" fmla="*/ 126437 h 529389"/>
                  <a:gd name="connsiteX4" fmla="*/ 3340294 w 3497180"/>
                  <a:gd name="connsiteY4" fmla="*/ 203079 h 529389"/>
                  <a:gd name="connsiteX5" fmla="*/ 3497180 w 3497180"/>
                  <a:gd name="connsiteY5" fmla="*/ 280324 h 529389"/>
                  <a:gd name="connsiteX6" fmla="*/ 3497179 w 3497180"/>
                  <a:gd name="connsiteY6" fmla="*/ 285757 h 529389"/>
                  <a:gd name="connsiteX7" fmla="*/ 3334011 w 3497180"/>
                  <a:gd name="connsiteY7" fmla="*/ 349361 h 529389"/>
                  <a:gd name="connsiteX8" fmla="*/ 3494395 w 3497180"/>
                  <a:gd name="connsiteY8" fmla="*/ 428329 h 529389"/>
                  <a:gd name="connsiteX9" fmla="*/ 3327539 w 3497180"/>
                  <a:gd name="connsiteY9" fmla="*/ 500061 h 529389"/>
                  <a:gd name="connsiteX10" fmla="*/ 3387105 w 3497180"/>
                  <a:gd name="connsiteY10" fmla="*/ 529389 h 529389"/>
                  <a:gd name="connsiteX11" fmla="*/ 0 w 3497180"/>
                  <a:gd name="connsiteY11" fmla="*/ 529389 h 529389"/>
                  <a:gd name="connsiteX12" fmla="*/ 0 w 3497180"/>
                  <a:gd name="connsiteY12" fmla="*/ 0 h 5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97180" h="529389">
                    <a:moveTo>
                      <a:pt x="0" y="0"/>
                    </a:moveTo>
                    <a:lnTo>
                      <a:pt x="3481135" y="0"/>
                    </a:lnTo>
                    <a:lnTo>
                      <a:pt x="3346765" y="52377"/>
                    </a:lnTo>
                    <a:lnTo>
                      <a:pt x="3497179" y="126437"/>
                    </a:lnTo>
                    <a:cubicBezTo>
                      <a:pt x="3418736" y="164758"/>
                      <a:pt x="3317284" y="191750"/>
                      <a:pt x="3340294" y="203079"/>
                    </a:cubicBezTo>
                    <a:lnTo>
                      <a:pt x="3497180" y="280324"/>
                    </a:lnTo>
                    <a:cubicBezTo>
                      <a:pt x="3497180" y="282135"/>
                      <a:pt x="3497179" y="283946"/>
                      <a:pt x="3497179" y="285757"/>
                    </a:cubicBezTo>
                    <a:lnTo>
                      <a:pt x="3334011" y="349361"/>
                    </a:lnTo>
                    <a:lnTo>
                      <a:pt x="3494395" y="428329"/>
                    </a:lnTo>
                    <a:cubicBezTo>
                      <a:pt x="3410967" y="464195"/>
                      <a:pt x="3345421" y="483218"/>
                      <a:pt x="3327539" y="500061"/>
                    </a:cubicBezTo>
                    <a:lnTo>
                      <a:pt x="3387105" y="529389"/>
                    </a:lnTo>
                    <a:lnTo>
                      <a:pt x="0" y="52938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anose="020B0604020202030204" pitchFamily="34" charset="0"/>
                </a:endParaRPr>
              </a:p>
            </p:txBody>
          </p:sp>
        </p:grpSp>
        <p:sp>
          <p:nvSpPr>
            <p:cNvPr id="18" name="原创设计师QQ：178119980 喵小姐"/>
            <p:cNvSpPr/>
            <p:nvPr/>
          </p:nvSpPr>
          <p:spPr>
            <a:xfrm>
              <a:off x="4691115" y="838240"/>
              <a:ext cx="5343558" cy="596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Viết số thích hợp vào chỗ chấm</a:t>
              </a:r>
              <a:endPara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原创设计师QQ：178119980 喵小姐"/>
          <p:cNvSpPr/>
          <p:nvPr/>
        </p:nvSpPr>
        <p:spPr>
          <a:xfrm>
            <a:off x="7230918" y="1791477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1hg = … dag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10dag = … hg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原创设计师QQ：178119980 喵小姐"/>
          <p:cNvSpPr/>
          <p:nvPr/>
        </p:nvSpPr>
        <p:spPr>
          <a:xfrm>
            <a:off x="2948435" y="3090192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b) 4dag = … 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     8hg =  … dag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原创设计师QQ：178119980 喵小姐"/>
          <p:cNvSpPr/>
          <p:nvPr/>
        </p:nvSpPr>
        <p:spPr>
          <a:xfrm>
            <a:off x="7091219" y="3111035"/>
            <a:ext cx="410264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3kg = … hg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7kg = .. 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原创设计师QQ：178119980 喵小姐"/>
          <p:cNvSpPr/>
          <p:nvPr/>
        </p:nvSpPr>
        <p:spPr>
          <a:xfrm>
            <a:off x="6636752" y="4302832"/>
            <a:ext cx="4102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2kg 300g = … 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AC3E02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 30g = … g</a:t>
            </a:r>
            <a:endParaRPr lang="en-US" altLang="zh-CN" sz="1600" dirty="0">
              <a:solidFill>
                <a:srgbClr val="AC3E02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原创设计师QQ：178119980 喵小姐"/>
          <p:cNvSpPr/>
          <p:nvPr/>
        </p:nvSpPr>
        <p:spPr>
          <a:xfrm>
            <a:off x="2989816" y="1726388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a) 1dag = 10g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10g = 1dag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原创设计师QQ：178119980 喵小姐"/>
          <p:cNvSpPr/>
          <p:nvPr/>
        </p:nvSpPr>
        <p:spPr>
          <a:xfrm>
            <a:off x="7212583" y="1809594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1hg = 10dag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10dag = 1hg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原创设计师QQ：178119980 喵小姐"/>
          <p:cNvSpPr/>
          <p:nvPr/>
        </p:nvSpPr>
        <p:spPr>
          <a:xfrm>
            <a:off x="2890934" y="3104156"/>
            <a:ext cx="352681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b) 4dag = 40g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          8hg =  80dag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原创设计师QQ：178119980 喵小姐"/>
          <p:cNvSpPr/>
          <p:nvPr/>
        </p:nvSpPr>
        <p:spPr>
          <a:xfrm>
            <a:off x="7024865" y="3092918"/>
            <a:ext cx="410264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3kg = 30hg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7kg = 7000g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27112" y="4960521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372082" y="5588232"/>
            <a:ext cx="1440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原创设计师QQ：178119980 喵小姐"/>
          <p:cNvSpPr/>
          <p:nvPr/>
        </p:nvSpPr>
        <p:spPr>
          <a:xfrm>
            <a:off x="3200021" y="4482918"/>
            <a:ext cx="4099637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2kg300g = 2000g + 300g = 2300g</a:t>
            </a:r>
            <a:endParaRPr lang="en-US" altLang="zh-CN" sz="1200" dirty="0">
              <a:solidFill>
                <a:srgbClr val="00206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原创设计师QQ：178119980 喵小姐"/>
          <p:cNvSpPr/>
          <p:nvPr/>
        </p:nvSpPr>
        <p:spPr>
          <a:xfrm>
            <a:off x="3263257" y="5191878"/>
            <a:ext cx="4099637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2kg30g = 2000g + 30g = 2030g</a:t>
            </a:r>
            <a:endParaRPr lang="en-US" altLang="zh-CN" sz="1200" dirty="0">
              <a:solidFill>
                <a:srgbClr val="00206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原创设计师QQ：178119980 喵小姐"/>
          <p:cNvSpPr/>
          <p:nvPr/>
        </p:nvSpPr>
        <p:spPr>
          <a:xfrm>
            <a:off x="6580720" y="4300990"/>
            <a:ext cx="4102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2kg 300g = 2300 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2kg 30g = 2030 g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1">
            <a:extLst>
              <a:ext uri="{FF2B5EF4-FFF2-40B4-BE49-F238E27FC236}">
                <a16:creationId xmlns:a16="http://schemas.microsoft.com/office/drawing/2014/main" id="{DF430FA6-B996-4B7E-B089-F52B0A5C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929" y="5315045"/>
            <a:ext cx="3191606" cy="1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7.40741E-7 L -0.16172 -0.00602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/>
      <p:bldP spid="15" grpId="0"/>
      <p:bldP spid="15" grpId="2"/>
      <p:bldP spid="24" grpId="0"/>
      <p:bldP spid="24" grpId="2"/>
      <p:bldP spid="26" grpId="0"/>
      <p:bldP spid="26" grpId="2"/>
      <p:bldP spid="27" grpId="0"/>
      <p:bldP spid="27" grpId="2"/>
      <p:bldP spid="28" grpId="0"/>
      <p:bldP spid="28" grpId="2"/>
      <p:bldP spid="35" grpId="0"/>
      <p:bldP spid="36" grpId="0"/>
      <p:bldP spid="37" grpId="0"/>
      <p:bldP spid="38" grpId="0"/>
      <p:bldP spid="41" grpId="0" animBg="1"/>
      <p:bldP spid="41" grpId="1" animBg="1"/>
      <p:bldP spid="42" grpId="0" animBg="1"/>
      <p:bldP spid="42" grpId="1" animBg="1"/>
      <p:bldP spid="43" grpId="0"/>
      <p:bldP spid="4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1591574" y="794197"/>
            <a:ext cx="9642807" cy="529146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490134" y="706965"/>
            <a:ext cx="9863995" cy="5481674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251283" y="725539"/>
            <a:ext cx="10130300" cy="557602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 rot="20756899">
            <a:off x="4715495" y="510919"/>
            <a:ext cx="2903255" cy="767124"/>
            <a:chOff x="7773633" y="765100"/>
            <a:chExt cx="3696052" cy="572753"/>
          </a:xfrm>
          <a:solidFill>
            <a:srgbClr val="E2BAC6"/>
          </a:solidFill>
        </p:grpSpPr>
        <p:sp>
          <p:nvSpPr>
            <p:cNvPr id="20" name="任意多边形 19"/>
            <p:cNvSpPr/>
            <p:nvPr/>
          </p:nvSpPr>
          <p:spPr>
            <a:xfrm rot="766669">
              <a:off x="7972505" y="808464"/>
              <a:ext cx="3497180" cy="529389"/>
            </a:xfrm>
            <a:custGeom>
              <a:avLst/>
              <a:gdLst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363473 h 529389"/>
                <a:gd name="connsiteX11" fmla="*/ 3497180 w 3497180"/>
                <a:gd name="connsiteY11" fmla="*/ 529389 h 529389"/>
                <a:gd name="connsiteX12" fmla="*/ 3490055 w 3497180"/>
                <a:gd name="connsiteY12" fmla="*/ 529389 h 529389"/>
                <a:gd name="connsiteX13" fmla="*/ 3494102 w 3497180"/>
                <a:gd name="connsiteY13" fmla="*/ 435134 h 529389"/>
                <a:gd name="connsiteX14" fmla="*/ 3327539 w 3497180"/>
                <a:gd name="connsiteY14" fmla="*/ 500061 h 529389"/>
                <a:gd name="connsiteX15" fmla="*/ 3387105 w 3497180"/>
                <a:gd name="connsiteY15" fmla="*/ 529389 h 529389"/>
                <a:gd name="connsiteX16" fmla="*/ 0 w 3497180"/>
                <a:gd name="connsiteY16" fmla="*/ 529389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0055 w 3497180"/>
                <a:gd name="connsiteY11" fmla="*/ 529389 h 529389"/>
                <a:gd name="connsiteX12" fmla="*/ 3494102 w 3497180"/>
                <a:gd name="connsiteY12" fmla="*/ 435134 h 529389"/>
                <a:gd name="connsiteX13" fmla="*/ 3327539 w 3497180"/>
                <a:gd name="connsiteY13" fmla="*/ 500061 h 529389"/>
                <a:gd name="connsiteX14" fmla="*/ 3387105 w 3497180"/>
                <a:gd name="connsiteY14" fmla="*/ 529389 h 529389"/>
                <a:gd name="connsiteX15" fmla="*/ 0 w 3497180"/>
                <a:gd name="connsiteY15" fmla="*/ 529389 h 529389"/>
                <a:gd name="connsiteX16" fmla="*/ 0 w 3497180"/>
                <a:gd name="connsiteY16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4102 w 3497180"/>
                <a:gd name="connsiteY11" fmla="*/ 435134 h 529389"/>
                <a:gd name="connsiteX12" fmla="*/ 3327539 w 3497180"/>
                <a:gd name="connsiteY12" fmla="*/ 500061 h 529389"/>
                <a:gd name="connsiteX13" fmla="*/ 3387105 w 3497180"/>
                <a:gd name="connsiteY13" fmla="*/ 529389 h 529389"/>
                <a:gd name="connsiteX14" fmla="*/ 0 w 3497180"/>
                <a:gd name="connsiteY14" fmla="*/ 529389 h 529389"/>
                <a:gd name="connsiteX15" fmla="*/ 0 w 3497180"/>
                <a:gd name="connsiteY15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497180 w 3514683"/>
                <a:gd name="connsiteY4" fmla="*/ 141924 h 529389"/>
                <a:gd name="connsiteX5" fmla="*/ 3340294 w 3514683"/>
                <a:gd name="connsiteY5" fmla="*/ 203079 h 529389"/>
                <a:gd name="connsiteX6" fmla="*/ 3497180 w 3514683"/>
                <a:gd name="connsiteY6" fmla="*/ 280324 h 529389"/>
                <a:gd name="connsiteX7" fmla="*/ 3497179 w 3514683"/>
                <a:gd name="connsiteY7" fmla="*/ 285757 h 529389"/>
                <a:gd name="connsiteX8" fmla="*/ 3334011 w 3514683"/>
                <a:gd name="connsiteY8" fmla="*/ 349361 h 529389"/>
                <a:gd name="connsiteX9" fmla="*/ 3494395 w 3514683"/>
                <a:gd name="connsiteY9" fmla="*/ 428329 h 529389"/>
                <a:gd name="connsiteX10" fmla="*/ 3494102 w 3514683"/>
                <a:gd name="connsiteY10" fmla="*/ 435134 h 529389"/>
                <a:gd name="connsiteX11" fmla="*/ 3327539 w 3514683"/>
                <a:gd name="connsiteY11" fmla="*/ 500061 h 529389"/>
                <a:gd name="connsiteX12" fmla="*/ 3387105 w 3514683"/>
                <a:gd name="connsiteY12" fmla="*/ 529389 h 529389"/>
                <a:gd name="connsiteX13" fmla="*/ 0 w 3514683"/>
                <a:gd name="connsiteY13" fmla="*/ 529389 h 529389"/>
                <a:gd name="connsiteX14" fmla="*/ 0 w 3514683"/>
                <a:gd name="connsiteY14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97180" h="529389">
                  <a:moveTo>
                    <a:pt x="0" y="0"/>
                  </a:moveTo>
                  <a:lnTo>
                    <a:pt x="3481135" y="0"/>
                  </a:lnTo>
                  <a:lnTo>
                    <a:pt x="3346765" y="52377"/>
                  </a:lnTo>
                  <a:lnTo>
                    <a:pt x="3497179" y="126437"/>
                  </a:lnTo>
                  <a:cubicBezTo>
                    <a:pt x="3418736" y="164758"/>
                    <a:pt x="3317284" y="191750"/>
                    <a:pt x="3340294" y="203079"/>
                  </a:cubicBezTo>
                  <a:lnTo>
                    <a:pt x="3497180" y="280324"/>
                  </a:lnTo>
                  <a:cubicBezTo>
                    <a:pt x="3497180" y="282135"/>
                    <a:pt x="3497179" y="283946"/>
                    <a:pt x="3497179" y="285757"/>
                  </a:cubicBezTo>
                  <a:lnTo>
                    <a:pt x="3334011" y="349361"/>
                  </a:lnTo>
                  <a:lnTo>
                    <a:pt x="3494395" y="428329"/>
                  </a:lnTo>
                  <a:cubicBezTo>
                    <a:pt x="3410967" y="464195"/>
                    <a:pt x="3345421" y="483218"/>
                    <a:pt x="3327539" y="500061"/>
                  </a:cubicBezTo>
                  <a:lnTo>
                    <a:pt x="3387105" y="529389"/>
                  </a:lnTo>
                  <a:lnTo>
                    <a:pt x="0" y="5293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 rot="766669" flipH="1" flipV="1">
              <a:off x="7773633" y="765100"/>
              <a:ext cx="3497180" cy="529389"/>
            </a:xfrm>
            <a:custGeom>
              <a:avLst/>
              <a:gdLst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363473 h 529389"/>
                <a:gd name="connsiteX11" fmla="*/ 3497180 w 3497180"/>
                <a:gd name="connsiteY11" fmla="*/ 529389 h 529389"/>
                <a:gd name="connsiteX12" fmla="*/ 3490055 w 3497180"/>
                <a:gd name="connsiteY12" fmla="*/ 529389 h 529389"/>
                <a:gd name="connsiteX13" fmla="*/ 3494102 w 3497180"/>
                <a:gd name="connsiteY13" fmla="*/ 435134 h 529389"/>
                <a:gd name="connsiteX14" fmla="*/ 3327539 w 3497180"/>
                <a:gd name="connsiteY14" fmla="*/ 500061 h 529389"/>
                <a:gd name="connsiteX15" fmla="*/ 3387105 w 3497180"/>
                <a:gd name="connsiteY15" fmla="*/ 529389 h 529389"/>
                <a:gd name="connsiteX16" fmla="*/ 0 w 3497180"/>
                <a:gd name="connsiteY16" fmla="*/ 529389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0055 w 3497180"/>
                <a:gd name="connsiteY11" fmla="*/ 529389 h 529389"/>
                <a:gd name="connsiteX12" fmla="*/ 3494102 w 3497180"/>
                <a:gd name="connsiteY12" fmla="*/ 435134 h 529389"/>
                <a:gd name="connsiteX13" fmla="*/ 3327539 w 3497180"/>
                <a:gd name="connsiteY13" fmla="*/ 500061 h 529389"/>
                <a:gd name="connsiteX14" fmla="*/ 3387105 w 3497180"/>
                <a:gd name="connsiteY14" fmla="*/ 529389 h 529389"/>
                <a:gd name="connsiteX15" fmla="*/ 0 w 3497180"/>
                <a:gd name="connsiteY15" fmla="*/ 529389 h 529389"/>
                <a:gd name="connsiteX16" fmla="*/ 0 w 3497180"/>
                <a:gd name="connsiteY16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497180 w 3497180"/>
                <a:gd name="connsiteY4" fmla="*/ 141924 h 529389"/>
                <a:gd name="connsiteX5" fmla="*/ 3340294 w 3497180"/>
                <a:gd name="connsiteY5" fmla="*/ 203079 h 529389"/>
                <a:gd name="connsiteX6" fmla="*/ 3497180 w 3497180"/>
                <a:gd name="connsiteY6" fmla="*/ 280324 h 529389"/>
                <a:gd name="connsiteX7" fmla="*/ 3497179 w 3497180"/>
                <a:gd name="connsiteY7" fmla="*/ 285757 h 529389"/>
                <a:gd name="connsiteX8" fmla="*/ 3334011 w 3497180"/>
                <a:gd name="connsiteY8" fmla="*/ 349361 h 529389"/>
                <a:gd name="connsiteX9" fmla="*/ 3494395 w 3497180"/>
                <a:gd name="connsiteY9" fmla="*/ 428329 h 529389"/>
                <a:gd name="connsiteX10" fmla="*/ 3497180 w 3497180"/>
                <a:gd name="connsiteY10" fmla="*/ 529389 h 529389"/>
                <a:gd name="connsiteX11" fmla="*/ 3494102 w 3497180"/>
                <a:gd name="connsiteY11" fmla="*/ 435134 h 529389"/>
                <a:gd name="connsiteX12" fmla="*/ 3327539 w 3497180"/>
                <a:gd name="connsiteY12" fmla="*/ 500061 h 529389"/>
                <a:gd name="connsiteX13" fmla="*/ 3387105 w 3497180"/>
                <a:gd name="connsiteY13" fmla="*/ 529389 h 529389"/>
                <a:gd name="connsiteX14" fmla="*/ 0 w 3497180"/>
                <a:gd name="connsiteY14" fmla="*/ 529389 h 529389"/>
                <a:gd name="connsiteX15" fmla="*/ 0 w 3497180"/>
                <a:gd name="connsiteY15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497180 w 3514683"/>
                <a:gd name="connsiteY4" fmla="*/ 141924 h 529389"/>
                <a:gd name="connsiteX5" fmla="*/ 3340294 w 3514683"/>
                <a:gd name="connsiteY5" fmla="*/ 203079 h 529389"/>
                <a:gd name="connsiteX6" fmla="*/ 3497180 w 3514683"/>
                <a:gd name="connsiteY6" fmla="*/ 280324 h 529389"/>
                <a:gd name="connsiteX7" fmla="*/ 3497179 w 3514683"/>
                <a:gd name="connsiteY7" fmla="*/ 285757 h 529389"/>
                <a:gd name="connsiteX8" fmla="*/ 3334011 w 3514683"/>
                <a:gd name="connsiteY8" fmla="*/ 349361 h 529389"/>
                <a:gd name="connsiteX9" fmla="*/ 3494395 w 3514683"/>
                <a:gd name="connsiteY9" fmla="*/ 428329 h 529389"/>
                <a:gd name="connsiteX10" fmla="*/ 3494102 w 3514683"/>
                <a:gd name="connsiteY10" fmla="*/ 435134 h 529389"/>
                <a:gd name="connsiteX11" fmla="*/ 3327539 w 3514683"/>
                <a:gd name="connsiteY11" fmla="*/ 500061 h 529389"/>
                <a:gd name="connsiteX12" fmla="*/ 3387105 w 3514683"/>
                <a:gd name="connsiteY12" fmla="*/ 529389 h 529389"/>
                <a:gd name="connsiteX13" fmla="*/ 0 w 3514683"/>
                <a:gd name="connsiteY13" fmla="*/ 529389 h 529389"/>
                <a:gd name="connsiteX14" fmla="*/ 0 w 3514683"/>
                <a:gd name="connsiteY14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514683"/>
                <a:gd name="connsiteY0" fmla="*/ 0 h 529389"/>
                <a:gd name="connsiteX1" fmla="*/ 3481135 w 3514683"/>
                <a:gd name="connsiteY1" fmla="*/ 0 h 529389"/>
                <a:gd name="connsiteX2" fmla="*/ 3346765 w 3514683"/>
                <a:gd name="connsiteY2" fmla="*/ 52377 h 529389"/>
                <a:gd name="connsiteX3" fmla="*/ 3497179 w 3514683"/>
                <a:gd name="connsiteY3" fmla="*/ 126437 h 529389"/>
                <a:gd name="connsiteX4" fmla="*/ 3340294 w 3514683"/>
                <a:gd name="connsiteY4" fmla="*/ 203079 h 529389"/>
                <a:gd name="connsiteX5" fmla="*/ 3497180 w 3514683"/>
                <a:gd name="connsiteY5" fmla="*/ 280324 h 529389"/>
                <a:gd name="connsiteX6" fmla="*/ 3497179 w 3514683"/>
                <a:gd name="connsiteY6" fmla="*/ 285757 h 529389"/>
                <a:gd name="connsiteX7" fmla="*/ 3334011 w 3514683"/>
                <a:gd name="connsiteY7" fmla="*/ 349361 h 529389"/>
                <a:gd name="connsiteX8" fmla="*/ 3494395 w 3514683"/>
                <a:gd name="connsiteY8" fmla="*/ 428329 h 529389"/>
                <a:gd name="connsiteX9" fmla="*/ 3494102 w 3514683"/>
                <a:gd name="connsiteY9" fmla="*/ 435134 h 529389"/>
                <a:gd name="connsiteX10" fmla="*/ 3327539 w 3514683"/>
                <a:gd name="connsiteY10" fmla="*/ 500061 h 529389"/>
                <a:gd name="connsiteX11" fmla="*/ 3387105 w 3514683"/>
                <a:gd name="connsiteY11" fmla="*/ 529389 h 529389"/>
                <a:gd name="connsiteX12" fmla="*/ 0 w 3514683"/>
                <a:gd name="connsiteY12" fmla="*/ 529389 h 529389"/>
                <a:gd name="connsiteX13" fmla="*/ 0 w 3514683"/>
                <a:gd name="connsiteY13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  <a:gd name="connsiteX0" fmla="*/ 0 w 3497180"/>
                <a:gd name="connsiteY0" fmla="*/ 0 h 529389"/>
                <a:gd name="connsiteX1" fmla="*/ 3481135 w 3497180"/>
                <a:gd name="connsiteY1" fmla="*/ 0 h 529389"/>
                <a:gd name="connsiteX2" fmla="*/ 3346765 w 3497180"/>
                <a:gd name="connsiteY2" fmla="*/ 52377 h 529389"/>
                <a:gd name="connsiteX3" fmla="*/ 3497179 w 3497180"/>
                <a:gd name="connsiteY3" fmla="*/ 126437 h 529389"/>
                <a:gd name="connsiteX4" fmla="*/ 3340294 w 3497180"/>
                <a:gd name="connsiteY4" fmla="*/ 203079 h 529389"/>
                <a:gd name="connsiteX5" fmla="*/ 3497180 w 3497180"/>
                <a:gd name="connsiteY5" fmla="*/ 280324 h 529389"/>
                <a:gd name="connsiteX6" fmla="*/ 3497179 w 3497180"/>
                <a:gd name="connsiteY6" fmla="*/ 285757 h 529389"/>
                <a:gd name="connsiteX7" fmla="*/ 3334011 w 3497180"/>
                <a:gd name="connsiteY7" fmla="*/ 349361 h 529389"/>
                <a:gd name="connsiteX8" fmla="*/ 3494395 w 3497180"/>
                <a:gd name="connsiteY8" fmla="*/ 428329 h 529389"/>
                <a:gd name="connsiteX9" fmla="*/ 3327539 w 3497180"/>
                <a:gd name="connsiteY9" fmla="*/ 500061 h 529389"/>
                <a:gd name="connsiteX10" fmla="*/ 3387105 w 3497180"/>
                <a:gd name="connsiteY10" fmla="*/ 529389 h 529389"/>
                <a:gd name="connsiteX11" fmla="*/ 0 w 3497180"/>
                <a:gd name="connsiteY11" fmla="*/ 529389 h 529389"/>
                <a:gd name="connsiteX12" fmla="*/ 0 w 3497180"/>
                <a:gd name="connsiteY12" fmla="*/ 0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97180" h="529389">
                  <a:moveTo>
                    <a:pt x="0" y="0"/>
                  </a:moveTo>
                  <a:lnTo>
                    <a:pt x="3481135" y="0"/>
                  </a:lnTo>
                  <a:lnTo>
                    <a:pt x="3346765" y="52377"/>
                  </a:lnTo>
                  <a:lnTo>
                    <a:pt x="3497179" y="126437"/>
                  </a:lnTo>
                  <a:cubicBezTo>
                    <a:pt x="3418736" y="164758"/>
                    <a:pt x="3317284" y="191750"/>
                    <a:pt x="3340294" y="203079"/>
                  </a:cubicBezTo>
                  <a:lnTo>
                    <a:pt x="3497180" y="280324"/>
                  </a:lnTo>
                  <a:cubicBezTo>
                    <a:pt x="3497180" y="282135"/>
                    <a:pt x="3497179" y="283946"/>
                    <a:pt x="3497179" y="285757"/>
                  </a:cubicBezTo>
                  <a:lnTo>
                    <a:pt x="3334011" y="349361"/>
                  </a:lnTo>
                  <a:lnTo>
                    <a:pt x="3494395" y="428329"/>
                  </a:lnTo>
                  <a:cubicBezTo>
                    <a:pt x="3410967" y="464195"/>
                    <a:pt x="3345421" y="483218"/>
                    <a:pt x="3327539" y="500061"/>
                  </a:cubicBezTo>
                  <a:lnTo>
                    <a:pt x="3387105" y="529389"/>
                  </a:lnTo>
                  <a:lnTo>
                    <a:pt x="0" y="5293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2" y="3603338"/>
            <a:ext cx="2826789" cy="3057233"/>
          </a:xfrm>
          <a:prstGeom prst="rect">
            <a:avLst/>
          </a:prstGeom>
        </p:spPr>
      </p:pic>
      <p:sp>
        <p:nvSpPr>
          <p:cNvPr id="12" name="椭圆 31"/>
          <p:cNvSpPr/>
          <p:nvPr/>
        </p:nvSpPr>
        <p:spPr>
          <a:xfrm>
            <a:off x="3710799" y="1379356"/>
            <a:ext cx="6298102" cy="37572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4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871174" y="1612634"/>
            <a:ext cx="2979569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380g + 195g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928dag – 274dag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2503" y="571316"/>
            <a:ext cx="23692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2. Tính</a:t>
            </a:r>
          </a:p>
        </p:txBody>
      </p:sp>
      <p:sp>
        <p:nvSpPr>
          <p:cNvPr id="15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8069312" y="1612634"/>
            <a:ext cx="2216469" cy="1307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452hg x 3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C3101A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768hg : 6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148052" y="681271"/>
            <a:ext cx="3149066" cy="2827943"/>
          </a:xfrm>
          <a:prstGeom prst="cloudCallout">
            <a:avLst>
              <a:gd name="adj1" fmla="val 8204"/>
              <a:gd name="adj2" fmla="val 67215"/>
            </a:avLst>
          </a:prstGeom>
          <a:solidFill>
            <a:srgbClr val="C7E7E7"/>
          </a:solidFill>
          <a:ln w="38100">
            <a:solidFill>
              <a:srgbClr val="65A3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65A3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viết tên đơn vị trong kết quả tính bạn nhé!</a:t>
            </a:r>
          </a:p>
        </p:txBody>
      </p:sp>
      <p:sp>
        <p:nvSpPr>
          <p:cNvPr id="16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686041" y="1614181"/>
            <a:ext cx="5365519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380g + 195g = 575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928dag – 274dag = 654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dag</a:t>
            </a:r>
          </a:p>
        </p:txBody>
      </p:sp>
      <p:sp>
        <p:nvSpPr>
          <p:cNvPr id="17" name="文本框 1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5461941" y="3210551"/>
            <a:ext cx="3257887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452hg x 3 = 1 356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768hg : 6 = 128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微软雅黑" pitchFamily="34" charset="-122"/>
              </a:rPr>
              <a:t>hg</a:t>
            </a:r>
          </a:p>
        </p:txBody>
      </p:sp>
      <p:pic>
        <p:nvPicPr>
          <p:cNvPr id="18" name="图片 21">
            <a:extLst>
              <a:ext uri="{FF2B5EF4-FFF2-40B4-BE49-F238E27FC236}">
                <a16:creationId xmlns:a16="http://schemas.microsoft.com/office/drawing/2014/main" id="{DF430FA6-B996-4B7E-B089-F52B0A5C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929" y="5315045"/>
            <a:ext cx="3191606" cy="15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419 0.01065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4" grpId="0"/>
      <p:bldP spid="14" grpId="2"/>
      <p:bldP spid="15" grpId="0"/>
      <p:bldP spid="15" grpId="1"/>
      <p:bldP spid="7" grpId="0" animBg="1"/>
      <p:bldP spid="16" grpId="0"/>
      <p:bldP spid="16" grpId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1553862" y="5981516"/>
            <a:ext cx="12626139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-9244622" y="5465464"/>
            <a:ext cx="12733204" cy="1754392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1216661" y="2185869"/>
            <a:ext cx="975339" cy="27191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070262" y="183929"/>
            <a:ext cx="865773" cy="9850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40" y="2415523"/>
            <a:ext cx="2829486" cy="4184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9" y="4953221"/>
            <a:ext cx="1001763" cy="1264146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>
            <a:off x="-2053248" y="6226655"/>
            <a:ext cx="14710470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98180" y="-580292"/>
            <a:ext cx="2092569" cy="4273061"/>
            <a:chOff x="3298180" y="-580292"/>
            <a:chExt cx="2092569" cy="4273061"/>
          </a:xfrm>
        </p:grpSpPr>
        <p:grpSp>
          <p:nvGrpSpPr>
            <p:cNvPr id="27" name="组合 26"/>
            <p:cNvGrpSpPr/>
            <p:nvPr/>
          </p:nvGrpSpPr>
          <p:grpSpPr>
            <a:xfrm>
              <a:off x="3298180" y="-580292"/>
              <a:ext cx="2092569" cy="4273061"/>
              <a:chOff x="3675185" y="-580292"/>
              <a:chExt cx="2092569" cy="4273061"/>
            </a:xfrm>
          </p:grpSpPr>
          <p:sp>
            <p:nvSpPr>
              <p:cNvPr id="24" name="任意多边形 23"/>
              <p:cNvSpPr/>
              <p:nvPr/>
            </p:nvSpPr>
            <p:spPr>
              <a:xfrm>
                <a:off x="4304812" y="-580292"/>
                <a:ext cx="485386" cy="2426677"/>
              </a:xfrm>
              <a:custGeom>
                <a:avLst/>
                <a:gdLst>
                  <a:gd name="connsiteX0" fmla="*/ 302357 w 485386"/>
                  <a:gd name="connsiteY0" fmla="*/ 0 h 2426677"/>
                  <a:gd name="connsiteX1" fmla="*/ 3419 w 485386"/>
                  <a:gd name="connsiteY1" fmla="*/ 1002323 h 2426677"/>
                  <a:gd name="connsiteX2" fmla="*/ 478203 w 485386"/>
                  <a:gd name="connsiteY2" fmla="*/ 2004646 h 2426677"/>
                  <a:gd name="connsiteX3" fmla="*/ 302357 w 485386"/>
                  <a:gd name="connsiteY3" fmla="*/ 2426677 h 242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386" h="2426677">
                    <a:moveTo>
                      <a:pt x="302357" y="0"/>
                    </a:moveTo>
                    <a:cubicBezTo>
                      <a:pt x="138234" y="334107"/>
                      <a:pt x="-25889" y="668215"/>
                      <a:pt x="3419" y="1002323"/>
                    </a:cubicBezTo>
                    <a:cubicBezTo>
                      <a:pt x="32727" y="1336431"/>
                      <a:pt x="428380" y="1767254"/>
                      <a:pt x="478203" y="2004646"/>
                    </a:cubicBezTo>
                    <a:cubicBezTo>
                      <a:pt x="528026" y="2242038"/>
                      <a:pt x="302357" y="2426677"/>
                      <a:pt x="302357" y="2426677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675185" y="1600200"/>
                <a:ext cx="2092569" cy="20925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3298180" y="1936824"/>
              <a:ext cx="2092569" cy="1352865"/>
              <a:chOff x="3298180" y="1936824"/>
              <a:chExt cx="2092569" cy="1352865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4114733" y="1936824"/>
                <a:ext cx="543739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1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3442150" y="2858802"/>
                <a:ext cx="1914382" cy="4308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sz="2200" b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Xem lại bài</a:t>
                </a:r>
                <a:endParaRPr lang="zh-CN" altLang="en-US" sz="2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3298180" y="2799410"/>
                <a:ext cx="2092569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5398939" y="-324245"/>
            <a:ext cx="2206146" cy="5176875"/>
            <a:chOff x="5398939" y="-324245"/>
            <a:chExt cx="2206146" cy="5176875"/>
          </a:xfrm>
        </p:grpSpPr>
        <p:grpSp>
          <p:nvGrpSpPr>
            <p:cNvPr id="28" name="组合 27"/>
            <p:cNvGrpSpPr/>
            <p:nvPr/>
          </p:nvGrpSpPr>
          <p:grpSpPr>
            <a:xfrm>
              <a:off x="5398939" y="-324245"/>
              <a:ext cx="2206146" cy="5176875"/>
              <a:chOff x="5671471" y="-324245"/>
              <a:chExt cx="2206146" cy="5176875"/>
            </a:xfrm>
          </p:grpSpPr>
          <p:sp>
            <p:nvSpPr>
              <p:cNvPr id="25" name="任意多边形 24"/>
              <p:cNvSpPr/>
              <p:nvPr/>
            </p:nvSpPr>
            <p:spPr>
              <a:xfrm>
                <a:off x="6640700" y="-324245"/>
                <a:ext cx="328265" cy="3225707"/>
              </a:xfrm>
              <a:custGeom>
                <a:avLst/>
                <a:gdLst>
                  <a:gd name="connsiteX0" fmla="*/ 111792 w 328265"/>
                  <a:gd name="connsiteY0" fmla="*/ 60476 h 3225707"/>
                  <a:gd name="connsiteX1" fmla="*/ 111792 w 328265"/>
                  <a:gd name="connsiteY1" fmla="*/ 130814 h 3225707"/>
                  <a:gd name="connsiteX2" fmla="*/ 6285 w 328265"/>
                  <a:gd name="connsiteY2" fmla="*/ 1221060 h 3225707"/>
                  <a:gd name="connsiteX3" fmla="*/ 322808 w 328265"/>
                  <a:gd name="connsiteY3" fmla="*/ 2188214 h 3225707"/>
                  <a:gd name="connsiteX4" fmla="*/ 217300 w 328265"/>
                  <a:gd name="connsiteY4" fmla="*/ 3225707 h 32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265" h="3225707">
                    <a:moveTo>
                      <a:pt x="111792" y="60476"/>
                    </a:moveTo>
                    <a:cubicBezTo>
                      <a:pt x="120584" y="-1071"/>
                      <a:pt x="129376" y="-62617"/>
                      <a:pt x="111792" y="130814"/>
                    </a:cubicBezTo>
                    <a:cubicBezTo>
                      <a:pt x="94208" y="324245"/>
                      <a:pt x="-28884" y="878160"/>
                      <a:pt x="6285" y="1221060"/>
                    </a:cubicBezTo>
                    <a:cubicBezTo>
                      <a:pt x="41454" y="1563960"/>
                      <a:pt x="287639" y="1854106"/>
                      <a:pt x="322808" y="2188214"/>
                    </a:cubicBezTo>
                    <a:cubicBezTo>
                      <a:pt x="357977" y="2522322"/>
                      <a:pt x="211439" y="2994176"/>
                      <a:pt x="217300" y="3225707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671471" y="2646484"/>
                <a:ext cx="2206146" cy="22061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5575109" y="2765852"/>
              <a:ext cx="1914382" cy="1925774"/>
              <a:chOff x="3387274" y="1950092"/>
              <a:chExt cx="1914382" cy="1925774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4114034" y="1950092"/>
                <a:ext cx="543740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2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387274" y="2767870"/>
                <a:ext cx="1914382" cy="110799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vi-VN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Thuộc bảng đơn vị đo </a:t>
                </a:r>
                <a:br>
                  <a:rPr lang="en-US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</a:br>
                <a:r>
                  <a:rPr lang="vi-VN" altLang="zh-CN" sz="2200" b="1">
                    <a:solidFill>
                      <a:srgbClr val="F24745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độ dài</a:t>
                </a:r>
                <a:endParaRPr lang="vi-VN" altLang="zh-CN" sz="2200" b="1" dirty="0">
                  <a:solidFill>
                    <a:srgbClr val="F24745"/>
                  </a:solidFill>
                  <a:latin typeface="Times New Roman" panose="02020603050405020304" pitchFamily="18" charset="0"/>
                  <a:ea typeface="Kozuka Gothic Pr6N L" panose="020B0200000000000000" pitchFamily="34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3622246" y="2673383"/>
                <a:ext cx="1332744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7463740" y="-112771"/>
            <a:ext cx="1948835" cy="3918311"/>
            <a:chOff x="7736220" y="-105508"/>
            <a:chExt cx="1948835" cy="3918311"/>
          </a:xfrm>
        </p:grpSpPr>
        <p:grpSp>
          <p:nvGrpSpPr>
            <p:cNvPr id="29" name="组合 28"/>
            <p:cNvGrpSpPr/>
            <p:nvPr/>
          </p:nvGrpSpPr>
          <p:grpSpPr>
            <a:xfrm>
              <a:off x="7736220" y="-105508"/>
              <a:ext cx="1948835" cy="3918311"/>
              <a:chOff x="7736220" y="-158262"/>
              <a:chExt cx="1948835" cy="3918311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8352692" y="-158262"/>
                <a:ext cx="173490" cy="2162908"/>
              </a:xfrm>
              <a:custGeom>
                <a:avLst/>
                <a:gdLst>
                  <a:gd name="connsiteX0" fmla="*/ 35170 w 173490"/>
                  <a:gd name="connsiteY0" fmla="*/ 0 h 2162908"/>
                  <a:gd name="connsiteX1" fmla="*/ 158262 w 173490"/>
                  <a:gd name="connsiteY1" fmla="*/ 650631 h 2162908"/>
                  <a:gd name="connsiteX2" fmla="*/ 0 w 173490"/>
                  <a:gd name="connsiteY2" fmla="*/ 1195754 h 2162908"/>
                  <a:gd name="connsiteX3" fmla="*/ 158262 w 173490"/>
                  <a:gd name="connsiteY3" fmla="*/ 1793631 h 2162908"/>
                  <a:gd name="connsiteX4" fmla="*/ 158262 w 173490"/>
                  <a:gd name="connsiteY4" fmla="*/ 2162908 h 216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90" h="2162908">
                    <a:moveTo>
                      <a:pt x="35170" y="0"/>
                    </a:moveTo>
                    <a:cubicBezTo>
                      <a:pt x="99647" y="225669"/>
                      <a:pt x="164124" y="451339"/>
                      <a:pt x="158262" y="650631"/>
                    </a:cubicBezTo>
                    <a:cubicBezTo>
                      <a:pt x="152400" y="849923"/>
                      <a:pt x="0" y="1005254"/>
                      <a:pt x="0" y="1195754"/>
                    </a:cubicBezTo>
                    <a:cubicBezTo>
                      <a:pt x="0" y="1386254"/>
                      <a:pt x="131885" y="1632439"/>
                      <a:pt x="158262" y="1793631"/>
                    </a:cubicBezTo>
                    <a:cubicBezTo>
                      <a:pt x="184639" y="1954823"/>
                      <a:pt x="171450" y="2058865"/>
                      <a:pt x="158262" y="2162908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7736220" y="1811214"/>
                <a:ext cx="1948835" cy="19488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7736456" y="2066688"/>
              <a:ext cx="1937857" cy="1172918"/>
              <a:chOff x="3470722" y="2014454"/>
              <a:chExt cx="1937857" cy="1172918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4155938" y="2014454"/>
                <a:ext cx="543740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3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470722" y="2756485"/>
                <a:ext cx="1937857" cy="4308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22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Tập đổi đơn vị</a:t>
                </a:r>
                <a:endParaRPr lang="zh-CN" altLang="en-US" sz="2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3687428" y="2683999"/>
                <a:ext cx="1579922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/>
          <p:cNvGrpSpPr/>
          <p:nvPr/>
        </p:nvGrpSpPr>
        <p:grpSpPr>
          <a:xfrm>
            <a:off x="9435438" y="24019"/>
            <a:ext cx="2047550" cy="4769053"/>
            <a:chOff x="9435438" y="24019"/>
            <a:chExt cx="2047550" cy="4769053"/>
          </a:xfrm>
        </p:grpSpPr>
        <p:grpSp>
          <p:nvGrpSpPr>
            <p:cNvPr id="30" name="组合 29"/>
            <p:cNvGrpSpPr/>
            <p:nvPr/>
          </p:nvGrpSpPr>
          <p:grpSpPr>
            <a:xfrm>
              <a:off x="9435438" y="24019"/>
              <a:ext cx="2047550" cy="4769053"/>
              <a:chOff x="7322645" y="-1666930"/>
              <a:chExt cx="2677152" cy="6235493"/>
            </a:xfrm>
          </p:grpSpPr>
          <p:sp>
            <p:nvSpPr>
              <p:cNvPr id="31" name="任意多边形 30"/>
              <p:cNvSpPr/>
              <p:nvPr/>
            </p:nvSpPr>
            <p:spPr>
              <a:xfrm>
                <a:off x="8352692" y="-1666930"/>
                <a:ext cx="173490" cy="3671576"/>
              </a:xfrm>
              <a:custGeom>
                <a:avLst/>
                <a:gdLst>
                  <a:gd name="connsiteX0" fmla="*/ 35170 w 173490"/>
                  <a:gd name="connsiteY0" fmla="*/ 0 h 2162908"/>
                  <a:gd name="connsiteX1" fmla="*/ 158262 w 173490"/>
                  <a:gd name="connsiteY1" fmla="*/ 650631 h 2162908"/>
                  <a:gd name="connsiteX2" fmla="*/ 0 w 173490"/>
                  <a:gd name="connsiteY2" fmla="*/ 1195754 h 2162908"/>
                  <a:gd name="connsiteX3" fmla="*/ 158262 w 173490"/>
                  <a:gd name="connsiteY3" fmla="*/ 1793631 h 2162908"/>
                  <a:gd name="connsiteX4" fmla="*/ 158262 w 173490"/>
                  <a:gd name="connsiteY4" fmla="*/ 2162908 h 216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490" h="2162908">
                    <a:moveTo>
                      <a:pt x="35170" y="0"/>
                    </a:moveTo>
                    <a:cubicBezTo>
                      <a:pt x="99647" y="225669"/>
                      <a:pt x="164124" y="451339"/>
                      <a:pt x="158262" y="650631"/>
                    </a:cubicBezTo>
                    <a:cubicBezTo>
                      <a:pt x="152400" y="849923"/>
                      <a:pt x="0" y="1005254"/>
                      <a:pt x="0" y="1195754"/>
                    </a:cubicBezTo>
                    <a:cubicBezTo>
                      <a:pt x="0" y="1386254"/>
                      <a:pt x="131885" y="1632439"/>
                      <a:pt x="158262" y="1793631"/>
                    </a:cubicBezTo>
                    <a:cubicBezTo>
                      <a:pt x="184639" y="1954823"/>
                      <a:pt x="171450" y="2058865"/>
                      <a:pt x="158262" y="2162908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7322645" y="1891410"/>
                <a:ext cx="2677152" cy="26771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9482840" y="2712280"/>
              <a:ext cx="1914382" cy="1513833"/>
              <a:chOff x="3387274" y="2023478"/>
              <a:chExt cx="1914382" cy="1513833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4107179" y="2023478"/>
                <a:ext cx="543740" cy="830997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rgbClr val="FFA100"/>
                    </a:solidFill>
                    <a:latin typeface="UTM Colossalis" panose="02040603050506020204" pitchFamily="18" charset="0"/>
                    <a:ea typeface="方正喵呜体" panose="02010600010101010101" pitchFamily="2" charset="-122"/>
                    <a:cs typeface="Times New Roman" panose="02020603050405020304" pitchFamily="18" charset="0"/>
                  </a:rPr>
                  <a:t>4</a:t>
                </a:r>
                <a:endParaRPr lang="zh-CN" altLang="en-US" sz="4800" b="1" dirty="0">
                  <a:solidFill>
                    <a:srgbClr val="FFA100"/>
                  </a:solidFill>
                  <a:latin typeface="UTM Colossalis" panose="020406030505060202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3387274" y="2767870"/>
                <a:ext cx="1914382" cy="7694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sz="2200" b="1">
                    <a:solidFill>
                      <a:srgbClr val="45275A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Chuẩn bị </a:t>
                </a:r>
              </a:p>
              <a:p>
                <a:pPr algn="ctr"/>
                <a:r>
                  <a:rPr lang="en-US" altLang="zh-CN" sz="2200" b="1">
                    <a:solidFill>
                      <a:srgbClr val="45275A"/>
                    </a:solidFill>
                    <a:latin typeface="Times New Roman" panose="02020603050405020304" pitchFamily="18" charset="0"/>
                    <a:ea typeface="Kozuka Gothic Pr6N L" panose="020B0200000000000000" pitchFamily="34" charset="-128"/>
                    <a:cs typeface="Times New Roman" panose="02020603050405020304" pitchFamily="18" charset="0"/>
                  </a:rPr>
                  <a:t>bài mới</a:t>
                </a:r>
                <a:endParaRPr lang="en-US" altLang="zh-CN" sz="2200" b="1" dirty="0">
                  <a:solidFill>
                    <a:srgbClr val="45275A"/>
                  </a:solidFill>
                  <a:latin typeface="Times New Roman" panose="02020603050405020304" pitchFamily="18" charset="0"/>
                  <a:ea typeface="Kozuka Gothic Pr6N L" panose="020B0200000000000000" pitchFamily="34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3673683" y="2673383"/>
                <a:ext cx="1181099" cy="0"/>
              </a:xfrm>
              <a:prstGeom prst="line">
                <a:avLst/>
              </a:prstGeom>
              <a:ln>
                <a:solidFill>
                  <a:srgbClr val="4527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/>
          <p:cNvSpPr/>
          <p:nvPr/>
        </p:nvSpPr>
        <p:spPr>
          <a:xfrm>
            <a:off x="5398939" y="4995009"/>
            <a:ext cx="343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A1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103895" y="378397"/>
            <a:ext cx="2308996" cy="1441260"/>
            <a:chOff x="7180022" y="219753"/>
            <a:chExt cx="1592029" cy="993734"/>
          </a:xfrm>
        </p:grpSpPr>
        <p:pic>
          <p:nvPicPr>
            <p:cNvPr id="45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46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3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38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 p14:presetBounceEnd="38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38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4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1591574" y="794197"/>
            <a:ext cx="9642807" cy="529146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1490134" y="706965"/>
            <a:ext cx="9863995" cy="5481674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1251283" y="725539"/>
            <a:ext cx="10130300" cy="557602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42" y="4203882"/>
            <a:ext cx="2542634" cy="20534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99" y="2015294"/>
            <a:ext cx="4086301" cy="4086301"/>
          </a:xfrm>
          <a:prstGeom prst="rect">
            <a:avLst/>
          </a:prstGeom>
        </p:spPr>
      </p:pic>
      <p:sp>
        <p:nvSpPr>
          <p:cNvPr id="23" name="椭圆 31"/>
          <p:cNvSpPr/>
          <p:nvPr/>
        </p:nvSpPr>
        <p:spPr>
          <a:xfrm>
            <a:off x="5447129" y="1317161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4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5759327" y="1712038"/>
            <a:ext cx="3058705" cy="13521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Chúc các em học tốt!</a:t>
            </a:r>
            <a:endParaRPr lang="en-GB" altLang="zh-CN" sz="36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椭圆 31"/>
          <p:cNvSpPr/>
          <p:nvPr/>
        </p:nvSpPr>
        <p:spPr>
          <a:xfrm flipH="1">
            <a:off x="2053600" y="2388091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26" name="文本框 2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2304504" y="2650116"/>
            <a:ext cx="3058705" cy="13521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Tạm biệt </a:t>
            </a:r>
          </a:p>
          <a:p>
            <a:pPr algn="ctr">
              <a:lnSpc>
                <a:spcPct val="120000"/>
              </a:lnSpc>
            </a:pPr>
            <a:r>
              <a:rPr lang="en-US" altLang="zh-CN" sz="36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các em</a:t>
            </a:r>
            <a:endParaRPr lang="en-GB" altLang="zh-CN" sz="36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808924" y="176911"/>
            <a:ext cx="1977867" cy="1234572"/>
            <a:chOff x="7180022" y="219753"/>
            <a:chExt cx="1592029" cy="993734"/>
          </a:xfrm>
        </p:grpSpPr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3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8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5388">
            <a:off x="2052174" y="1602459"/>
            <a:ext cx="3811223" cy="1461316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4612" flipV="1">
            <a:off x="5654509" y="2695672"/>
            <a:ext cx="3811223" cy="14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4" grpId="0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154798" y="1104900"/>
              <a:ext cx="4343400" cy="4648200"/>
              <a:chOff x="335636" y="157956"/>
              <a:chExt cx="6484264" cy="61322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6" y="157956"/>
                <a:ext cx="6484264" cy="560707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629" y="3802826"/>
                <a:ext cx="1280271" cy="2487384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088" y="3477782"/>
            <a:ext cx="1364088" cy="2275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Oval Callout 1"/>
          <p:cNvSpPr/>
          <p:nvPr/>
        </p:nvSpPr>
        <p:spPr>
          <a:xfrm>
            <a:off x="1587500" y="1422400"/>
            <a:ext cx="4180114" cy="20066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đi siêu thị với mình nhé!</a:t>
            </a:r>
          </a:p>
        </p:txBody>
      </p:sp>
    </p:spTree>
    <p:extLst>
      <p:ext uri="{BB962C8B-B14F-4D97-AF65-F5344CB8AC3E}">
        <p14:creationId xmlns:p14="http://schemas.microsoft.com/office/powerpoint/2010/main" val="14795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24805 0.0076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2" y="4703687"/>
            <a:ext cx="1541638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197">
            <a:off x="549952" y="3703954"/>
            <a:ext cx="1051528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7682">
            <a:off x="1162996" y="4674184"/>
            <a:ext cx="1541638" cy="180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2" y="4619006"/>
            <a:ext cx="1541638" cy="18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424">
            <a:off x="3038882" y="4721923"/>
            <a:ext cx="1541638" cy="180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8" y="4658797"/>
            <a:ext cx="1541638" cy="180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1420256" y="3591054"/>
            <a:ext cx="1051528" cy="126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2203668" y="3533988"/>
            <a:ext cx="1051528" cy="12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83">
            <a:off x="3021726" y="3528504"/>
            <a:ext cx="1051528" cy="126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338">
            <a:off x="3882832" y="3503557"/>
            <a:ext cx="1051528" cy="126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6250" y="3470000"/>
            <a:ext cx="1364088" cy="2275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3" name="Oval Callout 82"/>
          <p:cNvSpPr/>
          <p:nvPr/>
        </p:nvSpPr>
        <p:spPr>
          <a:xfrm>
            <a:off x="5563956" y="748602"/>
            <a:ext cx="4455105" cy="2006600"/>
          </a:xfrm>
          <a:prstGeom prst="wedgeEllipseCallout">
            <a:avLst>
              <a:gd name="adj1" fmla="val -13104"/>
              <a:gd name="adj2" fmla="val 121768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đoán cân nặng, đoán tiền mua trái cây!</a:t>
            </a:r>
          </a:p>
        </p:txBody>
      </p:sp>
    </p:spTree>
    <p:extLst>
      <p:ext uri="{BB962C8B-B14F-4D97-AF65-F5344CB8AC3E}">
        <p14:creationId xmlns:p14="http://schemas.microsoft.com/office/powerpoint/2010/main" val="29142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4444 0.1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2" y="4703687"/>
            <a:ext cx="1541638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197">
            <a:off x="549952" y="3703954"/>
            <a:ext cx="1051528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7682">
            <a:off x="1162996" y="4674184"/>
            <a:ext cx="1541638" cy="180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2" y="4619006"/>
            <a:ext cx="1541638" cy="18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424">
            <a:off x="3038882" y="4721923"/>
            <a:ext cx="1541638" cy="180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8" y="4658797"/>
            <a:ext cx="1541638" cy="180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1420256" y="3591054"/>
            <a:ext cx="1051528" cy="126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2203668" y="3533988"/>
            <a:ext cx="1051528" cy="12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83">
            <a:off x="3021726" y="3528504"/>
            <a:ext cx="1051528" cy="126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338">
            <a:off x="3882832" y="3503557"/>
            <a:ext cx="1051528" cy="126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424">
            <a:off x="9548966" y="1084451"/>
            <a:ext cx="1510734" cy="176391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82" y="1620209"/>
            <a:ext cx="434750" cy="5832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5833006" y="1281555"/>
            <a:ext cx="1158118" cy="13877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45295" y="2553764"/>
            <a:ext cx="3556706" cy="4371391"/>
            <a:chOff x="12274754" y="1615772"/>
            <a:chExt cx="3556706" cy="45448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274754" y="1615772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4 kg,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280 000 đồng?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21623" y="2655426"/>
            <a:ext cx="4456948" cy="4357280"/>
            <a:chOff x="10692468" y="4658796"/>
            <a:chExt cx="4456948" cy="4357280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75" name="Oval Callout 74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779344" y="2666434"/>
            <a:ext cx="4456948" cy="4357280"/>
            <a:chOff x="10692468" y="4658796"/>
            <a:chExt cx="4456948" cy="435728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5" name="Oval Callout 84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21887" y="2711154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864144" y="2689138"/>
            <a:ext cx="4456948" cy="4357280"/>
            <a:chOff x="10692468" y="4658796"/>
            <a:chExt cx="4456948" cy="43572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1" name="Oval Callout 90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85930" y="2612482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676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197">
            <a:off x="549952" y="3703954"/>
            <a:ext cx="1051528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1420256" y="3591054"/>
            <a:ext cx="1051528" cy="126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2203668" y="3533988"/>
            <a:ext cx="1051528" cy="126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83">
            <a:off x="3021726" y="3528504"/>
            <a:ext cx="1051528" cy="126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338">
            <a:off x="3882832" y="3503557"/>
            <a:ext cx="1051528" cy="126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82" y="1620209"/>
            <a:ext cx="434750" cy="5832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621">
            <a:off x="5833006" y="1281555"/>
            <a:ext cx="1158118" cy="13877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45295" y="2553764"/>
            <a:ext cx="3556706" cy="4371391"/>
            <a:chOff x="12274754" y="1615772"/>
            <a:chExt cx="3556706" cy="45448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274754" y="1615772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3 kg,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36 000 đồng?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513076" y="2683218"/>
            <a:ext cx="4770539" cy="4156681"/>
            <a:chOff x="10097173" y="7107034"/>
            <a:chExt cx="4770539" cy="415668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03624" y="8988397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5" name="Oval Callout 84"/>
            <p:cNvSpPr/>
            <p:nvPr/>
          </p:nvSpPr>
          <p:spPr>
            <a:xfrm>
              <a:off x="10097173" y="7107034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745054" y="2666434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841135" y="2558051"/>
            <a:ext cx="4456948" cy="4357280"/>
            <a:chOff x="10692468" y="4658796"/>
            <a:chExt cx="4456948" cy="43572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1" name="Oval Callout 90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905725" y="2579580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061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5" y="1417586"/>
            <a:ext cx="268338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71" y="1278714"/>
            <a:ext cx="408332" cy="441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9" y="1377886"/>
            <a:ext cx="268338" cy="36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0" y="1408116"/>
            <a:ext cx="268338" cy="36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1" y="1335804"/>
            <a:ext cx="268338" cy="36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0" y="1397221"/>
            <a:ext cx="268338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9" y="1356371"/>
            <a:ext cx="268338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2" y="1296104"/>
            <a:ext cx="268338" cy="36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1323476"/>
            <a:ext cx="268338" cy="36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45" y="1309375"/>
            <a:ext cx="268338" cy="36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221911"/>
            <a:ext cx="268338" cy="360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" y="1193815"/>
            <a:ext cx="268338" cy="360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193815"/>
            <a:ext cx="268338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4" y="1370315"/>
            <a:ext cx="268338" cy="36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1" y="1173821"/>
            <a:ext cx="268338" cy="36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70" y="1292730"/>
            <a:ext cx="408332" cy="4417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82" y="1620209"/>
            <a:ext cx="434750" cy="5832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49493" y="2611711"/>
            <a:ext cx="3652508" cy="4218194"/>
            <a:chOff x="12178952" y="1775049"/>
            <a:chExt cx="3652508" cy="43856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178952" y="1775049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50g,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3 000 đồng?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6743655" y="2664948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726459" y="2591342"/>
            <a:ext cx="4456948" cy="4357280"/>
            <a:chOff x="10692468" y="4658796"/>
            <a:chExt cx="4456948" cy="43572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1" name="Oval Callout 90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634016" y="2572841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0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3409">
            <a:off x="550679" y="2308091"/>
            <a:ext cx="989796" cy="10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8508">
            <a:off x="1020190" y="2264691"/>
            <a:ext cx="989796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37" y="2293224"/>
            <a:ext cx="989796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4179">
            <a:off x="1850844" y="2264691"/>
            <a:ext cx="989796" cy="108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25" y="2293224"/>
            <a:ext cx="989796" cy="108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9" y="2321781"/>
            <a:ext cx="989796" cy="108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6" y="1323476"/>
            <a:ext cx="1133978" cy="12373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49493" y="2611711"/>
            <a:ext cx="3652508" cy="4218194"/>
            <a:chOff x="12178952" y="1775049"/>
            <a:chExt cx="3652508" cy="43856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178952" y="1775049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1kg,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20 000 đồng?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6696072" y="2618024"/>
            <a:ext cx="4456948" cy="4357280"/>
            <a:chOff x="10692468" y="4658796"/>
            <a:chExt cx="4456948" cy="435728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8" name="Oval Callout 87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634016" y="2611711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06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74" y="-934050"/>
            <a:ext cx="8447318" cy="849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38" y="2653224"/>
            <a:ext cx="990721" cy="72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5" y="1335804"/>
            <a:ext cx="408332" cy="4417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401369" y="1220529"/>
            <a:ext cx="408332" cy="441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687023" y="1361019"/>
            <a:ext cx="408332" cy="4417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9" y="1207113"/>
            <a:ext cx="408332" cy="4417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3" y="1364188"/>
            <a:ext cx="408332" cy="4417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40" y="1296104"/>
            <a:ext cx="408332" cy="4417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1" y="2612482"/>
            <a:ext cx="990721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2653224"/>
            <a:ext cx="990721" cy="72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16" y="2668091"/>
            <a:ext cx="990721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94" y="1349820"/>
            <a:ext cx="408332" cy="44178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3155968" y="1234545"/>
            <a:ext cx="408332" cy="44178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414">
            <a:off x="3441622" y="1375035"/>
            <a:ext cx="408332" cy="44178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8" y="1221129"/>
            <a:ext cx="408332" cy="4417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2" y="1378204"/>
            <a:ext cx="408332" cy="44178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39" y="1310120"/>
            <a:ext cx="408332" cy="44178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699774" y="294762"/>
            <a:ext cx="2418056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UTM Magnesium" panose="02040603050506020204" pitchFamily="18" charset="0"/>
              </a:rPr>
              <a:t>Quầy trái cây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63" y="1567890"/>
            <a:ext cx="990721" cy="720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6643">
            <a:off x="8063064" y="1621249"/>
            <a:ext cx="602592" cy="651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49493" y="2611711"/>
            <a:ext cx="3652508" cy="4218194"/>
            <a:chOff x="12178952" y="1775049"/>
            <a:chExt cx="3652508" cy="43856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67372" y="3885334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3" name="Oval Callout 82"/>
            <p:cNvSpPr/>
            <p:nvPr/>
          </p:nvSpPr>
          <p:spPr>
            <a:xfrm>
              <a:off x="12178952" y="1775049"/>
              <a:ext cx="3425994" cy="2006600"/>
            </a:xfrm>
            <a:prstGeom prst="wedgeEllipseCallout">
              <a:avLst>
                <a:gd name="adj1" fmla="val 29372"/>
                <a:gd name="adj2" fmla="val 5681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đúng rồi!</a:t>
              </a:r>
            </a:p>
          </p:txBody>
        </p:sp>
      </p:grpSp>
      <p:sp>
        <p:nvSpPr>
          <p:cNvPr id="9" name="Snip Diagonal Corner Rectangle 8"/>
          <p:cNvSpPr/>
          <p:nvPr/>
        </p:nvSpPr>
        <p:spPr>
          <a:xfrm>
            <a:off x="6565706" y="254037"/>
            <a:ext cx="4475236" cy="984022"/>
          </a:xfrm>
          <a:prstGeom prst="snip2Diag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39700" dist="139700" dir="6000000" sx="105000" sy="105000" algn="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nặng khoảng 300g, </a:t>
            </a:r>
          </a:p>
          <a:p>
            <a:pPr algn="ctr"/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giá 18 000 đồng?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634016" y="2557822"/>
            <a:ext cx="4456948" cy="4357280"/>
            <a:chOff x="10692468" y="4658796"/>
            <a:chExt cx="4456948" cy="435728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85328" y="6740758"/>
              <a:ext cx="1364088" cy="227531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4" name="Oval Callout 93"/>
            <p:cNvSpPr/>
            <p:nvPr/>
          </p:nvSpPr>
          <p:spPr>
            <a:xfrm>
              <a:off x="10692468" y="4658796"/>
              <a:ext cx="4204631" cy="1884959"/>
            </a:xfrm>
            <a:prstGeom prst="wedgeEllipseCallout">
              <a:avLst>
                <a:gd name="adj1" fmla="val 34796"/>
                <a:gd name="adj2" fmla="val 6269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đoán chưa đúng! Quan sát thật kĩ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202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8FA9559-3D3D-4BF4-B4B0-944982483DE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水彩卡通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841</Words>
  <Application>Microsoft Office PowerPoint</Application>
  <PresentationFormat>Widescreen</PresentationFormat>
  <Paragraphs>236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UTM Colossalis</vt:lpstr>
      <vt:lpstr>Calibri Light</vt:lpstr>
      <vt:lpstr>UTM Cooper Black</vt:lpstr>
      <vt:lpstr>Calibri</vt:lpstr>
      <vt:lpstr>UTM Magnesium</vt:lpstr>
      <vt:lpstr>Helvetica</vt:lpstr>
      <vt:lpstr>Arial</vt:lpstr>
      <vt:lpstr>UTM Mother</vt:lpstr>
      <vt:lpstr>Times New Roman</vt:lpstr>
      <vt:lpstr>UTM Fancy Full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水彩卡通</dc:title>
  <dc:creator>KTUTS</dc:creator>
  <cp:keywords>ThyTho</cp:keywords>
  <cp:lastModifiedBy>Nguyen Huu Hieu</cp:lastModifiedBy>
  <cp:revision>114</cp:revision>
  <dcterms:created xsi:type="dcterms:W3CDTF">2015-10-21T03:12:21Z</dcterms:created>
  <dcterms:modified xsi:type="dcterms:W3CDTF">2021-09-19T05:22:45Z</dcterms:modified>
</cp:coreProperties>
</file>