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Phim%20ng&#7855;n%20Hungry%20Shark%20-%201%20l&#7847;n%20&#273;&#225;nh%20r&#259;ng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C&#249;ng%20P-S%20&#273;&#225;nh%20r&#259;ng%20(d&#7841;y%20b&#233;%20&#273;&#225;nh%20r&#259;ng%20&#273;&#250;ng%20c&#225;ch)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R&#7917;a%20M&#7863;t%20Nh&#432;%20M&#232;o%20&#9835;%20B&#7843;o%20Ng&#7885;c%20&#9835;&#9835;%20Nh&#7841;c%20Thi&#7871;u%20Nhi%20Vui%20Nh&#7897;n%20Meo%20Meo%20Meo.m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9"/>
          <p:cNvSpPr>
            <a:spLocks noChangeArrowheads="1" noChangeShapeType="1" noTextEdit="1"/>
          </p:cNvSpPr>
          <p:nvPr/>
        </p:nvSpPr>
        <p:spPr bwMode="auto">
          <a:xfrm>
            <a:off x="3438525" y="2800350"/>
            <a:ext cx="2266950" cy="12636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rial"/>
              </a:rPr>
              <a:t> </a:t>
            </a:r>
          </a:p>
        </p:txBody>
      </p:sp>
      <p:sp>
        <p:nvSpPr>
          <p:cNvPr id="5123" name="WordArt 30"/>
          <p:cNvSpPr>
            <a:spLocks noChangeArrowheads="1" noChangeShapeType="1" noTextEdit="1"/>
          </p:cNvSpPr>
          <p:nvPr/>
        </p:nvSpPr>
        <p:spPr bwMode="auto">
          <a:xfrm>
            <a:off x="914400" y="1371600"/>
            <a:ext cx="7772400" cy="7896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1178571"/>
              </a:avLst>
            </a:prstTxWarp>
          </a:bodyPr>
          <a:lstStyle/>
          <a:p>
            <a:pPr algn="ctr"/>
            <a:r>
              <a:rPr lang="vi-VN" sz="40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về dự giờ thăm lớp </a:t>
            </a:r>
            <a:endParaRPr lang="en-US" sz="4000" b="1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24" name="Rectangle 32"/>
          <p:cNvSpPr>
            <a:spLocks noChangeArrowheads="1"/>
          </p:cNvSpPr>
          <p:nvPr/>
        </p:nvSpPr>
        <p:spPr bwMode="auto">
          <a:xfrm>
            <a:off x="2743200" y="228600"/>
            <a:ext cx="373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5" tIns="45704" rIns="91405" bIns="45704" anchor="ctr"/>
          <a:lstStyle/>
          <a:p>
            <a:pPr algn="ctr" eaLnBrk="0" hangingPunct="0"/>
            <a:r>
              <a:rPr lang="en-US" sz="1700" b="1" dirty="0" err="1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1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sz="1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700" b="1" dirty="0" err="1">
                <a:solidFill>
                  <a:srgbClr val="FF0000"/>
                </a:solidFill>
                <a:latin typeface="Times New Roman" pitchFamily="18" charset="0"/>
              </a:rPr>
              <a:t>dục</a:t>
            </a:r>
            <a:r>
              <a:rPr lang="en-US" sz="1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700" b="1" dirty="0" smtClean="0">
                <a:solidFill>
                  <a:srgbClr val="FF0000"/>
                </a:solidFill>
                <a:latin typeface="Times New Roman" pitchFamily="18" charset="0"/>
              </a:rPr>
              <a:t>Long </a:t>
            </a:r>
            <a:r>
              <a:rPr lang="en-US" sz="1700" b="1" dirty="0" err="1" smtClean="0">
                <a:solidFill>
                  <a:srgbClr val="FF0000"/>
                </a:solidFill>
                <a:latin typeface="Times New Roman" pitchFamily="18" charset="0"/>
              </a:rPr>
              <a:t>Biên</a:t>
            </a:r>
            <a:endParaRPr lang="en-US" sz="17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TRƯỜNG TIỂU HỌC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GIA QUẤT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0" hangingPunct="0"/>
            <a:endParaRPr lang="en-US" sz="1700" dirty="0">
              <a:latin typeface="Times New Roman" pitchFamily="18" charset="0"/>
            </a:endParaRPr>
          </a:p>
        </p:txBody>
      </p:sp>
      <p:sp>
        <p:nvSpPr>
          <p:cNvPr id="5125" name="Rectangle 34"/>
          <p:cNvSpPr>
            <a:spLocks noChangeArrowheads="1"/>
          </p:cNvSpPr>
          <p:nvPr/>
        </p:nvSpPr>
        <p:spPr bwMode="auto">
          <a:xfrm>
            <a:off x="2819400" y="4495800"/>
            <a:ext cx="3657600" cy="685800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4" rIns="91405" bIns="45704" anchor="ctr"/>
          <a:lstStyle/>
          <a:p>
            <a:pPr algn="ctr" eaLnBrk="0" hangingPunct="0"/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</a:rPr>
              <a:t>Lớp</a:t>
            </a: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3300"/>
                </a:solidFill>
                <a:latin typeface="Times New Roman" pitchFamily="18" charset="0"/>
              </a:rPr>
              <a:t>1A3</a:t>
            </a:r>
            <a:endParaRPr lang="en-US" sz="40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126" name="Text Box 35"/>
          <p:cNvSpPr txBox="1">
            <a:spLocks noChangeArrowheads="1"/>
          </p:cNvSpPr>
          <p:nvPr/>
        </p:nvSpPr>
        <p:spPr bwMode="auto">
          <a:xfrm>
            <a:off x="1676400" y="3803650"/>
            <a:ext cx="6172200" cy="52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5" tIns="45704" rIns="91405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 dirty="0">
                <a:latin typeface="Verdana" pitchFamily="34" charset="0"/>
              </a:rPr>
              <a:t>    </a:t>
            </a:r>
            <a:r>
              <a:rPr lang="en-US" sz="2800" dirty="0">
                <a:solidFill>
                  <a:srgbClr val="FF3300"/>
                </a:solidFill>
                <a:latin typeface="Verdana" pitchFamily="34" charset="0"/>
              </a:rPr>
              <a:t>MÔN LUYỆN </a:t>
            </a:r>
            <a:r>
              <a:rPr lang="en-US" sz="2800" dirty="0" smtClean="0">
                <a:solidFill>
                  <a:srgbClr val="FF3300"/>
                </a:solidFill>
                <a:latin typeface="Verdana" pitchFamily="34" charset="0"/>
              </a:rPr>
              <a:t>TỰ NHIÊN XÃ HỘI</a:t>
            </a:r>
            <a:endParaRPr lang="vi-VN" sz="2800" dirty="0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5127" name="Text Box 35"/>
          <p:cNvSpPr txBox="1">
            <a:spLocks noChangeArrowheads="1"/>
          </p:cNvSpPr>
          <p:nvPr/>
        </p:nvSpPr>
        <p:spPr bwMode="auto">
          <a:xfrm>
            <a:off x="3733800" y="6046788"/>
            <a:ext cx="5181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5" tIns="45704" rIns="91405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   </a:t>
            </a:r>
            <a:r>
              <a:rPr lang="en-US" sz="2000" b="1" u="sng" dirty="0" err="1">
                <a:latin typeface="Verdana" pitchFamily="34" charset="0"/>
              </a:rPr>
              <a:t>Giáo</a:t>
            </a:r>
            <a:r>
              <a:rPr lang="en-US" sz="2000" b="1" u="sng" dirty="0">
                <a:latin typeface="Verdana" pitchFamily="34" charset="0"/>
              </a:rPr>
              <a:t> </a:t>
            </a:r>
            <a:r>
              <a:rPr lang="en-US" sz="2000" b="1" u="sng" dirty="0" err="1">
                <a:latin typeface="Verdana" pitchFamily="34" charset="0"/>
              </a:rPr>
              <a:t>viên</a:t>
            </a:r>
            <a:r>
              <a:rPr lang="en-US" sz="2000" dirty="0">
                <a:latin typeface="Verdana" pitchFamily="34" charset="0"/>
              </a:rPr>
              <a:t>: </a:t>
            </a:r>
            <a:r>
              <a:rPr lang="en-US" sz="2000" dirty="0" err="1" smtClean="0">
                <a:latin typeface="Verdana" pitchFamily="34" charset="0"/>
              </a:rPr>
              <a:t>Nguyễn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Hoa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</a:rPr>
              <a:t>Lý</a:t>
            </a:r>
            <a:endParaRPr lang="vi-VN" sz="3600" dirty="0">
              <a:solidFill>
                <a:srgbClr val="FF33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82680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381000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L­ưu</a:t>
            </a:r>
            <a:r>
              <a:rPr lang="en-US" sz="2400" b="1" dirty="0" smtClean="0"/>
              <a:t> ý</a:t>
            </a:r>
            <a:r>
              <a:rPr lang="en-US" sz="2400" b="1" dirty="0"/>
              <a:t>: </a:t>
            </a:r>
            <a:r>
              <a:rPr lang="en-US" sz="2400" b="1" dirty="0" err="1"/>
              <a:t>Khăn</a:t>
            </a:r>
            <a:r>
              <a:rPr lang="en-US" sz="2400" b="1" dirty="0"/>
              <a:t> </a:t>
            </a:r>
            <a:r>
              <a:rPr lang="en-US" sz="2400" b="1" dirty="0" err="1"/>
              <a:t>dùng</a:t>
            </a:r>
            <a:r>
              <a:rPr lang="en-US" sz="2400" b="1" dirty="0"/>
              <a:t> </a:t>
            </a:r>
            <a:r>
              <a:rPr lang="en-US" sz="2400" b="1" dirty="0" err="1"/>
              <a:t>lâu</a:t>
            </a:r>
            <a:r>
              <a:rPr lang="en-US" sz="2400" b="1" dirty="0"/>
              <a:t> </a:t>
            </a:r>
            <a:r>
              <a:rPr lang="en-US" sz="2400" b="1" dirty="0" err="1"/>
              <a:t>cũng</a:t>
            </a:r>
            <a:r>
              <a:rPr lang="en-US" sz="2400" b="1" dirty="0"/>
              <a:t> </a:t>
            </a:r>
            <a:r>
              <a:rPr lang="en-US" sz="2400" b="1" dirty="0" err="1"/>
              <a:t>sẽ</a:t>
            </a:r>
            <a:r>
              <a:rPr lang="en-US" sz="2400" b="1" dirty="0"/>
              <a:t> </a:t>
            </a:r>
            <a:r>
              <a:rPr lang="en-US" sz="2400" b="1" dirty="0" err="1"/>
              <a:t>cứng</a:t>
            </a:r>
            <a:r>
              <a:rPr lang="en-US" sz="2400" b="1" dirty="0"/>
              <a:t>,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hại</a:t>
            </a:r>
            <a:r>
              <a:rPr lang="en-US" sz="2400" b="1" dirty="0"/>
              <a:t> </a:t>
            </a:r>
            <a:r>
              <a:rPr lang="en-US" sz="2400" b="1" dirty="0" err="1"/>
              <a:t>cho</a:t>
            </a:r>
            <a:r>
              <a:rPr lang="en-US" sz="2400" b="1" dirty="0"/>
              <a:t> da. </a:t>
            </a:r>
            <a:r>
              <a:rPr lang="en-US" sz="2400" b="1" dirty="0" err="1"/>
              <a:t>Tốt</a:t>
            </a:r>
            <a:r>
              <a:rPr lang="en-US" sz="2400" b="1" dirty="0"/>
              <a:t> </a:t>
            </a:r>
            <a:r>
              <a:rPr lang="en-US" sz="2400" b="1" dirty="0" err="1"/>
              <a:t>nhất</a:t>
            </a:r>
            <a:r>
              <a:rPr lang="en-US" sz="2400" b="1" dirty="0"/>
              <a:t> </a:t>
            </a:r>
            <a:r>
              <a:rPr lang="en-US" sz="2400" b="1" dirty="0" err="1"/>
              <a:t>nên</a:t>
            </a:r>
            <a:r>
              <a:rPr lang="en-US" sz="2400" b="1" dirty="0"/>
              <a:t> </a:t>
            </a:r>
            <a:r>
              <a:rPr lang="en-US" sz="2400" b="1" dirty="0" err="1"/>
              <a:t>thay</a:t>
            </a:r>
            <a:r>
              <a:rPr lang="en-US" sz="2400" b="1" dirty="0"/>
              <a:t> </a:t>
            </a:r>
            <a:r>
              <a:rPr lang="en-US" sz="2400" b="1" dirty="0" err="1"/>
              <a:t>chúng</a:t>
            </a:r>
            <a:r>
              <a:rPr lang="en-US" sz="2400" b="1" dirty="0"/>
              <a:t> </a:t>
            </a:r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đã</a:t>
            </a:r>
            <a:r>
              <a:rPr lang="en-US" sz="2400" b="1" dirty="0"/>
              <a:t> </a:t>
            </a:r>
            <a:r>
              <a:rPr lang="en-US" sz="2400" b="1" dirty="0" err="1"/>
              <a:t>sử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từ</a:t>
            </a:r>
            <a:r>
              <a:rPr lang="en-US" sz="2400" b="1" dirty="0"/>
              <a:t> 3-4 </a:t>
            </a:r>
            <a:r>
              <a:rPr lang="en-US" sz="2400" b="1" dirty="0" err="1"/>
              <a:t>tháng</a:t>
            </a:r>
            <a:r>
              <a:rPr lang="en-US" sz="2400" b="1" dirty="0"/>
              <a:t>/</a:t>
            </a:r>
            <a:r>
              <a:rPr lang="en-US" sz="2400" b="1" dirty="0" err="1"/>
              <a:t>lần</a:t>
            </a:r>
            <a:r>
              <a:rPr lang="en-US" sz="2400" b="1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9038"/>
            <a:ext cx="3733800" cy="2838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37338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09037"/>
            <a:ext cx="5334000" cy="524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05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80510" y="4087987"/>
            <a:ext cx="5715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Bàn chải đánh răng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+mj-lt"/>
              </a:rPr>
              <a:t>là </a:t>
            </a:r>
            <a:r>
              <a:rPr lang="vi-VN" sz="2800" dirty="0">
                <a:latin typeface="+mj-lt"/>
              </a:rPr>
              <a:t>dụng cụ cá nhân nên tuyệt đối tránh dùng </a:t>
            </a:r>
            <a:r>
              <a:rPr lang="vi-VN" sz="2800" dirty="0" smtClean="0">
                <a:latin typeface="+mj-lt"/>
              </a:rPr>
              <a:t>chung</a:t>
            </a:r>
            <a:r>
              <a:rPr lang="en-US" sz="2800" dirty="0" smtClean="0">
                <a:latin typeface="+mj-lt"/>
              </a:rPr>
              <a:t>. </a:t>
            </a:r>
            <a:r>
              <a:rPr lang="vi-VN" sz="2800" dirty="0" smtClean="0">
                <a:latin typeface="+mj-lt"/>
              </a:rPr>
              <a:t>Mỗi </a:t>
            </a:r>
            <a:r>
              <a:rPr lang="vi-VN" sz="2800" dirty="0">
                <a:latin typeface="+mj-lt"/>
              </a:rPr>
              <a:t>người nên sở hữu những chiếc khăn </a:t>
            </a:r>
            <a:r>
              <a:rPr lang="vi-VN" sz="2800" dirty="0" smtClean="0">
                <a:latin typeface="+mj-lt"/>
              </a:rPr>
              <a:t>mặt</a:t>
            </a:r>
            <a:r>
              <a:rPr lang="en-US" sz="2800" dirty="0" smtClean="0">
                <a:latin typeface="+mj-lt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riêng</a:t>
            </a:r>
            <a:r>
              <a:rPr lang="en-US" sz="2800" dirty="0" smtClean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" y="825444"/>
            <a:ext cx="601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Hàng ngày nên đánh răng và rửa mặt vào buổi sáng lúc vừa ngủ dậy và buổi tối trước khi đi ngủ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14" y="41564"/>
            <a:ext cx="3170959" cy="3170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" y="3717144"/>
            <a:ext cx="3158836" cy="298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99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15"/>
          <p:cNvGrpSpPr>
            <a:grpSpLocks/>
          </p:cNvGrpSpPr>
          <p:nvPr/>
        </p:nvGrpSpPr>
        <p:grpSpPr bwMode="auto">
          <a:xfrm>
            <a:off x="4114800" y="8915400"/>
            <a:ext cx="1905000" cy="1371600"/>
            <a:chOff x="1536" y="3270"/>
            <a:chExt cx="1710" cy="1050"/>
          </a:xfrm>
        </p:grpSpPr>
        <p:pic>
          <p:nvPicPr>
            <p:cNvPr id="41992" name="Picture 16" descr="AG00317_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480"/>
              <a:ext cx="654" cy="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3" name="Picture 17" descr="AG00315_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582"/>
              <a:ext cx="654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4" name="Picture 18" descr="AG00316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270"/>
              <a:ext cx="654" cy="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98071" name="Picture 23" descr="Firewrk5"/>
          <p:cNvPicPr>
            <a:picLocks noChangeAspect="1" noChangeArrowheads="1"/>
          </p:cNvPicPr>
          <p:nvPr/>
        </p:nvPicPr>
        <p:blipFill>
          <a:blip r:embed="rId6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486400"/>
            <a:ext cx="9048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8073" name="Picture 25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81600"/>
            <a:ext cx="1066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35" descr="firew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38800"/>
            <a:ext cx="1257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3" name="WordArt 37"/>
          <p:cNvSpPr>
            <a:spLocks noChangeArrowheads="1" noChangeShapeType="1" noTextEdit="1"/>
          </p:cNvSpPr>
          <p:nvPr/>
        </p:nvSpPr>
        <p:spPr bwMode="auto">
          <a:xfrm>
            <a:off x="1489075" y="1676400"/>
            <a:ext cx="7543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b="1" u="sng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Chân thành cảm ơn quý thầy cô</a:t>
            </a:r>
            <a:endParaRPr lang="en-US" sz="3600" b="1" u="sng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94" name="WordArt 38"/>
          <p:cNvSpPr>
            <a:spLocks noChangeArrowheads="1" noChangeShapeType="1" noTextEdit="1"/>
          </p:cNvSpPr>
          <p:nvPr/>
        </p:nvSpPr>
        <p:spPr bwMode="auto">
          <a:xfrm>
            <a:off x="2205121" y="3657600"/>
            <a:ext cx="6172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pt-BR" sz="3600" b="1" u="sng" kern="10" dirty="0">
                <a:ln w="19050">
                  <a:solidFill>
                    <a:srgbClr val="CCFF33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 các em học sinh</a:t>
            </a:r>
            <a:endParaRPr lang="en-US" sz="3600" b="1" u="sng" kern="10" dirty="0">
              <a:ln w="19050">
                <a:solidFill>
                  <a:srgbClr val="CCFF33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9008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9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9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9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9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C 0.01198 -0.02407 0.03299 -0.05857 0.05799 -0.05857 C 0.09497 -0.05857 0.125 -0.02269 0.125 0.02268 C 0.125 0.03727 0.12205 0.05069 0.11597 0.0625 C 0.11701 0.0625 1.11022E-16 0.24236 1.11022E-16 0.24375 C 1.11022E-16 0.24236 -0.11701 0.0625 -0.11597 0.0625 C -0.12205 0.05069 -0.125 0.03727 -0.125 0.02268 C -0.125 -0.02269 -0.09497 -0.05857 -0.05694 -0.05857 C -0.03299 -0.05857 -0.01198 -0.02407 1.11022E-16 7.40741E-7 Z " pathEditMode="relative" rAng="0" ptsTypes="fffffffff">
                                      <p:cBhvr>
                                        <p:cTn id="14" dur="2000" fill="hold"/>
                                        <p:tgtEl>
                                          <p:spTgt spid="898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85426">
              <a:srgbClr val="D3DDF1"/>
            </a:gs>
            <a:gs pos="75424">
              <a:srgbClr val="C9D6EF"/>
            </a:gs>
            <a:gs pos="6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4900" y="838200"/>
            <a:ext cx="6934200" cy="1304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atin typeface=".VnAvant" pitchFamily="34" charset="0"/>
              </a:rPr>
              <a:t>+ V× </a:t>
            </a:r>
            <a:r>
              <a:rPr lang="en-US" sz="2800" b="1" dirty="0" err="1">
                <a:latin typeface=".VnAvant" pitchFamily="34" charset="0"/>
              </a:rPr>
              <a:t>sao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r¨ng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bÞ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són</a:t>
            </a:r>
            <a:r>
              <a:rPr lang="en-US" sz="2800" b="1" dirty="0">
                <a:latin typeface=".VnAvant" pitchFamily="34" charset="0"/>
              </a:rPr>
              <a:t>, </a:t>
            </a:r>
            <a:r>
              <a:rPr lang="en-US" sz="2800" b="1" dirty="0" err="1">
                <a:latin typeface=".VnAvant" pitchFamily="34" charset="0"/>
              </a:rPr>
              <a:t>s©u</a:t>
            </a:r>
            <a:r>
              <a:rPr lang="en-US" sz="2800" b="1" dirty="0" smtClean="0">
                <a:latin typeface=".VnAvant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+ </a:t>
            </a:r>
            <a:r>
              <a:rPr lang="en-US" sz="2800" b="1" dirty="0">
                <a:latin typeface=".VnAvant" pitchFamily="34" charset="0"/>
              </a:rPr>
              <a:t>Con </a:t>
            </a:r>
            <a:r>
              <a:rPr lang="en-US" sz="2800" b="1" dirty="0" err="1">
                <a:latin typeface=".VnAvant" pitchFamily="34" charset="0"/>
              </a:rPr>
              <a:t>lµm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thÕ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nµo</a:t>
            </a:r>
            <a:r>
              <a:rPr lang="en-US" sz="2800" b="1" dirty="0">
                <a:latin typeface=".VnAvant" pitchFamily="34" charset="0"/>
              </a:rPr>
              <a:t> ®Ó </a:t>
            </a:r>
            <a:r>
              <a:rPr lang="en-US" sz="2800" b="1" dirty="0" err="1">
                <a:latin typeface=".VnAvant" pitchFamily="34" charset="0"/>
              </a:rPr>
              <a:t>b¶o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vÖ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r¨ng</a:t>
            </a:r>
            <a:r>
              <a:rPr lang="en-US" sz="2800" b="1" dirty="0">
                <a:latin typeface=".VnAvant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583" y="2417053"/>
            <a:ext cx="2372415" cy="4420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743199"/>
            <a:ext cx="2895600" cy="4094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5490"/>
            <a:ext cx="3121152" cy="4122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38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254000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0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620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3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86" y="457200"/>
            <a:ext cx="7436428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76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1270000"/>
            <a:ext cx="3251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6324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 smtClean="0"/>
              <a:t>Lưu</a:t>
            </a:r>
            <a:r>
              <a:rPr lang="en-US" sz="2800" dirty="0" smtClean="0"/>
              <a:t> ý: </a:t>
            </a:r>
            <a:r>
              <a:rPr lang="en-US" sz="2800" dirty="0" err="1" smtClean="0"/>
              <a:t>Nếu</a:t>
            </a:r>
            <a:r>
              <a:rPr lang="en-US" sz="2800" dirty="0" smtClean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răng</a:t>
            </a:r>
            <a:r>
              <a:rPr lang="en-US" sz="2800" dirty="0"/>
              <a:t> 2 </a:t>
            </a:r>
            <a:r>
              <a:rPr lang="en-US" sz="2800" dirty="0" err="1"/>
              <a:t>lần</a:t>
            </a:r>
            <a:r>
              <a:rPr lang="en-US" sz="2800" dirty="0"/>
              <a:t>/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3 </a:t>
            </a:r>
            <a:r>
              <a:rPr lang="en-US" sz="2800" dirty="0" err="1"/>
              <a:t>tháng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 </a:t>
            </a:r>
            <a:r>
              <a:rPr lang="en-US" sz="2800" dirty="0" err="1"/>
              <a:t>chải</a:t>
            </a:r>
            <a:r>
              <a:rPr lang="en-US" sz="2800" dirty="0"/>
              <a:t>.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lông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 </a:t>
            </a:r>
            <a:r>
              <a:rPr lang="en-US" sz="2800" dirty="0" err="1"/>
              <a:t>chải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tòe</a:t>
            </a:r>
            <a:r>
              <a:rPr lang="en-US" sz="2800" dirty="0"/>
              <a:t>, </a:t>
            </a:r>
            <a:r>
              <a:rPr lang="en-US" sz="2800" dirty="0" err="1"/>
              <a:t>cong</a:t>
            </a:r>
            <a:r>
              <a:rPr lang="en-US" sz="2800" dirty="0"/>
              <a:t> </a:t>
            </a:r>
            <a:r>
              <a:rPr lang="en-US" sz="2800" dirty="0" err="1"/>
              <a:t>vẹo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 </a:t>
            </a:r>
            <a:r>
              <a:rPr lang="en-US" sz="2800" dirty="0" err="1"/>
              <a:t>chải</a:t>
            </a:r>
            <a:r>
              <a:rPr lang="en-US" sz="2800" dirty="0"/>
              <a:t>.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6512"/>
            <a:ext cx="4572000" cy="4281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5" y="2286000"/>
            <a:ext cx="4724400" cy="443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419100"/>
            <a:ext cx="61722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1033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199</Words>
  <Application>Microsoft Office PowerPoint</Application>
  <PresentationFormat>On-screen Show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7</cp:revision>
  <dcterms:created xsi:type="dcterms:W3CDTF">2006-08-16T00:00:00Z</dcterms:created>
  <dcterms:modified xsi:type="dcterms:W3CDTF">2019-10-21T15:28:04Z</dcterms:modified>
</cp:coreProperties>
</file>