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7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448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F2FFC-0E28-4DBF-B0AD-93A47DD28DA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004C-111C-42A5-8EB0-E18B6811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6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2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BD06-02E7-4350-8AF7-7958C9C3892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D2DB-2514-422C-9716-3EC558D8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2743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CHÀO MỪNG CÁC THẦY CÔ GIÁO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VỀ DỰ GIỜ MÔN : MĨ THUẬT  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LỚP 1A2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4343400" cy="3810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5600"/>
            <a:ext cx="3924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09800" cy="1143000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937"/>
            <a:ext cx="3429000" cy="3040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1" y="3733800"/>
            <a:ext cx="3369469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0"/>
            <a:ext cx="4800599" cy="4876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186" y="412323"/>
            <a:ext cx="910413" cy="822305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977" y="3697705"/>
            <a:ext cx="756021" cy="822305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2781" y="994757"/>
            <a:ext cx="756021" cy="822305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0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457200"/>
            <a:ext cx="4686300" cy="594359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3048000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3005324" cy="2620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977" y="228600"/>
            <a:ext cx="756021" cy="822305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871" y="3017847"/>
            <a:ext cx="756021" cy="822305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57200"/>
            <a:ext cx="756021" cy="822305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8779"/>
            <a:ext cx="3460376" cy="29661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6" y="238779"/>
            <a:ext cx="5074024" cy="2275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62201"/>
            <a:ext cx="2895600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88" y="2514601"/>
            <a:ext cx="3321424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3200400"/>
            <a:ext cx="2590800" cy="30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ÀO MỪNG CÁC THẦY CÔ GIÁO  VỀ DỰ GIỜ MÔN : MĨ THUẬT  - LỚP 1A2&amp;quot;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7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CHÀO MỪNG CÁC THẦY CÔ GIÁO  VỀ DỰ GIỜ MÔN : MĨ THUẬT  - LỚP 1A2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22</cp:revision>
  <dcterms:created xsi:type="dcterms:W3CDTF">2020-06-01T08:14:03Z</dcterms:created>
  <dcterms:modified xsi:type="dcterms:W3CDTF">2020-10-07T08:08:10Z</dcterms:modified>
</cp:coreProperties>
</file>