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8"/>
  </p:notesMasterIdLst>
  <p:sldIdLst>
    <p:sldId id="265" r:id="rId3"/>
    <p:sldId id="257" r:id="rId4"/>
    <p:sldId id="259" r:id="rId5"/>
    <p:sldId id="266" r:id="rId6"/>
    <p:sldId id="268" r:id="rId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3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8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72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30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17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29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64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5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323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02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1045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92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02865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70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89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52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3554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3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1" r:id="rId17"/>
    <p:sldLayoutId id="2147483660" r:id="rId18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08194678-FC60-4468-89C6-C3339EB07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131590"/>
            <a:ext cx="63367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BÀI 3</a:t>
            </a:r>
          </a:p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NHIỀU HƠN, ÍT HƠN, BẰNG NHAU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254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2123728" cy="8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F2AE2C-F919-420A-88C4-F14D7E3C7F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" t="14895" r="54813" b="9045"/>
          <a:stretch/>
        </p:blipFill>
        <p:spPr>
          <a:xfrm>
            <a:off x="-36512" y="843402"/>
            <a:ext cx="3312368" cy="16561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F97CBB-3E34-41E0-8568-7A7204175D8F}"/>
              </a:ext>
            </a:extLst>
          </p:cNvPr>
          <p:cNvSpPr txBox="1"/>
          <p:nvPr/>
        </p:nvSpPr>
        <p:spPr>
          <a:xfrm>
            <a:off x="4211959" y="919747"/>
            <a:ext cx="4216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ếch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FAD19-B66C-44B5-A2F7-69907CB42A57}"/>
              </a:ext>
            </a:extLst>
          </p:cNvPr>
          <p:cNvSpPr txBox="1"/>
          <p:nvPr/>
        </p:nvSpPr>
        <p:spPr>
          <a:xfrm>
            <a:off x="4211960" y="138374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ếch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F998FA-FCC2-4492-BF93-899294A7C8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" r="50880"/>
          <a:stretch/>
        </p:blipFill>
        <p:spPr>
          <a:xfrm>
            <a:off x="35496" y="2771009"/>
            <a:ext cx="3960440" cy="21109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BF4851-F918-40B4-8A3D-143DE4E151CC}"/>
              </a:ext>
            </a:extLst>
          </p:cNvPr>
          <p:cNvSpPr txBox="1"/>
          <p:nvPr/>
        </p:nvSpPr>
        <p:spPr>
          <a:xfrm>
            <a:off x="4283968" y="329183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rốt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122" y="-16320"/>
            <a:ext cx="2143878" cy="99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79512" y="89583"/>
            <a:ext cx="8275466" cy="945396"/>
            <a:chOff x="827584" y="1491630"/>
            <a:chExt cx="6719114" cy="945396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bướm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hay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30230B1-E751-4955-AB84-9362E4C070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" t="15413" r="4549" b="5473"/>
          <a:stretch/>
        </p:blipFill>
        <p:spPr>
          <a:xfrm>
            <a:off x="1075010" y="915566"/>
            <a:ext cx="5749695" cy="28083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335EE2-80E2-44A7-B860-1EA8ACFA10C4}"/>
              </a:ext>
            </a:extLst>
          </p:cNvPr>
          <p:cNvSpPr txBox="1"/>
          <p:nvPr/>
        </p:nvSpPr>
        <p:spPr>
          <a:xfrm>
            <a:off x="179512" y="4043268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0A9C51-0AC6-4A2F-A8C0-35307FC7E3BA}"/>
              </a:ext>
            </a:extLst>
          </p:cNvPr>
          <p:cNvSpPr txBox="1"/>
          <p:nvPr/>
        </p:nvSpPr>
        <p:spPr>
          <a:xfrm>
            <a:off x="4499992" y="4043941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AFE8D2-5D9D-4710-917E-49DD38A94491}"/>
              </a:ext>
            </a:extLst>
          </p:cNvPr>
          <p:cNvSpPr txBox="1"/>
          <p:nvPr/>
        </p:nvSpPr>
        <p:spPr>
          <a:xfrm>
            <a:off x="179512" y="4043268"/>
            <a:ext cx="4523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13DDA79-4675-46B2-B0E9-B93A1AB6BA26}"/>
              </a:ext>
            </a:extLst>
          </p:cNvPr>
          <p:cNvGrpSpPr/>
          <p:nvPr/>
        </p:nvGrpSpPr>
        <p:grpSpPr>
          <a:xfrm>
            <a:off x="118478" y="-92546"/>
            <a:ext cx="6719114" cy="576064"/>
            <a:chOff x="827584" y="1491630"/>
            <a:chExt cx="6719114" cy="5760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302CB66-C1AF-44D1-81DB-920F16136F81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C1203F-5212-4D52-A1CB-C60EC3D7FE47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04ADB05-ABF1-4A5D-8838-49BA72D5E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7844" r="1045" b="7832"/>
          <a:stretch/>
        </p:blipFill>
        <p:spPr>
          <a:xfrm>
            <a:off x="395536" y="519002"/>
            <a:ext cx="6336704" cy="3096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CEFC0B-FA83-4BC2-A8EF-4A55EE612BAD}"/>
              </a:ext>
            </a:extLst>
          </p:cNvPr>
          <p:cNvSpPr txBox="1"/>
          <p:nvPr/>
        </p:nvSpPr>
        <p:spPr>
          <a:xfrm>
            <a:off x="2121799" y="4515966"/>
            <a:ext cx="5474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ổ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cắm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966559-AE6E-4AF7-80B4-F5AB3169EE10}"/>
              </a:ext>
            </a:extLst>
          </p:cNvPr>
          <p:cNvSpPr txBox="1"/>
          <p:nvPr/>
        </p:nvSpPr>
        <p:spPr>
          <a:xfrm>
            <a:off x="2125336" y="3898493"/>
            <a:ext cx="539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ổ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cắm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A70524-0799-4042-ABCC-5BA51A4CD56A}"/>
              </a:ext>
            </a:extLst>
          </p:cNvPr>
          <p:cNvSpPr txBox="1"/>
          <p:nvPr/>
        </p:nvSpPr>
        <p:spPr>
          <a:xfrm>
            <a:off x="2121799" y="3898492"/>
            <a:ext cx="5258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ổ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461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589FA91-C2BA-4990-81E7-CA99848CC43F}"/>
              </a:ext>
            </a:extLst>
          </p:cNvPr>
          <p:cNvGrpSpPr/>
          <p:nvPr/>
        </p:nvGrpSpPr>
        <p:grpSpPr>
          <a:xfrm>
            <a:off x="118478" y="-92546"/>
            <a:ext cx="6719114" cy="576064"/>
            <a:chOff x="827584" y="1491630"/>
            <a:chExt cx="6719114" cy="57606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A1977C5-CC8F-49FD-9072-BB0B141F098A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6CEF8F2-CF45-47D5-802C-66D14FC5B444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13A7115-E239-4077-AFAE-A14F99080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8" r="11242"/>
          <a:stretch/>
        </p:blipFill>
        <p:spPr>
          <a:xfrm>
            <a:off x="-14177" y="483518"/>
            <a:ext cx="4896544" cy="35542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A81499-7FD6-4A1D-81A1-1964010BA25F}"/>
              </a:ext>
            </a:extLst>
          </p:cNvPr>
          <p:cNvSpPr txBox="1"/>
          <p:nvPr/>
        </p:nvSpPr>
        <p:spPr>
          <a:xfrm>
            <a:off x="4909007" y="771550"/>
            <a:ext cx="482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32F9F4-A1AE-476A-9A4D-59ED5D6CF930}"/>
              </a:ext>
            </a:extLst>
          </p:cNvPr>
          <p:cNvSpPr txBox="1"/>
          <p:nvPr/>
        </p:nvSpPr>
        <p:spPr>
          <a:xfrm>
            <a:off x="4942735" y="1347614"/>
            <a:ext cx="482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D14893-621B-404D-AC8C-2C34B024ED09}"/>
              </a:ext>
            </a:extLst>
          </p:cNvPr>
          <p:cNvSpPr txBox="1"/>
          <p:nvPr/>
        </p:nvSpPr>
        <p:spPr>
          <a:xfrm>
            <a:off x="4942735" y="1940406"/>
            <a:ext cx="482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B8C3D6-4530-4052-AAFB-C62541E9B983}"/>
              </a:ext>
            </a:extLst>
          </p:cNvPr>
          <p:cNvSpPr txBox="1"/>
          <p:nvPr/>
        </p:nvSpPr>
        <p:spPr>
          <a:xfrm>
            <a:off x="4942593" y="1347613"/>
            <a:ext cx="482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08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140</Words>
  <Application>Microsoft Office PowerPoint</Application>
  <PresentationFormat>On-screen Show (16:9)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맑은 고딕</vt:lpstr>
      <vt:lpstr>Arial</vt:lpstr>
      <vt:lpstr>Calibri</vt:lpstr>
      <vt:lpstr>HY그래픽M</vt:lpstr>
      <vt:lpstr>Trebuchet MS</vt:lpstr>
      <vt:lpstr>Wingdings 3</vt:lpstr>
      <vt:lpstr>Custom Design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MAYTINH</cp:lastModifiedBy>
  <cp:revision>127</cp:revision>
  <dcterms:created xsi:type="dcterms:W3CDTF">2014-04-01T16:27:38Z</dcterms:created>
  <dcterms:modified xsi:type="dcterms:W3CDTF">2020-10-09T05:21:28Z</dcterms:modified>
</cp:coreProperties>
</file>