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sldIdLst>
    <p:sldId id="271" r:id="rId8"/>
    <p:sldId id="272" r:id="rId9"/>
    <p:sldId id="273" r:id="rId10"/>
    <p:sldId id="274" r:id="rId11"/>
    <p:sldId id="275" r:id="rId12"/>
    <p:sldId id="276" r:id="rId13"/>
    <p:sldId id="257" r:id="rId14"/>
    <p:sldId id="256" r:id="rId15"/>
    <p:sldId id="258" r:id="rId16"/>
    <p:sldId id="267" r:id="rId17"/>
    <p:sldId id="268" r:id="rId18"/>
    <p:sldId id="269" r:id="rId19"/>
    <p:sldId id="270" r:id="rId20"/>
    <p:sldId id="266" r:id="rId21"/>
  </p:sldIdLst>
  <p:sldSz cx="12192000" cy="6858000"/>
  <p:notesSz cx="6858000" cy="9144000"/>
  <p:embeddedFontLst>
    <p:embeddedFont>
      <p:font typeface="VNI-Times" pitchFamily="2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Britannic Bold" panose="020B0903060703020204" pitchFamily="34" charset="0"/>
      <p:regular r:id="rId28"/>
    </p:embeddedFont>
    <p:embeddedFont>
      <p:font typeface="HP001 5H" panose="020B0604020202020204" charset="0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0000"/>
    <a:srgbClr val="C45A12"/>
    <a:srgbClr val="FF9900"/>
    <a:srgbClr val="FF6600"/>
    <a:srgbClr val="993366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3.fntdata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34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4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5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98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73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84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83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20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24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001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0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73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553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11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09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36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6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05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64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2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54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338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2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63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7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43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715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65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148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50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22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695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797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24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536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1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16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500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462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41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873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815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049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606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60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347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35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06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02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61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6486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33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4495-84D5-42AA-AE20-9DAB4036BA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9390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5F56A-A83D-4890-835D-E92342444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65063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B5894-47C5-4AE1-92A3-523B8EECE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80751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E012-5D75-469D-B7DD-4A92D51691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61967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7B641-F6BA-470B-A02E-00373669F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1078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1AEE-7602-4BE3-ABFF-9B9E79FA9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440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5FBB-3AA4-40F1-B9E7-5C1EBEF97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102068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3686C-963D-429C-9D9E-B56ADB734B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5076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1A52A-C23E-430B-8981-D3ABF84C21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457591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8343-FCB3-4D6A-8006-29DF86E2C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4354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9B5F-A66F-4BF6-BB43-EE7051A1E0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3264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19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30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1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12A88-1718-4EDB-B735-89D0FE26225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11/05/2021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D936-38CC-4C0C-8DC9-9FF154DDCF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3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244C74-822C-4303-84E4-A83A2A2ADD2F}" type="slidenum">
              <a:rPr lang="en-US" altLang="en-US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39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1.xml"/><Relationship Id="rId18" Type="http://schemas.openxmlformats.org/officeDocument/2006/relationships/image" Target="../media/image16.gif"/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17" Type="http://schemas.openxmlformats.org/officeDocument/2006/relationships/slide" Target="slide14.xml"/><Relationship Id="rId2" Type="http://schemas.microsoft.com/office/2007/relationships/media" Target="../media/media2.wav"/><Relationship Id="rId16" Type="http://schemas.openxmlformats.org/officeDocument/2006/relationships/image" Target="../media/image25.gif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slide" Target="slide10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3.xml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audio" Target="../media/media3.wav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7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subTitle" idx="1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vi-VN" sz="4800" b="1" dirty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  <a:p>
            <a:r>
              <a:rPr lang="en-US" sz="4800" b="1" u="sng" dirty="0" err="1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Toán</a:t>
            </a:r>
            <a:r>
              <a:rPr lang="en-US" sz="4800" b="1" u="sng" dirty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:</a:t>
            </a:r>
          </a:p>
          <a:p>
            <a:r>
              <a:rPr lang="en-US" sz="4800" b="1" dirty="0" err="1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Bảng</a:t>
            </a:r>
            <a:r>
              <a:rPr lang="en-US" sz="4800" b="1" dirty="0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 chia 4 - </a:t>
            </a:r>
            <a:r>
              <a:rPr lang="en-US" sz="4800" b="1" dirty="0" err="1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Một</a:t>
            </a:r>
            <a:r>
              <a:rPr lang="en-US" sz="4800" b="1" dirty="0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phần</a:t>
            </a:r>
            <a:r>
              <a:rPr lang="en-US" sz="4800" b="1" dirty="0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tư</a:t>
            </a:r>
            <a:r>
              <a:rPr lang="en-US" sz="4800" b="1" dirty="0">
                <a:solidFill>
                  <a:srgbClr val="FFFF00"/>
                </a:solidFill>
                <a:latin typeface="HP001 5H" pitchFamily="34" charset="0"/>
                <a:cs typeface="HP001 5H" pitchFamily="34" charset="0"/>
              </a:rPr>
              <a:t>.</a:t>
            </a:r>
          </a:p>
          <a:p>
            <a:endParaRPr lang="vi-VN" sz="4800" dirty="0" smtClean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  <a:p>
            <a:endParaRPr lang="vi-VN" sz="4800" dirty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  <a:p>
            <a:r>
              <a:rPr lang="vi-VN" sz="4800" dirty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Giáo viên: Nguyên Thanh Loan</a:t>
            </a:r>
            <a:endParaRPr lang="en-US" sz="4800" dirty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8409" y="31241"/>
            <a:ext cx="8829073" cy="4628271"/>
          </a:xfrm>
          <a:prstGeom prst="rect">
            <a:avLst/>
          </a:prstGeom>
          <a:solidFill>
            <a:srgbClr val="FFFF99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08434" y="4037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30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992033" y="1756040"/>
            <a:ext cx="180975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6974568" y="1756038"/>
            <a:ext cx="0" cy="270272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76652" y="1713899"/>
            <a:ext cx="1944687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977212" y="2241815"/>
            <a:ext cx="381635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:   32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7973898" y="1597695"/>
            <a:ext cx="2735263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u="sng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947604" y="2238231"/>
            <a:ext cx="4923830" cy="194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32 : 4 = 8 (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en-US" sz="30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000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alt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977212" y="2674011"/>
            <a:ext cx="3929090" cy="58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0" grpId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04032" y="0"/>
            <a:ext cx="8206393" cy="4951828"/>
          </a:xfrm>
          <a:prstGeom prst="rect">
            <a:avLst/>
          </a:prstGeom>
          <a:solidFill>
            <a:srgbClr val="FFFF99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084269" y="0"/>
            <a:ext cx="6172200" cy="857250"/>
          </a:xfrm>
        </p:spPr>
        <p:txBody>
          <a:bodyPr/>
          <a:lstStyle/>
          <a:p>
            <a:pPr algn="l" eaLnBrk="1" hangingPunct="1"/>
            <a:r>
              <a:rPr lang="en-US" sz="2700" b="1" dirty="0" err="1" smtClean="0">
                <a:solidFill>
                  <a:srgbClr val="A50021"/>
                </a:solidFill>
              </a:rPr>
              <a:t>Bài</a:t>
            </a:r>
            <a:r>
              <a:rPr lang="en-US" sz="2700" b="1" dirty="0" smtClean="0">
                <a:solidFill>
                  <a:srgbClr val="A50021"/>
                </a:solidFill>
              </a:rPr>
              <a:t> 3.</a:t>
            </a:r>
            <a:r>
              <a:rPr lang="en-US" sz="2700" b="1" dirty="0" smtClean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Đã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tô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</a:rPr>
              <a:t>màu</a:t>
            </a:r>
            <a:r>
              <a:rPr lang="en-US" sz="2700" b="1" dirty="0" smtClean="0">
                <a:solidFill>
                  <a:srgbClr val="0000FF"/>
                </a:solidFill>
              </a:rPr>
              <a:t>        </a:t>
            </a:r>
            <a:r>
              <a:rPr lang="en-US" sz="2700" b="1" dirty="0" err="1">
                <a:solidFill>
                  <a:srgbClr val="0000FF"/>
                </a:solidFill>
              </a:rPr>
              <a:t>hình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nào</a:t>
            </a:r>
            <a:r>
              <a:rPr lang="en-US" sz="2700" b="1" dirty="0">
                <a:solidFill>
                  <a:srgbClr val="0000FF"/>
                </a:solidFill>
              </a:rPr>
              <a:t>?</a:t>
            </a:r>
          </a:p>
        </p:txBody>
      </p:sp>
      <p:graphicFrame>
        <p:nvGraphicFramePr>
          <p:cNvPr id="123" name="Group 8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4964561"/>
              </p:ext>
            </p:extLst>
          </p:nvPr>
        </p:nvGraphicFramePr>
        <p:xfrm>
          <a:off x="8084769" y="3314700"/>
          <a:ext cx="1943100" cy="1428750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4" name="Rectangle 3"/>
          <p:cNvSpPr>
            <a:spLocks noChangeArrowheads="1"/>
          </p:cNvSpPr>
          <p:nvPr/>
        </p:nvSpPr>
        <p:spPr bwMode="auto">
          <a:xfrm>
            <a:off x="6565700" y="200025"/>
            <a:ext cx="171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</a:rPr>
              <a:t>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5" name="Line 4"/>
          <p:cNvSpPr>
            <a:spLocks noChangeShapeType="1"/>
          </p:cNvSpPr>
          <p:nvPr/>
        </p:nvSpPr>
        <p:spPr bwMode="auto">
          <a:xfrm flipH="1">
            <a:off x="6508550" y="485775"/>
            <a:ext cx="2857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6" name="Rectangle 5"/>
          <p:cNvSpPr>
            <a:spLocks noChangeArrowheads="1"/>
          </p:cNvSpPr>
          <p:nvPr/>
        </p:nvSpPr>
        <p:spPr bwMode="auto">
          <a:xfrm>
            <a:off x="4712919" y="1085850"/>
            <a:ext cx="1600200" cy="1600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27" name="Oval 16"/>
          <p:cNvSpPr>
            <a:spLocks noChangeArrowheads="1"/>
          </p:cNvSpPr>
          <p:nvPr/>
        </p:nvSpPr>
        <p:spPr bwMode="auto">
          <a:xfrm>
            <a:off x="3798519" y="1257300"/>
            <a:ext cx="628650" cy="62865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28" name="Oval 17"/>
          <p:cNvSpPr>
            <a:spLocks noChangeArrowheads="1"/>
          </p:cNvSpPr>
          <p:nvPr/>
        </p:nvSpPr>
        <p:spPr bwMode="auto">
          <a:xfrm>
            <a:off x="7170369" y="3714750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29" name="Oval 18"/>
          <p:cNvSpPr>
            <a:spLocks noChangeArrowheads="1"/>
          </p:cNvSpPr>
          <p:nvPr/>
        </p:nvSpPr>
        <p:spPr bwMode="auto">
          <a:xfrm>
            <a:off x="7227519" y="1114424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30" name="Oval 19"/>
          <p:cNvSpPr>
            <a:spLocks noChangeArrowheads="1"/>
          </p:cNvSpPr>
          <p:nvPr/>
        </p:nvSpPr>
        <p:spPr bwMode="auto">
          <a:xfrm>
            <a:off x="3855669" y="3486150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31" name="Oval 20"/>
          <p:cNvSpPr>
            <a:spLocks noChangeArrowheads="1"/>
          </p:cNvSpPr>
          <p:nvPr/>
        </p:nvSpPr>
        <p:spPr bwMode="auto">
          <a:xfrm>
            <a:off x="3798519" y="1257300"/>
            <a:ext cx="628650" cy="62865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32" name="Oval 21"/>
          <p:cNvSpPr>
            <a:spLocks noChangeArrowheads="1"/>
          </p:cNvSpPr>
          <p:nvPr/>
        </p:nvSpPr>
        <p:spPr bwMode="auto">
          <a:xfrm>
            <a:off x="7227519" y="1114424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33" name="Oval 22"/>
          <p:cNvSpPr>
            <a:spLocks noChangeArrowheads="1"/>
          </p:cNvSpPr>
          <p:nvPr/>
        </p:nvSpPr>
        <p:spPr bwMode="auto">
          <a:xfrm>
            <a:off x="7227519" y="1114424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34" name="Oval 23"/>
          <p:cNvSpPr>
            <a:spLocks noChangeArrowheads="1"/>
          </p:cNvSpPr>
          <p:nvPr/>
        </p:nvSpPr>
        <p:spPr bwMode="auto">
          <a:xfrm>
            <a:off x="3855669" y="3486150"/>
            <a:ext cx="628650" cy="628650"/>
          </a:xfrm>
          <a:prstGeom prst="ellipse">
            <a:avLst/>
          </a:prstGeom>
          <a:solidFill>
            <a:srgbClr val="00FF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35" name="Line 24"/>
          <p:cNvSpPr>
            <a:spLocks noChangeShapeType="1"/>
          </p:cNvSpPr>
          <p:nvPr/>
        </p:nvSpPr>
        <p:spPr bwMode="auto">
          <a:xfrm>
            <a:off x="5513019" y="1085850"/>
            <a:ext cx="1" cy="1600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6" name="Line 26"/>
          <p:cNvSpPr>
            <a:spLocks noChangeShapeType="1"/>
          </p:cNvSpPr>
          <p:nvPr/>
        </p:nvSpPr>
        <p:spPr bwMode="auto">
          <a:xfrm flipV="1">
            <a:off x="4712919" y="1885950"/>
            <a:ext cx="1600200" cy="1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7" name="Rectangle 28"/>
          <p:cNvSpPr>
            <a:spLocks noChangeArrowheads="1"/>
          </p:cNvSpPr>
          <p:nvPr/>
        </p:nvSpPr>
        <p:spPr bwMode="auto">
          <a:xfrm>
            <a:off x="4712919" y="1085850"/>
            <a:ext cx="800100" cy="80010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38" name="AutoShape 29"/>
          <p:cNvSpPr>
            <a:spLocks noChangeArrowheads="1"/>
          </p:cNvSpPr>
          <p:nvPr/>
        </p:nvSpPr>
        <p:spPr bwMode="auto">
          <a:xfrm>
            <a:off x="8084769" y="1000124"/>
            <a:ext cx="1714500" cy="1771650"/>
          </a:xfrm>
          <a:prstGeom prst="flowChartOr">
            <a:avLst/>
          </a:prstGeom>
          <a:solidFill>
            <a:srgbClr val="FFFFFF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39" name="PubPieSlice"/>
          <p:cNvSpPr>
            <a:spLocks noEditPoints="1" noChangeArrowheads="1"/>
          </p:cNvSpPr>
          <p:nvPr/>
        </p:nvSpPr>
        <p:spPr bwMode="auto">
          <a:xfrm>
            <a:off x="8084769" y="1000124"/>
            <a:ext cx="1714500" cy="1771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3163 w 21600"/>
              <a:gd name="T10" fmla="*/ 3163 h 21600"/>
              <a:gd name="T11" fmla="*/ 18437 w 21600"/>
              <a:gd name="T12" fmla="*/ 18437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10800" y="21600"/>
                </a:moveTo>
                <a:cubicBezTo>
                  <a:pt x="16764" y="21599"/>
                  <a:pt x="21600" y="16764"/>
                  <a:pt x="21600" y="10800"/>
                </a:cubicBezTo>
                <a:lnTo>
                  <a:pt x="10800" y="1080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0" name="AutoShape 32"/>
          <p:cNvSpPr>
            <a:spLocks noChangeArrowheads="1"/>
          </p:cNvSpPr>
          <p:nvPr/>
        </p:nvSpPr>
        <p:spPr bwMode="auto">
          <a:xfrm>
            <a:off x="4541469" y="3143250"/>
            <a:ext cx="2514600" cy="1600200"/>
          </a:xfrm>
          <a:prstGeom prst="diamond">
            <a:avLst/>
          </a:prstGeom>
          <a:solidFill>
            <a:srgbClr val="FFFF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41" name="Line 33"/>
          <p:cNvSpPr>
            <a:spLocks noChangeShapeType="1"/>
          </p:cNvSpPr>
          <p:nvPr/>
        </p:nvSpPr>
        <p:spPr bwMode="auto">
          <a:xfrm>
            <a:off x="5798769" y="3143250"/>
            <a:ext cx="0" cy="1600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2" name="Line 34"/>
          <p:cNvSpPr>
            <a:spLocks noChangeShapeType="1"/>
          </p:cNvSpPr>
          <p:nvPr/>
        </p:nvSpPr>
        <p:spPr bwMode="auto">
          <a:xfrm>
            <a:off x="4541469" y="3943350"/>
            <a:ext cx="2514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3" name="AutoShape 35"/>
          <p:cNvSpPr>
            <a:spLocks noChangeArrowheads="1"/>
          </p:cNvSpPr>
          <p:nvPr/>
        </p:nvSpPr>
        <p:spPr bwMode="auto">
          <a:xfrm>
            <a:off x="5798769" y="3143250"/>
            <a:ext cx="1257300" cy="800100"/>
          </a:xfrm>
          <a:prstGeom prst="rtTriangle">
            <a:avLst/>
          </a:prstGeom>
          <a:solidFill>
            <a:srgbClr val="FF0000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graphicFrame>
        <p:nvGraphicFramePr>
          <p:cNvPr id="144" name="Group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832051"/>
              </p:ext>
            </p:extLst>
          </p:nvPr>
        </p:nvGraphicFramePr>
        <p:xfrm>
          <a:off x="8713419" y="3314700"/>
          <a:ext cx="685800" cy="1428750"/>
        </p:xfrm>
        <a:graphic>
          <a:graphicData uri="http://schemas.openxmlformats.org/drawingml/2006/table">
            <a:tbl>
              <a:tblPr/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93016" y="-1"/>
            <a:ext cx="7882837" cy="4881489"/>
          </a:xfrm>
          <a:prstGeom prst="rect">
            <a:avLst/>
          </a:prstGeom>
          <a:solidFill>
            <a:srgbClr val="FFFF99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617155" y="0"/>
            <a:ext cx="6858000" cy="857250"/>
          </a:xfrm>
        </p:spPr>
        <p:txBody>
          <a:bodyPr/>
          <a:lstStyle/>
          <a:p>
            <a:pPr algn="l" eaLnBrk="1" hangingPunct="1"/>
            <a:r>
              <a:rPr lang="en-US" sz="2700" b="1" dirty="0" err="1" smtClean="0">
                <a:solidFill>
                  <a:srgbClr val="A50021"/>
                </a:solidFill>
              </a:rPr>
              <a:t>Bài</a:t>
            </a:r>
            <a:r>
              <a:rPr lang="en-US" sz="2700" b="1" dirty="0" smtClean="0">
                <a:solidFill>
                  <a:srgbClr val="A50021"/>
                </a:solidFill>
              </a:rPr>
              <a:t> 4. </a:t>
            </a:r>
            <a:r>
              <a:rPr lang="en-US" sz="2550" b="1" dirty="0" err="1" smtClean="0">
                <a:solidFill>
                  <a:srgbClr val="0000FF"/>
                </a:solidFill>
              </a:rPr>
              <a:t>Hình</a:t>
            </a:r>
            <a:r>
              <a:rPr lang="en-US" sz="2550" b="1" dirty="0" smtClean="0">
                <a:solidFill>
                  <a:srgbClr val="0000FF"/>
                </a:solidFill>
              </a:rPr>
              <a:t> </a:t>
            </a:r>
            <a:r>
              <a:rPr lang="en-US" sz="2550" b="1" dirty="0" err="1">
                <a:solidFill>
                  <a:srgbClr val="0000FF"/>
                </a:solidFill>
              </a:rPr>
              <a:t>nào</a:t>
            </a:r>
            <a:r>
              <a:rPr lang="en-US" sz="2550" b="1" dirty="0">
                <a:solidFill>
                  <a:srgbClr val="0000FF"/>
                </a:solidFill>
              </a:rPr>
              <a:t> </a:t>
            </a:r>
            <a:r>
              <a:rPr lang="en-US" sz="2550" b="1" dirty="0" err="1">
                <a:solidFill>
                  <a:srgbClr val="0000FF"/>
                </a:solidFill>
              </a:rPr>
              <a:t>có</a:t>
            </a:r>
            <a:r>
              <a:rPr lang="en-US" sz="2550" b="1" dirty="0">
                <a:solidFill>
                  <a:srgbClr val="0000FF"/>
                </a:solidFill>
              </a:rPr>
              <a:t>      </a:t>
            </a:r>
            <a:r>
              <a:rPr lang="en-US" sz="2550" b="1" dirty="0" smtClean="0">
                <a:solidFill>
                  <a:srgbClr val="0000FF"/>
                </a:solidFill>
              </a:rPr>
              <a:t>  </a:t>
            </a:r>
            <a:r>
              <a:rPr lang="en-US" sz="2550" b="1" dirty="0" err="1" smtClean="0">
                <a:solidFill>
                  <a:srgbClr val="0000FF"/>
                </a:solidFill>
              </a:rPr>
              <a:t>số</a:t>
            </a:r>
            <a:r>
              <a:rPr lang="en-US" sz="2550" b="1" dirty="0" smtClean="0">
                <a:solidFill>
                  <a:srgbClr val="0000FF"/>
                </a:solidFill>
              </a:rPr>
              <a:t> </a:t>
            </a:r>
            <a:r>
              <a:rPr lang="en-US" sz="2550" b="1" dirty="0">
                <a:solidFill>
                  <a:srgbClr val="0000FF"/>
                </a:solidFill>
              </a:rPr>
              <a:t>ô </a:t>
            </a:r>
            <a:r>
              <a:rPr lang="en-US" sz="2550" b="1" dirty="0" err="1">
                <a:solidFill>
                  <a:srgbClr val="0000FF"/>
                </a:solidFill>
              </a:rPr>
              <a:t>vuông</a:t>
            </a:r>
            <a:r>
              <a:rPr lang="en-US" sz="2550" b="1" dirty="0">
                <a:solidFill>
                  <a:srgbClr val="0000FF"/>
                </a:solidFill>
              </a:rPr>
              <a:t> </a:t>
            </a:r>
            <a:r>
              <a:rPr lang="en-US" sz="2550" b="1" dirty="0" err="1">
                <a:solidFill>
                  <a:srgbClr val="0000FF"/>
                </a:solidFill>
              </a:rPr>
              <a:t>được</a:t>
            </a:r>
            <a:r>
              <a:rPr lang="en-US" sz="2550" b="1" dirty="0">
                <a:solidFill>
                  <a:srgbClr val="0000FF"/>
                </a:solidFill>
              </a:rPr>
              <a:t> </a:t>
            </a:r>
            <a:r>
              <a:rPr lang="en-US" sz="2550" b="1" dirty="0" err="1">
                <a:solidFill>
                  <a:srgbClr val="0000FF"/>
                </a:solidFill>
              </a:rPr>
              <a:t>tô</a:t>
            </a:r>
            <a:r>
              <a:rPr lang="en-US" sz="2550" b="1" dirty="0">
                <a:solidFill>
                  <a:srgbClr val="0000FF"/>
                </a:solidFill>
              </a:rPr>
              <a:t> </a:t>
            </a:r>
            <a:r>
              <a:rPr lang="en-US" sz="2550" b="1" dirty="0" err="1">
                <a:solidFill>
                  <a:srgbClr val="0000FF"/>
                </a:solidFill>
              </a:rPr>
              <a:t>màu</a:t>
            </a:r>
            <a:r>
              <a:rPr lang="en-US" sz="2550" b="1" dirty="0">
                <a:solidFill>
                  <a:srgbClr val="0000FF"/>
                </a:solidFill>
              </a:rPr>
              <a:t>?</a:t>
            </a:r>
            <a:r>
              <a:rPr lang="en-US" sz="2550" b="1" dirty="0"/>
              <a:t> </a:t>
            </a:r>
            <a:endParaRPr lang="en-US" sz="3000" dirty="0"/>
          </a:p>
        </p:txBody>
      </p:sp>
      <p:graphicFrame>
        <p:nvGraphicFramePr>
          <p:cNvPr id="11" name="Group 1491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97770408"/>
              </p:ext>
            </p:extLst>
          </p:nvPr>
        </p:nvGraphicFramePr>
        <p:xfrm>
          <a:off x="7789105" y="1092993"/>
          <a:ext cx="1600200" cy="1221582"/>
        </p:xfrm>
        <a:graphic>
          <a:graphicData uri="http://schemas.openxmlformats.org/drawingml/2006/table">
            <a:tbl>
              <a:tblPr/>
              <a:tblGrid>
                <a:gridCol w="40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Group 147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6553564"/>
              </p:ext>
            </p:extLst>
          </p:nvPr>
        </p:nvGraphicFramePr>
        <p:xfrm>
          <a:off x="4474405" y="1200150"/>
          <a:ext cx="1771652" cy="971550"/>
        </p:xfrm>
        <a:graphic>
          <a:graphicData uri="http://schemas.openxmlformats.org/drawingml/2006/table">
            <a:tbl>
              <a:tblPr/>
              <a:tblGrid>
                <a:gridCol w="442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2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2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150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346188"/>
              </p:ext>
            </p:extLst>
          </p:nvPr>
        </p:nvGraphicFramePr>
        <p:xfrm>
          <a:off x="7731955" y="2914650"/>
          <a:ext cx="1714500" cy="1771652"/>
        </p:xfrm>
        <a:graphic>
          <a:graphicData uri="http://schemas.openxmlformats.org/drawingml/2006/table">
            <a:tbl>
              <a:tblPr/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Group 7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204046"/>
              </p:ext>
            </p:extLst>
          </p:nvPr>
        </p:nvGraphicFramePr>
        <p:xfrm>
          <a:off x="10189405" y="57150"/>
          <a:ext cx="162352" cy="388536"/>
        </p:xfrm>
        <a:graphic>
          <a:graphicData uri="http://schemas.openxmlformats.org/drawingml/2006/table">
            <a:tbl>
              <a:tblPr/>
              <a:tblGrid>
                <a:gridCol w="1623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5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476" marR="68476" marT="34248" marB="34248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Rectangle 747"/>
          <p:cNvSpPr>
            <a:spLocks noChangeArrowheads="1"/>
          </p:cNvSpPr>
          <p:nvPr/>
        </p:nvSpPr>
        <p:spPr bwMode="auto">
          <a:xfrm>
            <a:off x="6196818" y="68610"/>
            <a:ext cx="342900" cy="78864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FF"/>
                </a:solidFill>
              </a:rPr>
              <a:t>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6" name="Line 748"/>
          <p:cNvSpPr>
            <a:spLocks noChangeShapeType="1"/>
          </p:cNvSpPr>
          <p:nvPr/>
        </p:nvSpPr>
        <p:spPr bwMode="auto">
          <a:xfrm>
            <a:off x="6196818" y="456760"/>
            <a:ext cx="28575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993"/>
          <p:cNvSpPr>
            <a:spLocks noChangeArrowheads="1"/>
          </p:cNvSpPr>
          <p:nvPr/>
        </p:nvSpPr>
        <p:spPr bwMode="auto">
          <a:xfrm>
            <a:off x="3731455" y="1257300"/>
            <a:ext cx="514350" cy="5715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8" name="Oval 994"/>
          <p:cNvSpPr>
            <a:spLocks noChangeArrowheads="1"/>
          </p:cNvSpPr>
          <p:nvPr/>
        </p:nvSpPr>
        <p:spPr bwMode="auto">
          <a:xfrm>
            <a:off x="3731455" y="1257300"/>
            <a:ext cx="514350" cy="5715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A</a:t>
            </a:r>
          </a:p>
        </p:txBody>
      </p:sp>
      <p:sp>
        <p:nvSpPr>
          <p:cNvPr id="19" name="Oval 995"/>
          <p:cNvSpPr>
            <a:spLocks noChangeArrowheads="1"/>
          </p:cNvSpPr>
          <p:nvPr/>
        </p:nvSpPr>
        <p:spPr bwMode="auto">
          <a:xfrm>
            <a:off x="7046155" y="3771900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0" name="Oval 996"/>
          <p:cNvSpPr>
            <a:spLocks noChangeArrowheads="1"/>
          </p:cNvSpPr>
          <p:nvPr/>
        </p:nvSpPr>
        <p:spPr bwMode="auto">
          <a:xfrm>
            <a:off x="7046155" y="3771900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D</a:t>
            </a:r>
          </a:p>
        </p:txBody>
      </p:sp>
      <p:sp>
        <p:nvSpPr>
          <p:cNvPr id="21" name="Oval 997"/>
          <p:cNvSpPr>
            <a:spLocks noChangeArrowheads="1"/>
          </p:cNvSpPr>
          <p:nvPr/>
        </p:nvSpPr>
        <p:spPr bwMode="auto">
          <a:xfrm>
            <a:off x="3731455" y="3486150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22" name="Oval 998"/>
          <p:cNvSpPr>
            <a:spLocks noChangeArrowheads="1"/>
          </p:cNvSpPr>
          <p:nvPr/>
        </p:nvSpPr>
        <p:spPr bwMode="auto">
          <a:xfrm>
            <a:off x="3731455" y="3486150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23" name="Oval 999"/>
          <p:cNvSpPr>
            <a:spLocks noChangeArrowheads="1"/>
          </p:cNvSpPr>
          <p:nvPr/>
        </p:nvSpPr>
        <p:spPr bwMode="auto">
          <a:xfrm>
            <a:off x="6989005" y="1378742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B</a:t>
            </a:r>
          </a:p>
        </p:txBody>
      </p:sp>
      <p:sp>
        <p:nvSpPr>
          <p:cNvPr id="24" name="Oval 1000"/>
          <p:cNvSpPr>
            <a:spLocks noChangeArrowheads="1"/>
          </p:cNvSpPr>
          <p:nvPr/>
        </p:nvSpPr>
        <p:spPr bwMode="auto">
          <a:xfrm>
            <a:off x="6989005" y="1378742"/>
            <a:ext cx="514350" cy="5715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000" b="1">
                <a:solidFill>
                  <a:srgbClr val="FFFFFF"/>
                </a:solidFill>
              </a:rPr>
              <a:t>B</a:t>
            </a:r>
          </a:p>
        </p:txBody>
      </p:sp>
      <p:graphicFrame>
        <p:nvGraphicFramePr>
          <p:cNvPr id="25" name="Group 14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961397"/>
              </p:ext>
            </p:extLst>
          </p:nvPr>
        </p:nvGraphicFramePr>
        <p:xfrm>
          <a:off x="4417255" y="2914650"/>
          <a:ext cx="1828800" cy="1771651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10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0" marB="34290" horzOverflow="overflow">
                    <a:lnL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0641" y="0"/>
            <a:ext cx="8107920" cy="5233182"/>
          </a:xfrm>
          <a:prstGeom prst="rect">
            <a:avLst/>
          </a:prstGeom>
          <a:solidFill>
            <a:srgbClr val="FFFF99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cs typeface="Calibri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>
          <a:xfrm>
            <a:off x="3688373" y="0"/>
            <a:ext cx="6743700" cy="594122"/>
          </a:xfrm>
          <a:noFill/>
        </p:spPr>
        <p:txBody>
          <a:bodyPr/>
          <a:lstStyle/>
          <a:p>
            <a:pPr eaLnBrk="1" hangingPunct="1"/>
            <a:r>
              <a:rPr lang="en-US" sz="2700" b="1" dirty="0" err="1" smtClean="0">
                <a:solidFill>
                  <a:srgbClr val="0000FF"/>
                </a:solidFill>
              </a:rPr>
              <a:t>Bài</a:t>
            </a:r>
            <a:r>
              <a:rPr lang="en-US" sz="2700" b="1" dirty="0" smtClean="0">
                <a:solidFill>
                  <a:srgbClr val="0000FF"/>
                </a:solidFill>
              </a:rPr>
              <a:t> 5.Hình </a:t>
            </a:r>
            <a:r>
              <a:rPr lang="en-US" sz="2700" b="1" dirty="0" err="1">
                <a:solidFill>
                  <a:srgbClr val="0000FF"/>
                </a:solidFill>
              </a:rPr>
              <a:t>nào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đã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khoanh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vào</a:t>
            </a:r>
            <a:r>
              <a:rPr lang="en-US" sz="2700" b="1" dirty="0">
                <a:solidFill>
                  <a:srgbClr val="A50021"/>
                </a:solidFill>
              </a:rPr>
              <a:t>      </a:t>
            </a:r>
            <a:r>
              <a:rPr lang="en-US" sz="2700" b="1" dirty="0" smtClean="0">
                <a:solidFill>
                  <a:srgbClr val="A50021"/>
                </a:solidFill>
              </a:rPr>
              <a:t> </a:t>
            </a:r>
            <a:r>
              <a:rPr lang="en-US" sz="2700" b="1" dirty="0" err="1" smtClean="0">
                <a:solidFill>
                  <a:srgbClr val="0000FF"/>
                </a:solidFill>
              </a:rPr>
              <a:t>số</a:t>
            </a:r>
            <a:r>
              <a:rPr lang="en-US" sz="2700" b="1" dirty="0" smtClean="0">
                <a:solidFill>
                  <a:srgbClr val="0000FF"/>
                </a:solidFill>
              </a:rPr>
              <a:t> </a:t>
            </a:r>
            <a:r>
              <a:rPr lang="en-US" sz="2700" b="1" dirty="0">
                <a:solidFill>
                  <a:srgbClr val="0000FF"/>
                </a:solidFill>
              </a:rPr>
              <a:t>con </a:t>
            </a:r>
            <a:r>
              <a:rPr lang="en-US" sz="2700" b="1" dirty="0" err="1">
                <a:solidFill>
                  <a:srgbClr val="0000FF"/>
                </a:solidFill>
              </a:rPr>
              <a:t>thỏ</a:t>
            </a:r>
            <a:r>
              <a:rPr lang="en-US" sz="27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7" name="Rectangle 40"/>
          <p:cNvSpPr>
            <a:spLocks noChangeArrowheads="1"/>
          </p:cNvSpPr>
          <p:nvPr/>
        </p:nvSpPr>
        <p:spPr bwMode="auto">
          <a:xfrm>
            <a:off x="7917473" y="57149"/>
            <a:ext cx="3429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</a:rPr>
              <a:t>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Line 41"/>
          <p:cNvSpPr>
            <a:spLocks noChangeShapeType="1"/>
          </p:cNvSpPr>
          <p:nvPr/>
        </p:nvSpPr>
        <p:spPr bwMode="auto">
          <a:xfrm>
            <a:off x="7917473" y="385762"/>
            <a:ext cx="342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Oval 42"/>
          <p:cNvSpPr>
            <a:spLocks noChangeArrowheads="1"/>
          </p:cNvSpPr>
          <p:nvPr/>
        </p:nvSpPr>
        <p:spPr bwMode="auto">
          <a:xfrm>
            <a:off x="3974123" y="1257299"/>
            <a:ext cx="914400" cy="400050"/>
          </a:xfrm>
          <a:prstGeom prst="ellipse">
            <a:avLst/>
          </a:prstGeom>
          <a:solidFill>
            <a:srgbClr val="66FF99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A50021"/>
                </a:solidFill>
              </a:rPr>
              <a:t>A</a:t>
            </a:r>
          </a:p>
        </p:txBody>
      </p:sp>
      <p:sp>
        <p:nvSpPr>
          <p:cNvPr id="11" name="Oval 44"/>
          <p:cNvSpPr>
            <a:spLocks noChangeArrowheads="1"/>
          </p:cNvSpPr>
          <p:nvPr/>
        </p:nvSpPr>
        <p:spPr bwMode="auto">
          <a:xfrm>
            <a:off x="4031273" y="3486149"/>
            <a:ext cx="857250" cy="400050"/>
          </a:xfrm>
          <a:prstGeom prst="ellipse">
            <a:avLst/>
          </a:prstGeom>
          <a:solidFill>
            <a:srgbClr val="66FF99"/>
          </a:solidFill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>
                <a:solidFill>
                  <a:srgbClr val="A50021"/>
                </a:solidFill>
              </a:rPr>
              <a:t>B</a:t>
            </a:r>
          </a:p>
        </p:txBody>
      </p:sp>
      <p:sp>
        <p:nvSpPr>
          <p:cNvPr id="12" name="AutoShape 76"/>
          <p:cNvSpPr>
            <a:spLocks noChangeArrowheads="1"/>
          </p:cNvSpPr>
          <p:nvPr/>
        </p:nvSpPr>
        <p:spPr bwMode="auto">
          <a:xfrm>
            <a:off x="5059973" y="742949"/>
            <a:ext cx="5086350" cy="2114550"/>
          </a:xfrm>
          <a:prstGeom prst="flowChartAlternateProcess">
            <a:avLst/>
          </a:prstGeom>
          <a:noFill/>
          <a:ln w="889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3" name="AutoShape 77"/>
          <p:cNvSpPr>
            <a:spLocks noChangeArrowheads="1"/>
          </p:cNvSpPr>
          <p:nvPr/>
        </p:nvSpPr>
        <p:spPr bwMode="auto">
          <a:xfrm>
            <a:off x="5059973" y="2971799"/>
            <a:ext cx="5086350" cy="2114550"/>
          </a:xfrm>
          <a:prstGeom prst="flowChartAlternateProcess">
            <a:avLst/>
          </a:prstGeom>
          <a:noFill/>
          <a:ln w="88900" cmpd="tri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14" name="Picture 80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7173" y="7917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1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7173" y="17633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2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2873" y="31349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3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7323" y="1828799"/>
            <a:ext cx="1085850" cy="1037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4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3323" y="18204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5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7323" y="7917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6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3323" y="7917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7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2873" y="40493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8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0173" y="40493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9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03173" y="40493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90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3023" y="31349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91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03173" y="31349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92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89023" y="313491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94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60323" y="7917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5" descr="RABBI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60323" y="1820465"/>
            <a:ext cx="1085850" cy="10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98"/>
          <p:cNvSpPr>
            <a:spLocks noChangeArrowheads="1"/>
          </p:cNvSpPr>
          <p:nvPr/>
        </p:nvSpPr>
        <p:spPr bwMode="auto">
          <a:xfrm>
            <a:off x="5402873" y="857249"/>
            <a:ext cx="1143000" cy="18859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30" name="AutoShape 99"/>
          <p:cNvSpPr>
            <a:spLocks noChangeArrowheads="1"/>
          </p:cNvSpPr>
          <p:nvPr/>
        </p:nvSpPr>
        <p:spPr bwMode="auto">
          <a:xfrm>
            <a:off x="5288573" y="3143249"/>
            <a:ext cx="4629150" cy="9144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9" name="Text Box 41"/>
          <p:cNvSpPr txBox="1">
            <a:spLocks noChangeArrowheads="1"/>
          </p:cNvSpPr>
          <p:nvPr/>
        </p:nvSpPr>
        <p:spPr bwMode="auto">
          <a:xfrm>
            <a:off x="5619747" y="190478"/>
            <a:ext cx="236828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1 = 4</a:t>
            </a:r>
          </a:p>
        </p:txBody>
      </p:sp>
      <p:sp>
        <p:nvSpPr>
          <p:cNvPr id="32810" name="Text Box 42"/>
          <p:cNvSpPr txBox="1">
            <a:spLocks noChangeArrowheads="1"/>
          </p:cNvSpPr>
          <p:nvPr/>
        </p:nvSpPr>
        <p:spPr bwMode="auto">
          <a:xfrm>
            <a:off x="5524496" y="785323"/>
            <a:ext cx="2286016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2 = 8</a:t>
            </a:r>
          </a:p>
        </p:txBody>
      </p:sp>
      <p:sp>
        <p:nvSpPr>
          <p:cNvPr id="32811" name="Text Box 43"/>
          <p:cNvSpPr txBox="1">
            <a:spLocks noChangeArrowheads="1"/>
          </p:cNvSpPr>
          <p:nvPr/>
        </p:nvSpPr>
        <p:spPr bwMode="auto">
          <a:xfrm>
            <a:off x="5572248" y="2118833"/>
            <a:ext cx="233351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4 = 16</a:t>
            </a:r>
          </a:p>
        </p:txBody>
      </p:sp>
      <p:sp>
        <p:nvSpPr>
          <p:cNvPr id="32812" name="Text Box 44"/>
          <p:cNvSpPr txBox="1">
            <a:spLocks noChangeArrowheads="1"/>
          </p:cNvSpPr>
          <p:nvPr/>
        </p:nvSpPr>
        <p:spPr bwMode="auto">
          <a:xfrm>
            <a:off x="5572248" y="2785587"/>
            <a:ext cx="2238264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5 = 20</a:t>
            </a:r>
          </a:p>
        </p:txBody>
      </p:sp>
      <p:sp>
        <p:nvSpPr>
          <p:cNvPr id="32813" name="Text Box 45"/>
          <p:cNvSpPr txBox="1">
            <a:spLocks noChangeArrowheads="1"/>
          </p:cNvSpPr>
          <p:nvPr/>
        </p:nvSpPr>
        <p:spPr bwMode="auto">
          <a:xfrm>
            <a:off x="5572248" y="3429001"/>
            <a:ext cx="2238264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6 = 24                </a:t>
            </a:r>
          </a:p>
        </p:txBody>
      </p:sp>
      <p:sp>
        <p:nvSpPr>
          <p:cNvPr id="32814" name="Text Box 46"/>
          <p:cNvSpPr txBox="1">
            <a:spLocks noChangeArrowheads="1"/>
          </p:cNvSpPr>
          <p:nvPr/>
        </p:nvSpPr>
        <p:spPr bwMode="auto">
          <a:xfrm>
            <a:off x="5572251" y="4095755"/>
            <a:ext cx="2428763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7 = 28</a:t>
            </a:r>
          </a:p>
        </p:txBody>
      </p:sp>
      <p:sp>
        <p:nvSpPr>
          <p:cNvPr id="32815" name="Text Box 47"/>
          <p:cNvSpPr txBox="1">
            <a:spLocks noChangeArrowheads="1"/>
          </p:cNvSpPr>
          <p:nvPr/>
        </p:nvSpPr>
        <p:spPr bwMode="auto">
          <a:xfrm>
            <a:off x="5572251" y="4690601"/>
            <a:ext cx="2238261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8 = 32</a:t>
            </a:r>
          </a:p>
        </p:txBody>
      </p:sp>
      <p:sp>
        <p:nvSpPr>
          <p:cNvPr id="32816" name="Text Box 48"/>
          <p:cNvSpPr txBox="1">
            <a:spLocks noChangeArrowheads="1"/>
          </p:cNvSpPr>
          <p:nvPr/>
        </p:nvSpPr>
        <p:spPr bwMode="auto">
          <a:xfrm>
            <a:off x="5572251" y="5334014"/>
            <a:ext cx="2333512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9 = 36</a:t>
            </a:r>
          </a:p>
        </p:txBody>
      </p:sp>
      <p:sp>
        <p:nvSpPr>
          <p:cNvPr id="32817" name="Text Box 49"/>
          <p:cNvSpPr txBox="1">
            <a:spLocks noChangeArrowheads="1"/>
          </p:cNvSpPr>
          <p:nvPr/>
        </p:nvSpPr>
        <p:spPr bwMode="auto">
          <a:xfrm>
            <a:off x="5333999" y="5928859"/>
            <a:ext cx="2571764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10 = 40</a:t>
            </a:r>
          </a:p>
        </p:txBody>
      </p:sp>
      <p:sp>
        <p:nvSpPr>
          <p:cNvPr id="32837" name="Text Box 69"/>
          <p:cNvSpPr txBox="1">
            <a:spLocks noChangeArrowheads="1"/>
          </p:cNvSpPr>
          <p:nvPr/>
        </p:nvSpPr>
        <p:spPr bwMode="auto">
          <a:xfrm>
            <a:off x="-190544" y="3519733"/>
            <a:ext cx="36195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12 : 4 = 3</a:t>
            </a:r>
          </a:p>
        </p:txBody>
      </p:sp>
      <p:sp>
        <p:nvSpPr>
          <p:cNvPr id="32844" name="Rectangle 76"/>
          <p:cNvSpPr>
            <a:spLocks noChangeArrowheads="1"/>
          </p:cNvSpPr>
          <p:nvPr/>
        </p:nvSpPr>
        <p:spPr bwMode="auto">
          <a:xfrm>
            <a:off x="5619747" y="1449171"/>
            <a:ext cx="2381267" cy="7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altLang="en-US" sz="3733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x 3 = 12</a:t>
            </a:r>
          </a:p>
        </p:txBody>
      </p:sp>
      <p:sp>
        <p:nvSpPr>
          <p:cNvPr id="32845" name="Text Box 77"/>
          <p:cNvSpPr txBox="1">
            <a:spLocks noChangeArrowheads="1"/>
          </p:cNvSpPr>
          <p:nvPr/>
        </p:nvSpPr>
        <p:spPr bwMode="auto">
          <a:xfrm>
            <a:off x="571461" y="2666997"/>
            <a:ext cx="32385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x 3 = 12</a:t>
            </a:r>
          </a:p>
        </p:txBody>
      </p:sp>
      <p:sp>
        <p:nvSpPr>
          <p:cNvPr id="32859" name="Text Box 91"/>
          <p:cNvSpPr txBox="1">
            <a:spLocks noChangeArrowheads="1"/>
          </p:cNvSpPr>
          <p:nvPr/>
        </p:nvSpPr>
        <p:spPr bwMode="auto">
          <a:xfrm>
            <a:off x="9337655" y="190477"/>
            <a:ext cx="247070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: 4 =</a:t>
            </a:r>
            <a:r>
              <a:rPr lang="en-US" alt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0" name="Text Box 92"/>
          <p:cNvSpPr txBox="1">
            <a:spLocks noChangeArrowheads="1"/>
          </p:cNvSpPr>
          <p:nvPr/>
        </p:nvSpPr>
        <p:spPr bwMode="auto">
          <a:xfrm>
            <a:off x="10929682" y="159605"/>
            <a:ext cx="145286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861" name="Text Box 93"/>
          <p:cNvSpPr txBox="1">
            <a:spLocks noChangeArrowheads="1"/>
          </p:cNvSpPr>
          <p:nvPr/>
        </p:nvSpPr>
        <p:spPr bwMode="auto">
          <a:xfrm>
            <a:off x="9350635" y="787005"/>
            <a:ext cx="227550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 : 4 =</a:t>
            </a:r>
            <a:r>
              <a:rPr lang="en-US" alt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2" name="Text Box 94"/>
          <p:cNvSpPr txBox="1">
            <a:spLocks noChangeArrowheads="1"/>
          </p:cNvSpPr>
          <p:nvPr/>
        </p:nvSpPr>
        <p:spPr bwMode="auto">
          <a:xfrm>
            <a:off x="9154531" y="2118832"/>
            <a:ext cx="227550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: 4 =</a:t>
            </a:r>
            <a:r>
              <a:rPr lang="en-US" alt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4" name="Text Box 96"/>
          <p:cNvSpPr txBox="1">
            <a:spLocks noChangeArrowheads="1"/>
          </p:cNvSpPr>
          <p:nvPr/>
        </p:nvSpPr>
        <p:spPr bwMode="auto">
          <a:xfrm>
            <a:off x="9063053" y="2773321"/>
            <a:ext cx="26770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 : 4 =</a:t>
            </a:r>
            <a:r>
              <a:rPr lang="en-US" alt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5" name="Text Box 97"/>
          <p:cNvSpPr txBox="1">
            <a:spLocks noChangeArrowheads="1"/>
          </p:cNvSpPr>
          <p:nvPr/>
        </p:nvSpPr>
        <p:spPr bwMode="auto">
          <a:xfrm>
            <a:off x="9133973" y="3452341"/>
            <a:ext cx="26770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24 : 4 =</a:t>
            </a:r>
            <a:r>
              <a:rPr lang="en-US" alt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6" name="Text Box 98"/>
          <p:cNvSpPr txBox="1">
            <a:spLocks noChangeArrowheads="1"/>
          </p:cNvSpPr>
          <p:nvPr/>
        </p:nvSpPr>
        <p:spPr bwMode="auto">
          <a:xfrm>
            <a:off x="9257619" y="4119096"/>
            <a:ext cx="26770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 : 4 =</a:t>
            </a:r>
            <a:r>
              <a:rPr lang="en-US" alt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7" name="Text Box 99"/>
          <p:cNvSpPr txBox="1">
            <a:spLocks noChangeArrowheads="1"/>
          </p:cNvSpPr>
          <p:nvPr/>
        </p:nvSpPr>
        <p:spPr bwMode="auto">
          <a:xfrm>
            <a:off x="9255503" y="4690600"/>
            <a:ext cx="26770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4 =</a:t>
            </a:r>
            <a:r>
              <a:rPr lang="en-US" alt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8" name="Text Box 100"/>
          <p:cNvSpPr txBox="1">
            <a:spLocks noChangeArrowheads="1"/>
          </p:cNvSpPr>
          <p:nvPr/>
        </p:nvSpPr>
        <p:spPr bwMode="auto">
          <a:xfrm>
            <a:off x="9324475" y="5357355"/>
            <a:ext cx="267706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 : 4 =</a:t>
            </a:r>
            <a:r>
              <a:rPr lang="en-US" altLang="en-US" sz="3733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69" name="Text Box 101"/>
          <p:cNvSpPr txBox="1">
            <a:spLocks noChangeArrowheads="1"/>
          </p:cNvSpPr>
          <p:nvPr/>
        </p:nvSpPr>
        <p:spPr bwMode="auto">
          <a:xfrm>
            <a:off x="9305834" y="5928859"/>
            <a:ext cx="2886212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: 4 =</a:t>
            </a:r>
            <a:r>
              <a:rPr lang="en-US" altLang="en-US" sz="3733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2870" name="Text Box 102"/>
          <p:cNvSpPr txBox="1">
            <a:spLocks noChangeArrowheads="1"/>
          </p:cNvSpPr>
          <p:nvPr/>
        </p:nvSpPr>
        <p:spPr bwMode="auto">
          <a:xfrm>
            <a:off x="10942146" y="731109"/>
            <a:ext cx="1338533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871" name="Text Box 103"/>
          <p:cNvSpPr txBox="1">
            <a:spLocks noChangeArrowheads="1"/>
          </p:cNvSpPr>
          <p:nvPr/>
        </p:nvSpPr>
        <p:spPr bwMode="auto">
          <a:xfrm>
            <a:off x="10857955" y="2062773"/>
            <a:ext cx="76200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2872" name="Text Box 104"/>
          <p:cNvSpPr txBox="1">
            <a:spLocks noChangeArrowheads="1"/>
          </p:cNvSpPr>
          <p:nvPr/>
        </p:nvSpPr>
        <p:spPr bwMode="auto">
          <a:xfrm>
            <a:off x="11044010" y="2762199"/>
            <a:ext cx="67177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873" name="Text Box 105"/>
          <p:cNvSpPr txBox="1">
            <a:spLocks noChangeArrowheads="1"/>
          </p:cNvSpPr>
          <p:nvPr/>
        </p:nvSpPr>
        <p:spPr bwMode="auto">
          <a:xfrm>
            <a:off x="11144285" y="3429000"/>
            <a:ext cx="6667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2874" name="Text Box 106"/>
          <p:cNvSpPr txBox="1">
            <a:spLocks noChangeArrowheads="1"/>
          </p:cNvSpPr>
          <p:nvPr/>
        </p:nvSpPr>
        <p:spPr bwMode="auto">
          <a:xfrm>
            <a:off x="11044011" y="4095755"/>
            <a:ext cx="76702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7</a:t>
            </a:r>
          </a:p>
        </p:txBody>
      </p:sp>
      <p:sp>
        <p:nvSpPr>
          <p:cNvPr id="32875" name="Text Box 107"/>
          <p:cNvSpPr txBox="1">
            <a:spLocks noChangeArrowheads="1"/>
          </p:cNvSpPr>
          <p:nvPr/>
        </p:nvSpPr>
        <p:spPr bwMode="auto">
          <a:xfrm>
            <a:off x="11144286" y="4667259"/>
            <a:ext cx="76702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2876" name="Text Box 108"/>
          <p:cNvSpPr txBox="1">
            <a:spLocks noChangeArrowheads="1"/>
          </p:cNvSpPr>
          <p:nvPr/>
        </p:nvSpPr>
        <p:spPr bwMode="auto">
          <a:xfrm>
            <a:off x="11239536" y="5357355"/>
            <a:ext cx="86223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2877" name="Text Box 109"/>
          <p:cNvSpPr txBox="1">
            <a:spLocks noChangeArrowheads="1"/>
          </p:cNvSpPr>
          <p:nvPr/>
        </p:nvSpPr>
        <p:spPr bwMode="auto">
          <a:xfrm>
            <a:off x="11128549" y="5905517"/>
            <a:ext cx="10634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32913" name="Text Box 145"/>
          <p:cNvSpPr txBox="1">
            <a:spLocks noChangeArrowheads="1"/>
          </p:cNvSpPr>
          <p:nvPr/>
        </p:nvSpPr>
        <p:spPr bwMode="auto">
          <a:xfrm>
            <a:off x="9059997" y="1452077"/>
            <a:ext cx="303679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12 : 4 =</a:t>
            </a:r>
          </a:p>
        </p:txBody>
      </p:sp>
      <p:grpSp>
        <p:nvGrpSpPr>
          <p:cNvPr id="2" name="Group 166"/>
          <p:cNvGrpSpPr>
            <a:grpSpLocks/>
          </p:cNvGrpSpPr>
          <p:nvPr/>
        </p:nvGrpSpPr>
        <p:grpSpPr bwMode="auto">
          <a:xfrm>
            <a:off x="476211" y="761983"/>
            <a:ext cx="4762533" cy="1619261"/>
            <a:chOff x="385" y="1023"/>
            <a:chExt cx="2177" cy="662"/>
          </a:xfrm>
        </p:grpSpPr>
        <p:sp>
          <p:nvSpPr>
            <p:cNvPr id="7206" name="Rectangle 2"/>
            <p:cNvSpPr>
              <a:spLocks noChangeArrowheads="1"/>
            </p:cNvSpPr>
            <p:nvPr/>
          </p:nvSpPr>
          <p:spPr bwMode="auto">
            <a:xfrm>
              <a:off x="385" y="1026"/>
              <a:ext cx="659" cy="6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207" name="Oval 3"/>
            <p:cNvSpPr>
              <a:spLocks noChangeArrowheads="1"/>
            </p:cNvSpPr>
            <p:nvPr/>
          </p:nvSpPr>
          <p:spPr bwMode="auto">
            <a:xfrm>
              <a:off x="495" y="1125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08" name="Oval 4"/>
            <p:cNvSpPr>
              <a:spLocks noChangeArrowheads="1"/>
            </p:cNvSpPr>
            <p:nvPr/>
          </p:nvSpPr>
          <p:spPr bwMode="auto">
            <a:xfrm>
              <a:off x="769" y="1133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09" name="Oval 5"/>
            <p:cNvSpPr>
              <a:spLocks noChangeArrowheads="1"/>
            </p:cNvSpPr>
            <p:nvPr/>
          </p:nvSpPr>
          <p:spPr bwMode="auto">
            <a:xfrm>
              <a:off x="492" y="1402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0" name="Oval 6"/>
            <p:cNvSpPr>
              <a:spLocks noChangeArrowheads="1"/>
            </p:cNvSpPr>
            <p:nvPr/>
          </p:nvSpPr>
          <p:spPr bwMode="auto">
            <a:xfrm>
              <a:off x="772" y="1402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1" name="Rectangle 148"/>
            <p:cNvSpPr>
              <a:spLocks noChangeArrowheads="1"/>
            </p:cNvSpPr>
            <p:nvPr/>
          </p:nvSpPr>
          <p:spPr bwMode="auto">
            <a:xfrm>
              <a:off x="1154" y="1023"/>
              <a:ext cx="659" cy="6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212" name="Oval 149"/>
            <p:cNvSpPr>
              <a:spLocks noChangeArrowheads="1"/>
            </p:cNvSpPr>
            <p:nvPr/>
          </p:nvSpPr>
          <p:spPr bwMode="auto">
            <a:xfrm>
              <a:off x="1264" y="1122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3" name="Oval 150"/>
            <p:cNvSpPr>
              <a:spLocks noChangeArrowheads="1"/>
            </p:cNvSpPr>
            <p:nvPr/>
          </p:nvSpPr>
          <p:spPr bwMode="auto">
            <a:xfrm>
              <a:off x="1538" y="1130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4" name="Oval 151"/>
            <p:cNvSpPr>
              <a:spLocks noChangeArrowheads="1"/>
            </p:cNvSpPr>
            <p:nvPr/>
          </p:nvSpPr>
          <p:spPr bwMode="auto">
            <a:xfrm>
              <a:off x="1261" y="1399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5" name="Oval 152"/>
            <p:cNvSpPr>
              <a:spLocks noChangeArrowheads="1"/>
            </p:cNvSpPr>
            <p:nvPr/>
          </p:nvSpPr>
          <p:spPr bwMode="auto">
            <a:xfrm>
              <a:off x="1541" y="1399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6" name="Rectangle 153"/>
            <p:cNvSpPr>
              <a:spLocks noChangeArrowheads="1"/>
            </p:cNvSpPr>
            <p:nvPr/>
          </p:nvSpPr>
          <p:spPr bwMode="auto">
            <a:xfrm>
              <a:off x="1903" y="1026"/>
              <a:ext cx="659" cy="65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7217" name="Oval 154"/>
            <p:cNvSpPr>
              <a:spLocks noChangeArrowheads="1"/>
            </p:cNvSpPr>
            <p:nvPr/>
          </p:nvSpPr>
          <p:spPr bwMode="auto">
            <a:xfrm>
              <a:off x="2013" y="1125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8" name="Oval 155"/>
            <p:cNvSpPr>
              <a:spLocks noChangeArrowheads="1"/>
            </p:cNvSpPr>
            <p:nvPr/>
          </p:nvSpPr>
          <p:spPr bwMode="auto">
            <a:xfrm>
              <a:off x="2287" y="1133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19" name="Oval 156"/>
            <p:cNvSpPr>
              <a:spLocks noChangeArrowheads="1"/>
            </p:cNvSpPr>
            <p:nvPr/>
          </p:nvSpPr>
          <p:spPr bwMode="auto">
            <a:xfrm>
              <a:off x="2010" y="1402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  <p:sp>
          <p:nvSpPr>
            <p:cNvPr id="7220" name="Oval 157"/>
            <p:cNvSpPr>
              <a:spLocks noChangeArrowheads="1"/>
            </p:cNvSpPr>
            <p:nvPr/>
          </p:nvSpPr>
          <p:spPr bwMode="auto">
            <a:xfrm>
              <a:off x="2290" y="1402"/>
              <a:ext cx="195" cy="195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rgbClr val="FF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altLang="en-US" sz="2400">
                <a:solidFill>
                  <a:srgbClr val="FF0066"/>
                </a:solidFill>
              </a:endParaRPr>
            </a:p>
          </p:txBody>
        </p:sp>
      </p:grpSp>
      <p:sp>
        <p:nvSpPr>
          <p:cNvPr id="32932" name="Text Box 164"/>
          <p:cNvSpPr txBox="1">
            <a:spLocks noChangeArrowheads="1"/>
          </p:cNvSpPr>
          <p:nvPr/>
        </p:nvSpPr>
        <p:spPr bwMode="auto">
          <a:xfrm>
            <a:off x="10858534" y="1452077"/>
            <a:ext cx="76702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733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7988034" y="5715016"/>
            <a:ext cx="1155988" cy="2808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988033" y="5112542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8034294" y="6378625"/>
            <a:ext cx="1120237" cy="791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7998544" y="520943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7996080" y="1854463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8002580" y="1168123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7988033" y="2523049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8002579" y="3823885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8002579" y="3203998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8016418" y="4458426"/>
            <a:ext cx="1155987" cy="23309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54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2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2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2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2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2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2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2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2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32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3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32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32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2000"/>
                                        <p:tgtEl>
                                          <p:spTgt spid="3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32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2000"/>
                                        <p:tgtEl>
                                          <p:spTgt spid="32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2000"/>
                                        <p:tgtEl>
                                          <p:spTgt spid="32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6" dur="2000"/>
                                        <p:tgtEl>
                                          <p:spTgt spid="3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3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09" grpId="0"/>
      <p:bldP spid="32810" grpId="0"/>
      <p:bldP spid="32811" grpId="0"/>
      <p:bldP spid="32812" grpId="0"/>
      <p:bldP spid="32813" grpId="0"/>
      <p:bldP spid="32814" grpId="0"/>
      <p:bldP spid="32815" grpId="0"/>
      <p:bldP spid="32816" grpId="0"/>
      <p:bldP spid="32817" grpId="0"/>
      <p:bldP spid="32837" grpId="0"/>
      <p:bldP spid="32844" grpId="0"/>
      <p:bldP spid="32845" grpId="0"/>
      <p:bldP spid="32859" grpId="0"/>
      <p:bldP spid="32860" grpId="0"/>
      <p:bldP spid="32861" grpId="0"/>
      <p:bldP spid="32862" grpId="0"/>
      <p:bldP spid="32864" grpId="0"/>
      <p:bldP spid="32865" grpId="0"/>
      <p:bldP spid="32866" grpId="0"/>
      <p:bldP spid="32867" grpId="0"/>
      <p:bldP spid="32868" grpId="0"/>
      <p:bldP spid="32869" grpId="0"/>
      <p:bldP spid="32870" grpId="0"/>
      <p:bldP spid="32871" grpId="0"/>
      <p:bldP spid="32872" grpId="0"/>
      <p:bldP spid="32873" grpId="0"/>
      <p:bldP spid="32874" grpId="0"/>
      <p:bldP spid="32875" grpId="0"/>
      <p:bldP spid="32876" grpId="0"/>
      <p:bldP spid="32877" grpId="0"/>
      <p:bldP spid="32913" grpId="0"/>
      <p:bldP spid="329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5619747" y="0"/>
            <a:ext cx="857256" cy="6858000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3733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78149" y="126764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804505" y="715943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599439" y="-24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040639" y="4601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4245705" y="25376"/>
            <a:ext cx="1289355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0121" name="Text Box 9"/>
          <p:cNvSpPr txBox="1">
            <a:spLocks noChangeArrowheads="1"/>
          </p:cNvSpPr>
          <p:nvPr/>
        </p:nvSpPr>
        <p:spPr bwMode="auto">
          <a:xfrm>
            <a:off x="6603672" y="66673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0122" name="Text Box 10"/>
          <p:cNvSpPr txBox="1">
            <a:spLocks noChangeArrowheads="1"/>
          </p:cNvSpPr>
          <p:nvPr/>
        </p:nvSpPr>
        <p:spPr bwMode="auto">
          <a:xfrm>
            <a:off x="4296505" y="761981"/>
            <a:ext cx="1289355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123" name="Text Box 11"/>
          <p:cNvSpPr txBox="1">
            <a:spLocks noChangeArrowheads="1"/>
          </p:cNvSpPr>
          <p:nvPr/>
        </p:nvSpPr>
        <p:spPr bwMode="auto">
          <a:xfrm>
            <a:off x="6620605" y="133348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4113068" y="1397871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6637539" y="209549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0126" name="Text Box 14"/>
          <p:cNvSpPr txBox="1">
            <a:spLocks noChangeArrowheads="1"/>
          </p:cNvSpPr>
          <p:nvPr/>
        </p:nvSpPr>
        <p:spPr bwMode="auto">
          <a:xfrm>
            <a:off x="6620605" y="286404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6654472" y="353019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6671405" y="4160133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6620605" y="4826888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637539" y="5398392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6248827" y="5948852"/>
            <a:ext cx="1911951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8215" name="Text Box 24"/>
          <p:cNvSpPr txBox="1">
            <a:spLocks noChangeArrowheads="1"/>
          </p:cNvSpPr>
          <p:nvPr/>
        </p:nvSpPr>
        <p:spPr bwMode="auto">
          <a:xfrm>
            <a:off x="4821439" y="25376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4815089" y="212089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17" name="Text Box 26"/>
          <p:cNvSpPr txBox="1">
            <a:spLocks noChangeArrowheads="1"/>
          </p:cNvSpPr>
          <p:nvPr/>
        </p:nvSpPr>
        <p:spPr bwMode="auto">
          <a:xfrm>
            <a:off x="4815089" y="1376349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18" name="Text Box 27"/>
          <p:cNvSpPr txBox="1">
            <a:spLocks noChangeArrowheads="1"/>
          </p:cNvSpPr>
          <p:nvPr/>
        </p:nvSpPr>
        <p:spPr bwMode="auto">
          <a:xfrm>
            <a:off x="4821439" y="352425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19" name="Text Box 28"/>
          <p:cNvSpPr txBox="1">
            <a:spLocks noChangeArrowheads="1"/>
          </p:cNvSpPr>
          <p:nvPr/>
        </p:nvSpPr>
        <p:spPr bwMode="auto">
          <a:xfrm>
            <a:off x="4808739" y="2867220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20" name="Text Box 29"/>
          <p:cNvSpPr txBox="1">
            <a:spLocks noChangeArrowheads="1"/>
          </p:cNvSpPr>
          <p:nvPr/>
        </p:nvSpPr>
        <p:spPr bwMode="auto">
          <a:xfrm>
            <a:off x="4798156" y="413591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21" name="Text Box 30"/>
          <p:cNvSpPr txBox="1">
            <a:spLocks noChangeArrowheads="1"/>
          </p:cNvSpPr>
          <p:nvPr/>
        </p:nvSpPr>
        <p:spPr bwMode="auto">
          <a:xfrm>
            <a:off x="4798156" y="4723293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22" name="Text Box 31"/>
          <p:cNvSpPr txBox="1">
            <a:spLocks noChangeArrowheads="1"/>
          </p:cNvSpPr>
          <p:nvPr/>
        </p:nvSpPr>
        <p:spPr bwMode="auto">
          <a:xfrm>
            <a:off x="4810856" y="530314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23" name="Text Box 32"/>
          <p:cNvSpPr txBox="1">
            <a:spLocks noChangeArrowheads="1"/>
          </p:cNvSpPr>
          <p:nvPr/>
        </p:nvSpPr>
        <p:spPr bwMode="auto">
          <a:xfrm>
            <a:off x="4815089" y="5936152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224" name="Text Box 33"/>
          <p:cNvSpPr txBox="1">
            <a:spLocks noChangeArrowheads="1"/>
          </p:cNvSpPr>
          <p:nvPr/>
        </p:nvSpPr>
        <p:spPr bwMode="auto">
          <a:xfrm>
            <a:off x="5186215" y="4139089"/>
            <a:ext cx="160285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5" name="Text Box 34"/>
          <p:cNvSpPr txBox="1">
            <a:spLocks noChangeArrowheads="1"/>
          </p:cNvSpPr>
          <p:nvPr/>
        </p:nvSpPr>
        <p:spPr bwMode="auto">
          <a:xfrm>
            <a:off x="5200370" y="2133591"/>
            <a:ext cx="159844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6" name="Text Box 35"/>
          <p:cNvSpPr txBox="1">
            <a:spLocks noChangeArrowheads="1"/>
          </p:cNvSpPr>
          <p:nvPr/>
        </p:nvSpPr>
        <p:spPr bwMode="auto">
          <a:xfrm>
            <a:off x="5226435" y="1389048"/>
            <a:ext cx="1602861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7" name="Text Box 36"/>
          <p:cNvSpPr txBox="1">
            <a:spLocks noChangeArrowheads="1"/>
          </p:cNvSpPr>
          <p:nvPr/>
        </p:nvSpPr>
        <p:spPr bwMode="auto">
          <a:xfrm>
            <a:off x="5186215" y="3524251"/>
            <a:ext cx="160285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8" name="Text Box 37"/>
          <p:cNvSpPr txBox="1">
            <a:spLocks noChangeArrowheads="1"/>
          </p:cNvSpPr>
          <p:nvPr/>
        </p:nvSpPr>
        <p:spPr bwMode="auto">
          <a:xfrm>
            <a:off x="5169281" y="2867220"/>
            <a:ext cx="160285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29" name="Text Box 38"/>
          <p:cNvSpPr txBox="1">
            <a:spLocks noChangeArrowheads="1"/>
          </p:cNvSpPr>
          <p:nvPr/>
        </p:nvSpPr>
        <p:spPr bwMode="auto">
          <a:xfrm>
            <a:off x="5154418" y="4747105"/>
            <a:ext cx="1686757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30" name="Text Box 39"/>
          <p:cNvSpPr txBox="1">
            <a:spLocks noChangeArrowheads="1"/>
          </p:cNvSpPr>
          <p:nvPr/>
        </p:nvSpPr>
        <p:spPr bwMode="auto">
          <a:xfrm>
            <a:off x="5181981" y="5303141"/>
            <a:ext cx="1602859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31" name="Text Box 40"/>
          <p:cNvSpPr txBox="1">
            <a:spLocks noChangeArrowheads="1"/>
          </p:cNvSpPr>
          <p:nvPr/>
        </p:nvSpPr>
        <p:spPr bwMode="auto">
          <a:xfrm>
            <a:off x="5234232" y="5966315"/>
            <a:ext cx="159844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232" name="Text Box 41"/>
          <p:cNvSpPr txBox="1">
            <a:spLocks noChangeArrowheads="1"/>
          </p:cNvSpPr>
          <p:nvPr/>
        </p:nvSpPr>
        <p:spPr bwMode="auto">
          <a:xfrm>
            <a:off x="5432541" y="723881"/>
            <a:ext cx="1201041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0154" name="Text Box 42"/>
          <p:cNvSpPr txBox="1">
            <a:spLocks noChangeArrowheads="1"/>
          </p:cNvSpPr>
          <p:nvPr/>
        </p:nvSpPr>
        <p:spPr bwMode="auto">
          <a:xfrm>
            <a:off x="4108831" y="2144000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90155" name="Text Box 43"/>
          <p:cNvSpPr txBox="1">
            <a:spLocks noChangeArrowheads="1"/>
          </p:cNvSpPr>
          <p:nvPr/>
        </p:nvSpPr>
        <p:spPr bwMode="auto">
          <a:xfrm>
            <a:off x="4142702" y="2868104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>
            <a:off x="4130002" y="3506556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90157" name="Text Box 45"/>
          <p:cNvSpPr txBox="1">
            <a:spLocks noChangeArrowheads="1"/>
          </p:cNvSpPr>
          <p:nvPr/>
        </p:nvSpPr>
        <p:spPr bwMode="auto">
          <a:xfrm>
            <a:off x="4136348" y="4173311"/>
            <a:ext cx="1602859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90158" name="Text Box 46"/>
          <p:cNvSpPr txBox="1">
            <a:spLocks noChangeArrowheads="1"/>
          </p:cNvSpPr>
          <p:nvPr/>
        </p:nvSpPr>
        <p:spPr bwMode="auto">
          <a:xfrm>
            <a:off x="4125768" y="4744815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90159" name="Text Box 47"/>
          <p:cNvSpPr txBox="1">
            <a:spLocks noChangeArrowheads="1"/>
          </p:cNvSpPr>
          <p:nvPr/>
        </p:nvSpPr>
        <p:spPr bwMode="auto">
          <a:xfrm>
            <a:off x="4165914" y="5316319"/>
            <a:ext cx="1532212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90160" name="Text Box 48"/>
          <p:cNvSpPr txBox="1">
            <a:spLocks noChangeArrowheads="1"/>
          </p:cNvSpPr>
          <p:nvPr/>
        </p:nvSpPr>
        <p:spPr bwMode="auto">
          <a:xfrm>
            <a:off x="4113068" y="5983073"/>
            <a:ext cx="1602861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8240" name="Text Box 49"/>
          <p:cNvSpPr txBox="1">
            <a:spLocks noChangeArrowheads="1"/>
          </p:cNvSpPr>
          <p:nvPr/>
        </p:nvSpPr>
        <p:spPr bwMode="auto">
          <a:xfrm>
            <a:off x="6023705" y="72388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1" name="Text Box 50"/>
          <p:cNvSpPr txBox="1">
            <a:spLocks noChangeArrowheads="1"/>
          </p:cNvSpPr>
          <p:nvPr/>
        </p:nvSpPr>
        <p:spPr bwMode="auto">
          <a:xfrm>
            <a:off x="6023705" y="1404924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2" name="Text Box 51"/>
          <p:cNvSpPr txBox="1">
            <a:spLocks noChangeArrowheads="1"/>
          </p:cNvSpPr>
          <p:nvPr/>
        </p:nvSpPr>
        <p:spPr bwMode="auto">
          <a:xfrm>
            <a:off x="6068156" y="2133591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3" name="Text Box 52"/>
          <p:cNvSpPr txBox="1">
            <a:spLocks noChangeArrowheads="1"/>
          </p:cNvSpPr>
          <p:nvPr/>
        </p:nvSpPr>
        <p:spPr bwMode="auto">
          <a:xfrm>
            <a:off x="6040639" y="2891033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4" name="Text Box 53"/>
          <p:cNvSpPr txBox="1">
            <a:spLocks noChangeArrowheads="1"/>
          </p:cNvSpPr>
          <p:nvPr/>
        </p:nvSpPr>
        <p:spPr bwMode="auto">
          <a:xfrm>
            <a:off x="6040639" y="3555595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5" name="Text Box 54"/>
          <p:cNvSpPr txBox="1">
            <a:spLocks noChangeArrowheads="1"/>
          </p:cNvSpPr>
          <p:nvPr/>
        </p:nvSpPr>
        <p:spPr bwMode="auto">
          <a:xfrm>
            <a:off x="6040639" y="4150203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6" name="Text Box 55"/>
          <p:cNvSpPr txBox="1">
            <a:spLocks noChangeArrowheads="1"/>
          </p:cNvSpPr>
          <p:nvPr/>
        </p:nvSpPr>
        <p:spPr bwMode="auto">
          <a:xfrm>
            <a:off x="6023705" y="4745519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7" name="Text Box 56"/>
          <p:cNvSpPr txBox="1">
            <a:spLocks noChangeArrowheads="1"/>
          </p:cNvSpPr>
          <p:nvPr/>
        </p:nvSpPr>
        <p:spPr bwMode="auto">
          <a:xfrm>
            <a:off x="6023705" y="5365340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8248" name="Text Box 57"/>
          <p:cNvSpPr txBox="1">
            <a:spLocks noChangeArrowheads="1"/>
          </p:cNvSpPr>
          <p:nvPr/>
        </p:nvSpPr>
        <p:spPr bwMode="auto">
          <a:xfrm>
            <a:off x="6023705" y="5983777"/>
            <a:ext cx="1289355" cy="6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733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6841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657600" y="51550"/>
            <a:ext cx="5486400" cy="8300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 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 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16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28    :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4  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32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    :    </a:t>
            </a:r>
            <a:r>
              <a:rPr lang="en-US" alt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  </a:t>
            </a:r>
            <a:r>
              <a:rPr lang="en-US" altLang="en-US" sz="4267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=   </a:t>
            </a:r>
            <a:r>
              <a:rPr lang="en-US" altLang="en-US" sz="4267" b="1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endParaRPr lang="en-US" altLang="en-US" sz="4267" b="1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4267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483" y="4667259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4233" y="761982"/>
            <a:ext cx="850916" cy="47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483" y="2000241"/>
            <a:ext cx="977900" cy="59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9" descr="ki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81752" y="2571745"/>
            <a:ext cx="1371592" cy="64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0" descr="Asian lil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81" y="3333749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3" name="Picture 11" descr="Rose1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2071920">
            <a:off x="3624594" y="6002242"/>
            <a:ext cx="940015" cy="64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4" name="Picture 12" descr="CLIPART 05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2755" y="1428737"/>
            <a:ext cx="1030268" cy="56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5" name="Picture 13" descr="CLIPART 06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7504" y="190477"/>
            <a:ext cx="1085824" cy="723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14" descr="CLIPART 05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7504" y="4000504"/>
            <a:ext cx="101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7" name="Picture 15" descr="CARD 14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D2EF"/>
              </a:clrFrom>
              <a:clrTo>
                <a:srgbClr val="FFD2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2755" y="5429265"/>
            <a:ext cx="1085832" cy="54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92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5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59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5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/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5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09" dur="1230" decel="100000"/>
                                        <p:tgtEl>
                                          <p:spTgt spid="125961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10" dur="1230" decel="100000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1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2" dur="1230" decel="100000"/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1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125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39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1" dur="20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6" dur="500"/>
                                        <p:tgtEl>
                                          <p:spTgt spid="125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41" dur="2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6" name="AutoShape 4">
            <a:extLst>
              <a:ext uri="{FF2B5EF4-FFF2-40B4-BE49-F238E27FC236}">
                <a16:creationId xmlns:a16="http://schemas.microsoft.com/office/drawing/2014/main" id="{30BC1FD5-6F1C-4C79-B9A0-531515304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95232"/>
            <a:ext cx="4267200" cy="7620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5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tư</a:t>
            </a:r>
          </a:p>
        </p:txBody>
      </p:sp>
      <p:sp>
        <p:nvSpPr>
          <p:cNvPr id="535558" name="Rectangle 6">
            <a:extLst>
              <a:ext uri="{FF2B5EF4-FFF2-40B4-BE49-F238E27FC236}">
                <a16:creationId xmlns:a16="http://schemas.microsoft.com/office/drawing/2014/main" id="{1F742D3D-10D6-4339-8147-9B0A0E0A87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637" y="1500176"/>
            <a:ext cx="4171352" cy="2962795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FFFF66"/>
              </a:solidFill>
              <a:latin typeface="VNI-Times" pitchFamily="2" charset="0"/>
            </a:endParaRPr>
          </a:p>
        </p:txBody>
      </p:sp>
      <p:sp>
        <p:nvSpPr>
          <p:cNvPr id="535581" name="Line 29">
            <a:extLst>
              <a:ext uri="{FF2B5EF4-FFF2-40B4-BE49-F238E27FC236}">
                <a16:creationId xmlns:a16="http://schemas.microsoft.com/office/drawing/2014/main" id="{0E1E9752-22FE-49EE-9111-2EB7A32A4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0011" y="1500176"/>
            <a:ext cx="4171352" cy="29627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35583" name="Line 31">
            <a:extLst>
              <a:ext uri="{FF2B5EF4-FFF2-40B4-BE49-F238E27FC236}">
                <a16:creationId xmlns:a16="http://schemas.microsoft.com/office/drawing/2014/main" id="{CF2F240E-4E45-4C2A-8054-5DCB2555C2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011" y="1500176"/>
            <a:ext cx="4171352" cy="296279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 sz="2400">
              <a:solidFill>
                <a:prstClr val="black"/>
              </a:solidFill>
            </a:endParaRPr>
          </a:p>
        </p:txBody>
      </p:sp>
      <p:sp>
        <p:nvSpPr>
          <p:cNvPr id="535584" name="AutoShape 32">
            <a:extLst>
              <a:ext uri="{FF2B5EF4-FFF2-40B4-BE49-F238E27FC236}">
                <a16:creationId xmlns:a16="http://schemas.microsoft.com/office/drawing/2014/main" id="{54F3CF27-8DBD-43F9-B5CA-830C0B194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60" y="3000372"/>
            <a:ext cx="4191029" cy="146687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7645798C-2AC1-45B7-9A12-967837BF8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44" y="4987367"/>
            <a:ext cx="554358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vi-VN" sz="4267" b="1">
                <a:solidFill>
                  <a:prstClr val="black"/>
                </a:solidFill>
                <a:latin typeface="Times New Roman" panose="02020603050405020304" pitchFamily="18" charset="0"/>
              </a:rPr>
              <a:t>Đọc là: </a:t>
            </a:r>
            <a:r>
              <a:rPr lang="en-US" altLang="vi-VN" sz="4267" b="1">
                <a:solidFill>
                  <a:srgbClr val="FF0000"/>
                </a:solidFill>
                <a:latin typeface="Times New Roman" panose="02020603050405020304" pitchFamily="18" charset="0"/>
              </a:rPr>
              <a:t>Một phần tư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52992" y="1285860"/>
            <a:ext cx="6953299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Chia hìnhvuông thành bốn phần bằng nhau.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48243" y="2639793"/>
            <a:ext cx="6953299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Lấy  một phần, được một phần tư  hình vuông.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89A68D3A-CECB-4EEE-B9CB-F8365B549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9520" y="3857630"/>
            <a:ext cx="1574765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238744" y="4159050"/>
            <a:ext cx="6096000" cy="748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4267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phần tư viết là: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0001278" y="4498983"/>
            <a:ext cx="76200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7">
            <a:extLst>
              <a:ext uri="{FF2B5EF4-FFF2-40B4-BE49-F238E27FC236}">
                <a16:creationId xmlns:a16="http://schemas.microsoft.com/office/drawing/2014/main" id="{89A68D3A-CECB-4EEE-B9CB-F8365B549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966" y="3286126"/>
            <a:ext cx="1574765" cy="128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190723" y="3927479"/>
            <a:ext cx="76200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78344128"/>
      </p:ext>
    </p:extLst>
  </p:cSld>
  <p:clrMapOvr>
    <a:masterClrMapping/>
  </p:clrMapOvr>
  <p:transition spd="slow" advTm="47488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3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35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35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3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35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558" grpId="0" animBg="1"/>
      <p:bldP spid="535558" grpId="1" animBg="1"/>
      <p:bldP spid="535581" grpId="0" animBg="1"/>
      <p:bldP spid="535583" grpId="0" animBg="1"/>
      <p:bldP spid="20" grpId="0"/>
      <p:bldP spid="22" grpId="0"/>
      <p:bldP spid="23" grpId="0"/>
      <p:bldP spid="24" grpId="0"/>
      <p:bldP spid="27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2"/>
          <p:cNvSpPr>
            <a:spLocks noChangeArrowheads="1"/>
          </p:cNvSpPr>
          <p:nvPr/>
        </p:nvSpPr>
        <p:spPr bwMode="auto">
          <a:xfrm>
            <a:off x="3327400" y="5940425"/>
            <a:ext cx="76200" cy="152400"/>
          </a:xfrm>
          <a:prstGeom prst="plus">
            <a:avLst>
              <a:gd name="adj" fmla="val 25000"/>
            </a:avLst>
          </a:prstGeom>
          <a:gradFill rotWithShape="1">
            <a:gsLst>
              <a:gs pos="0">
                <a:srgbClr val="525252"/>
              </a:gs>
              <a:gs pos="50000">
                <a:srgbClr val="B2B2B2"/>
              </a:gs>
              <a:gs pos="100000">
                <a:srgbClr val="52525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9225" name="Group 73"/>
          <p:cNvGraphicFramePr>
            <a:graphicFrameLocks noGrp="1"/>
          </p:cNvGraphicFramePr>
          <p:nvPr/>
        </p:nvGraphicFramePr>
        <p:xfrm>
          <a:off x="4584700" y="2590800"/>
          <a:ext cx="2819400" cy="2590800"/>
        </p:xfrm>
        <a:graphic>
          <a:graphicData uri="http://schemas.openxmlformats.org/drawingml/2006/table">
            <a:tbl>
              <a:tblPr/>
              <a:tblGrid>
                <a:gridCol w="280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0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25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8098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87" name="Line 141"/>
          <p:cNvSpPr>
            <a:spLocks noChangeShapeType="1"/>
          </p:cNvSpPr>
          <p:nvPr/>
        </p:nvSpPr>
        <p:spPr bwMode="auto">
          <a:xfrm flipV="1">
            <a:off x="4605339" y="4932363"/>
            <a:ext cx="27432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12" name="Line 142"/>
          <p:cNvSpPr>
            <a:spLocks noChangeShapeType="1"/>
          </p:cNvSpPr>
          <p:nvPr/>
        </p:nvSpPr>
        <p:spPr bwMode="auto">
          <a:xfrm flipV="1">
            <a:off x="4584700" y="4416426"/>
            <a:ext cx="281940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313" name="Line 143"/>
          <p:cNvSpPr>
            <a:spLocks noChangeShapeType="1"/>
          </p:cNvSpPr>
          <p:nvPr/>
        </p:nvSpPr>
        <p:spPr bwMode="auto">
          <a:xfrm>
            <a:off x="4584700" y="3883025"/>
            <a:ext cx="281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314" name="Line 144"/>
          <p:cNvSpPr>
            <a:spLocks noChangeShapeType="1"/>
          </p:cNvSpPr>
          <p:nvPr/>
        </p:nvSpPr>
        <p:spPr bwMode="auto">
          <a:xfrm>
            <a:off x="4584700" y="3376613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291" name="Line 145"/>
          <p:cNvSpPr>
            <a:spLocks noChangeShapeType="1"/>
          </p:cNvSpPr>
          <p:nvPr/>
        </p:nvSpPr>
        <p:spPr bwMode="auto">
          <a:xfrm>
            <a:off x="4572000" y="2868613"/>
            <a:ext cx="28194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9298" name="Text Box 146"/>
          <p:cNvSpPr txBox="1">
            <a:spLocks noChangeArrowheads="1"/>
          </p:cNvSpPr>
          <p:nvPr/>
        </p:nvSpPr>
        <p:spPr bwMode="auto">
          <a:xfrm>
            <a:off x="5676900" y="2813051"/>
            <a:ext cx="5334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2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9299" name="Line 147"/>
          <p:cNvSpPr>
            <a:spLocks noChangeShapeType="1"/>
          </p:cNvSpPr>
          <p:nvPr/>
        </p:nvSpPr>
        <p:spPr bwMode="auto">
          <a:xfrm>
            <a:off x="5435600" y="3883025"/>
            <a:ext cx="11430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9300" name="Text Box 148"/>
          <p:cNvSpPr txBox="1">
            <a:spLocks noChangeArrowheads="1"/>
          </p:cNvSpPr>
          <p:nvPr/>
        </p:nvSpPr>
        <p:spPr bwMode="auto">
          <a:xfrm>
            <a:off x="5715000" y="4135439"/>
            <a:ext cx="68580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200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0319" name="Title 1"/>
          <p:cNvSpPr>
            <a:spLocks/>
          </p:cNvSpPr>
          <p:nvPr/>
        </p:nvSpPr>
        <p:spPr bwMode="auto">
          <a:xfrm>
            <a:off x="18288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viết </a:t>
            </a:r>
            <a:endParaRPr lang="en-US" altLang="en-US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320" name="Object 2"/>
          <p:cNvGraphicFramePr>
            <a:graphicFrameLocks noChangeAspect="1"/>
          </p:cNvGraphicFramePr>
          <p:nvPr>
            <p:extLst/>
          </p:nvPr>
        </p:nvGraphicFramePr>
        <p:xfrm>
          <a:off x="7291917" y="990600"/>
          <a:ext cx="58208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152280" imgH="393480" progId="Equation.3">
                  <p:embed/>
                </p:oleObj>
              </mc:Choice>
              <mc:Fallback>
                <p:oleObj name="Equation" r:id="rId3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1917" y="990600"/>
                        <a:ext cx="58208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77122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4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98" grpId="0"/>
      <p:bldP spid="49299" grpId="0" animBg="1"/>
      <p:bldP spid="49300" grpId="0"/>
      <p:bldP spid="493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13189" y="0"/>
            <a:ext cx="8829073" cy="3938954"/>
          </a:xfrm>
          <a:prstGeom prst="rect">
            <a:avLst/>
          </a:prstGeom>
          <a:solidFill>
            <a:srgbClr val="FFFF99">
              <a:alpha val="89804"/>
            </a:srgb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/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798519" y="0"/>
            <a:ext cx="514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1 . </a:t>
            </a:r>
            <a:r>
              <a:rPr lang="en-US" altLang="en-US" sz="2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65605" y="65485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8   :   4  =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989405" y="1522817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16  :  4   =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869857" y="2317609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  4  :  4    =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37405" y="65485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12  :  4   =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961205" y="1522817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40  :  4   =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961205" y="2426501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latin typeface="Times New Roman" pitchFamily="18" charset="0"/>
                <a:cs typeface="Times New Roman" pitchFamily="18" charset="0"/>
              </a:rPr>
              <a:t>28  :  4  =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8614787" y="2342184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36  :  4   =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628205" y="3089182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32  :  4   =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7538247" y="627169"/>
            <a:ext cx="757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4500441" y="638856"/>
            <a:ext cx="61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0056221" y="2310399"/>
            <a:ext cx="7477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416804" y="1491471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4500441" y="1522817"/>
            <a:ext cx="61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467015" y="2263972"/>
            <a:ext cx="61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435387" y="2373591"/>
            <a:ext cx="614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7</a:t>
            </a:r>
            <a:endParaRPr lang="en-US" altLang="en-US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8542470" y="674366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  :  4   =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8542470" y="1531616"/>
            <a:ext cx="2667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  :  4  =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993477" y="1512348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9993477" y="663650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0099534" y="3048643"/>
            <a:ext cx="121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3872&quot;&gt;&lt;object type=&quot;3&quot; unique_id=&quot;13873&quot;&gt;&lt;property id=&quot;20148&quot; value=&quot;5&quot;/&gt;&lt;property id=&quot;20300&quot; value=&quot;Slide 7&quot;/&gt;&lt;property id=&quot;20307&quot; value=&quot;257&quot;/&gt;&lt;/object&gt;&lt;object type=&quot;3&quot; unique_id=&quot;13874&quot;&gt;&lt;property id=&quot;20148&quot; value=&quot;5&quot;/&gt;&lt;property id=&quot;20300&quot; value=&quot;Slide 8&quot;/&gt;&lt;property id=&quot;20307&quot; value=&quot;256&quot;/&gt;&lt;/object&gt;&lt;object type=&quot;3&quot; unique_id=&quot;13875&quot;&gt;&lt;property id=&quot;20148&quot; value=&quot;5&quot;/&gt;&lt;property id=&quot;20300&quot; value=&quot;Slide 9&quot;/&gt;&lt;property id=&quot;20307&quot; value=&quot;258&quot;/&gt;&lt;/object&gt;&lt;object type=&quot;3&quot; unique_id=&quot;13876&quot;&gt;&lt;property id=&quot;20148&quot; value=&quot;5&quot;/&gt;&lt;property id=&quot;20300&quot; value=&quot;Slide 10&quot;/&gt;&lt;property id=&quot;20307&quot; value=&quot;267&quot;/&gt;&lt;/object&gt;&lt;object type=&quot;3&quot; unique_id=&quot;13877&quot;&gt;&lt;property id=&quot;20148&quot; value=&quot;5&quot;/&gt;&lt;property id=&quot;20300&quot; value=&quot;Slide 11 - &amp;quot;Bài 3. Đã tô màu        hình nào?&amp;quot;&quot;/&gt;&lt;property id=&quot;20307&quot; value=&quot;268&quot;/&gt;&lt;/object&gt;&lt;object type=&quot;3&quot; unique_id=&quot;13878&quot;&gt;&lt;property id=&quot;20148&quot; value=&quot;5&quot;/&gt;&lt;property id=&quot;20300&quot; value=&quot;Slide 12 - &amp;quot;Bài 4. Hình nào có        số ô vuông được tô màu? &amp;quot;&quot;/&gt;&lt;property id=&quot;20307&quot; value=&quot;269&quot;/&gt;&lt;/object&gt;&lt;object type=&quot;3&quot; unique_id=&quot;13879&quot;&gt;&lt;property id=&quot;20148&quot; value=&quot;5&quot;/&gt;&lt;property id=&quot;20300&quot; value=&quot;Slide 13 - &amp;quot;Bài 5.Hình nào đã khoanh vào       số con thỏ?&amp;quot;&quot;/&gt;&lt;property id=&quot;20307&quot; value=&quot;270&quot;/&gt;&lt;/object&gt;&lt;object type=&quot;3&quot; unique_id=&quot;13880&quot;&gt;&lt;property id=&quot;20148&quot; value=&quot;5&quot;/&gt;&lt;property id=&quot;20300&quot; value=&quot;Slide 14&quot;/&gt;&lt;property id=&quot;20307&quot; value=&quot;266&quot;/&gt;&lt;/object&gt;&lt;object type=&quot;3&quot; unique_id=&quot;14161&quot;&gt;&lt;property id=&quot;20148&quot; value=&quot;5&quot;/&gt;&lt;property id=&quot;20300&quot; value=&quot;Slide 1&quot;/&gt;&lt;property id=&quot;20307&quot; value=&quot;271&quot;/&gt;&lt;/object&gt;&lt;object type=&quot;3&quot; unique_id=&quot;14162&quot;&gt;&lt;property id=&quot;20148&quot; value=&quot;5&quot;/&gt;&lt;property id=&quot;20300&quot; value=&quot;Slide 2&quot;/&gt;&lt;property id=&quot;20307&quot; value=&quot;272&quot;/&gt;&lt;/object&gt;&lt;object type=&quot;3&quot; unique_id=&quot;14163&quot;&gt;&lt;property id=&quot;20148&quot; value=&quot;5&quot;/&gt;&lt;property id=&quot;20300&quot; value=&quot;Slide 3&quot;/&gt;&lt;property id=&quot;20307&quot; value=&quot;273&quot;/&gt;&lt;/object&gt;&lt;object type=&quot;3&quot; unique_id=&quot;14164&quot;&gt;&lt;property id=&quot;20148&quot; value=&quot;5&quot;/&gt;&lt;property id=&quot;20300&quot; value=&quot;Slide 4&quot;/&gt;&lt;property id=&quot;20307&quot; value=&quot;274&quot;/&gt;&lt;/object&gt;&lt;object type=&quot;3&quot; unique_id=&quot;14165&quot;&gt;&lt;property id=&quot;20148&quot; value=&quot;5&quot;/&gt;&lt;property id=&quot;20300&quot; value=&quot;Slide 5&quot;/&gt;&lt;property id=&quot;20307&quot; value=&quot;275&quot;/&gt;&lt;/object&gt;&lt;object type=&quot;3&quot; unique_id=&quot;14166&quot;&gt;&lt;property id=&quot;20148&quot; value=&quot;5&quot;/&gt;&lt;property id=&quot;20300&quot; value=&quot;Slide 6&quot;/&gt;&lt;property id=&quot;20307&quot; value=&quot;276&quot;/&gt;&lt;/object&gt;&lt;/object&gt;&lt;object type=&quot;8&quot; unique_id=&quot;1389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8.7|5.5|3.6|3.4|4.6|6.1|6.5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863</TotalTime>
  <Words>489</Words>
  <Application>Microsoft Office PowerPoint</Application>
  <PresentationFormat>Widescreen</PresentationFormat>
  <Paragraphs>179</Paragraphs>
  <Slides>14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VNI-Times</vt:lpstr>
      <vt:lpstr>Arial</vt:lpstr>
      <vt:lpstr>Tahoma</vt:lpstr>
      <vt:lpstr>Britannic Bold</vt:lpstr>
      <vt:lpstr>Champion Script</vt:lpstr>
      <vt:lpstr>HP001 5H</vt:lpstr>
      <vt:lpstr>Calibri Light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3. Đã tô màu        hình nào?</vt:lpstr>
      <vt:lpstr>Bài 4. Hình nào có        số ô vuông được tô màu? </vt:lpstr>
      <vt:lpstr>Bài 5.Hình nào đã khoanh vào       số con thỏ?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User</cp:lastModifiedBy>
  <cp:revision>117</cp:revision>
  <dcterms:created xsi:type="dcterms:W3CDTF">2018-01-17T20:15:41Z</dcterms:created>
  <dcterms:modified xsi:type="dcterms:W3CDTF">2021-05-11T14:29:26Z</dcterms:modified>
</cp:coreProperties>
</file>