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720" r:id="rId1"/>
  </p:sldMasterIdLst>
  <p:sldIdLst>
    <p:sldId id="269" r:id="rId2"/>
    <p:sldId id="272" r:id="rId3"/>
    <p:sldId id="262" r:id="rId4"/>
    <p:sldId id="274" r:id="rId5"/>
    <p:sldId id="267" r:id="rId6"/>
    <p:sldId id="275" r:id="rId7"/>
  </p:sldIdLst>
  <p:sldSz cx="9144000" cy="5143500" type="screen16x9"/>
  <p:notesSz cx="6858000" cy="9144000"/>
  <p:defaultTextStyle>
    <a:defPPr>
      <a:defRPr lang="vi-VN"/>
    </a:defPPr>
    <a:lvl1pPr marL="0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1pPr>
    <a:lvl2pPr marL="342123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2pPr>
    <a:lvl3pPr marL="684246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3pPr>
    <a:lvl4pPr marL="1026368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4pPr>
    <a:lvl5pPr marL="1368491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5pPr>
    <a:lvl6pPr marL="1710614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6pPr>
    <a:lvl7pPr marL="2052737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7pPr>
    <a:lvl8pPr marL="2394859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8pPr>
    <a:lvl9pPr marL="2736982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FF"/>
    <a:srgbClr val="C5C5C5"/>
    <a:srgbClr val="ABC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6" autoAdjust="0"/>
    <p:restoredTop sz="94660"/>
  </p:normalViewPr>
  <p:slideViewPr>
    <p:cSldViewPr snapToGrid="0">
      <p:cViewPr varScale="1">
        <p:scale>
          <a:sx n="56" d="100"/>
          <a:sy n="56" d="100"/>
        </p:scale>
        <p:origin x="6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947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854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356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686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4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500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08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58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707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29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863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662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41899"/>
          </a:xfrm>
          <a:prstGeom prst="rect">
            <a:avLst/>
          </a:prstGeom>
        </p:spPr>
      </p:pic>
      <p:pic>
        <p:nvPicPr>
          <p:cNvPr id="2" name="TAM-COC-BICH-DONG.mp3 DA S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02996" y="3871931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3819" y="1119687"/>
            <a:ext cx="6098583" cy="1881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457200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Chủ đề 1:    ÂM THANH KÌ DIỆU</a:t>
            </a:r>
          </a:p>
          <a:p>
            <a:pPr marL="914400" indent="457200">
              <a:lnSpc>
                <a:spcPct val="107000"/>
              </a:lnSpc>
              <a:spcAft>
                <a:spcPts val="800"/>
              </a:spcAft>
            </a:pPr>
            <a:endParaRPr lang="vi-VN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Tiết 4</a:t>
            </a:r>
            <a:r>
              <a:rPr lang="vi-V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vi-V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HÁT: VÀO RỪNG HOA</a:t>
            </a:r>
            <a:endParaRPr lang="vi-VN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vi-V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vi-V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NHẠC: BẬC THANG ĐÔ – RÊ – </a:t>
            </a:r>
            <a:r>
              <a:rPr lang="vi-V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</a:p>
          <a:p>
            <a:pPr marL="914400">
              <a:lnSpc>
                <a:spcPct val="115000"/>
              </a:lnSpc>
            </a:pPr>
            <a:r>
              <a:rPr lang="vi-V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vi-VN" sz="14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VẬN DỤNG</a:t>
            </a:r>
            <a:r>
              <a:rPr lang="vi-VN" sz="1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400" b="1" dirty="0">
                <a:solidFill>
                  <a:srgbClr val="FF0000"/>
                </a:solidFill>
                <a:latin typeface="+mj-lt"/>
              </a:rPr>
              <a:t>– SÁNG TẠO: TO – NHỎ</a:t>
            </a:r>
            <a:endParaRPr lang="vi-VN" sz="1400" dirty="0">
              <a:solidFill>
                <a:srgbClr val="FF0000"/>
              </a:solidFill>
              <a:latin typeface="+mj-lt"/>
            </a:endParaRP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endParaRPr lang="vi-VN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5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6598" y="288346"/>
            <a:ext cx="68862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 smtClean="0">
                <a:solidFill>
                  <a:srgbClr val="FF0000"/>
                </a:solidFill>
                <a:latin typeface="+mj-lt"/>
              </a:rPr>
              <a:t>                                 VÀO RỪNG HOA</a:t>
            </a:r>
          </a:p>
          <a:p>
            <a:pPr algn="ctr">
              <a:lnSpc>
                <a:spcPct val="150000"/>
              </a:lnSpc>
            </a:pPr>
            <a:r>
              <a:rPr lang="vi-VN" sz="1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800" b="1" i="1" dirty="0" smtClean="0">
                <a:solidFill>
                  <a:srgbClr val="FF0000"/>
                </a:solidFill>
                <a:latin typeface="+mj-lt"/>
              </a:rPr>
              <a:t>                                                            Nhạc và lời : Việt Anh</a:t>
            </a:r>
          </a:p>
          <a:p>
            <a:endParaRPr lang="vi-VN" sz="1600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vi-VN" sz="2000" b="1" dirty="0" smtClean="0">
                <a:solidFill>
                  <a:srgbClr val="0033CC"/>
                </a:solidFill>
                <a:latin typeface="+mj-lt"/>
              </a:rPr>
              <a:t>Cầm tay nhau cùng đi chơi đi khắp nơi hái bông hoa tươi.</a:t>
            </a:r>
          </a:p>
          <a:p>
            <a:pPr>
              <a:lnSpc>
                <a:spcPct val="200000"/>
              </a:lnSpc>
            </a:pPr>
            <a:r>
              <a:rPr lang="vi-VN" sz="2000" b="1" dirty="0" smtClean="0">
                <a:solidFill>
                  <a:srgbClr val="0033CC"/>
                </a:solidFill>
                <a:latin typeface="+mj-lt"/>
              </a:rPr>
              <a:t>Vào đây chơi rừng hoa tươi chim líu lo hót nghe vui vui.</a:t>
            </a:r>
          </a:p>
          <a:p>
            <a:pPr>
              <a:lnSpc>
                <a:spcPct val="200000"/>
              </a:lnSpc>
            </a:pPr>
            <a:r>
              <a:rPr lang="vi-VN" sz="2000" b="1" dirty="0" smtClean="0">
                <a:solidFill>
                  <a:srgbClr val="0033CC"/>
                </a:solidFill>
                <a:latin typeface="+mj-lt"/>
              </a:rPr>
              <a:t>Vào rừng xem hoa nghe tiếng chim rừng reo ca.</a:t>
            </a:r>
          </a:p>
          <a:p>
            <a:pPr>
              <a:lnSpc>
                <a:spcPct val="200000"/>
              </a:lnSpc>
            </a:pPr>
            <a:r>
              <a:rPr lang="vi-VN" sz="2000" b="1" dirty="0" smtClean="0">
                <a:solidFill>
                  <a:srgbClr val="0033CC"/>
                </a:solidFill>
                <a:latin typeface="+mj-lt"/>
              </a:rPr>
              <a:t>Tìm vài bông hoa cùng hái đem về nhà.</a:t>
            </a:r>
            <a:endParaRPr lang="vi-VN" sz="2000" b="1" dirty="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55" y="3099381"/>
            <a:ext cx="1380085" cy="1911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0" y="3099382"/>
            <a:ext cx="1461947" cy="1911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09" y="4592409"/>
            <a:ext cx="927314" cy="551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30" y="4636563"/>
            <a:ext cx="927314" cy="551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50" y="4592408"/>
            <a:ext cx="927314" cy="5510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28" y="4612984"/>
            <a:ext cx="927314" cy="5510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06" y="4580117"/>
            <a:ext cx="927314" cy="551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84" y="4631325"/>
            <a:ext cx="927314" cy="5510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709" y="4592407"/>
            <a:ext cx="927314" cy="5510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87" y="4612984"/>
            <a:ext cx="927314" cy="5510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18" y="4555538"/>
            <a:ext cx="927314" cy="5510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90" y="4624087"/>
            <a:ext cx="927314" cy="551091"/>
          </a:xfrm>
          <a:prstGeom prst="rect">
            <a:avLst/>
          </a:prstGeom>
        </p:spPr>
      </p:pic>
      <p:pic>
        <p:nvPicPr>
          <p:cNvPr id="56" name="Picture 55" descr="25641z48mdznjyh">
            <a:extLst>
              <a:ext uri="{FF2B5EF4-FFF2-40B4-BE49-F238E27FC236}">
                <a16:creationId xmlns:a16="http://schemas.microsoft.com/office/drawing/2014/main" xmlns="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44" y="4344173"/>
            <a:ext cx="1232117" cy="4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25641z48mdznjyh">
            <a:extLst>
              <a:ext uri="{FF2B5EF4-FFF2-40B4-BE49-F238E27FC236}">
                <a16:creationId xmlns:a16="http://schemas.microsoft.com/office/drawing/2014/main" xmlns="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73" y="4241593"/>
            <a:ext cx="1232117" cy="4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25641z48mdznjyh">
            <a:extLst>
              <a:ext uri="{FF2B5EF4-FFF2-40B4-BE49-F238E27FC236}">
                <a16:creationId xmlns:a16="http://schemas.microsoft.com/office/drawing/2014/main" xmlns="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90" y="4443452"/>
            <a:ext cx="1232117" cy="4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1436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7867" y="931333"/>
            <a:ext cx="340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Các nhóm trình diễn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424" y="2726268"/>
            <a:ext cx="1536709" cy="1734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82" y="1845733"/>
            <a:ext cx="1498618" cy="218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9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8589" y="725383"/>
            <a:ext cx="687427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 đọc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nhạc: Bậc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thang Đô – Rê – Mi</a:t>
            </a:r>
            <a:endParaRPr lang="vi-VN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86078" y="2082801"/>
            <a:ext cx="2539296" cy="2031998"/>
            <a:chOff x="3415592" y="1738488"/>
            <a:chExt cx="3922185" cy="2291645"/>
          </a:xfrm>
        </p:grpSpPr>
        <p:grpSp>
          <p:nvGrpSpPr>
            <p:cNvPr id="4" name="Group 3"/>
            <p:cNvGrpSpPr/>
            <p:nvPr/>
          </p:nvGrpSpPr>
          <p:grpSpPr>
            <a:xfrm>
              <a:off x="3415592" y="1738488"/>
              <a:ext cx="3922185" cy="2257779"/>
              <a:chOff x="3415592" y="1738488"/>
              <a:chExt cx="3922185" cy="2257779"/>
            </a:xfrm>
          </p:grpSpPr>
          <p:pic>
            <p:nvPicPr>
              <p:cNvPr id="6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5592" y="1738489"/>
                <a:ext cx="3922185" cy="2257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3415592" y="1738488"/>
                <a:ext cx="1185334" cy="62088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3415592" y="3680178"/>
              <a:ext cx="490364" cy="3499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4783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1331" y="293569"/>
            <a:ext cx="706120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Vận dụng – Sáng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tạo:</a:t>
            </a:r>
            <a:r>
              <a:rPr lang="vi-VN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nhỏ </a:t>
            </a:r>
            <a:endParaRPr lang="vi-V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nhạc và thể hiện to nhỏ theo ý thích.</a:t>
            </a:r>
            <a:endParaRPr lang="vi-VN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o - nhỏ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70645" r="11949" b="8269"/>
          <a:stretch>
            <a:fillRect/>
          </a:stretch>
        </p:blipFill>
        <p:spPr bwMode="auto">
          <a:xfrm>
            <a:off x="1439334" y="1782761"/>
            <a:ext cx="6333064" cy="280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1601"/>
            <a:ext cx="8991600" cy="504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485</TotalTime>
  <Words>134</Words>
  <Application>Microsoft Office PowerPoint</Application>
  <PresentationFormat>On-screen Show (16:9)</PresentationFormat>
  <Paragraphs>16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61</cp:revision>
  <dcterms:created xsi:type="dcterms:W3CDTF">2020-08-27T23:05:18Z</dcterms:created>
  <dcterms:modified xsi:type="dcterms:W3CDTF">2020-08-29T15:26:09Z</dcterms:modified>
</cp:coreProperties>
</file>