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8" r:id="rId4"/>
    <p:sldId id="260" r:id="rId5"/>
    <p:sldId id="261" r:id="rId6"/>
    <p:sldId id="262" r:id="rId7"/>
    <p:sldId id="263" r:id="rId8"/>
    <p:sldId id="269" r:id="rId9"/>
    <p:sldId id="264" r:id="rId10"/>
    <p:sldId id="265" r:id="rId11"/>
    <p:sldId id="266" r:id="rId12"/>
    <p:sldId id="267" r:id="rId13"/>
    <p:sldId id="271" r:id="rId14"/>
    <p:sldId id="270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FF2AD0-6DF1-4A58-A3F6-AF56870A5695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D65B032-46CB-4FB5-BB85-01B17D5E9919}">
      <dgm:prSet phldrT="[Text]" custT="1"/>
      <dgm:spPr/>
      <dgm:t>
        <a:bodyPr/>
        <a:lstStyle/>
        <a:p>
          <a:r>
            <a:rPr lang="en-US" sz="3200" dirty="0">
              <a:solidFill>
                <a:schemeClr val="tx1"/>
              </a:solidFill>
            </a:rPr>
            <a:t>1. </a:t>
          </a:r>
          <a:r>
            <a:rPr lang="en-US" sz="3200" dirty="0" err="1">
              <a:solidFill>
                <a:schemeClr val="tx1"/>
              </a:solidFill>
            </a:rPr>
            <a:t>Nhận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biết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được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phép</a:t>
          </a:r>
          <a:r>
            <a:rPr lang="en-US" sz="3200" dirty="0">
              <a:solidFill>
                <a:schemeClr val="tx1"/>
              </a:solidFill>
            </a:rPr>
            <a:t> chia </a:t>
          </a:r>
          <a:r>
            <a:rPr lang="en-US" sz="3200" dirty="0" err="1">
              <a:solidFill>
                <a:schemeClr val="tx1"/>
              </a:solidFill>
            </a:rPr>
            <a:t>trong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mối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quan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hệ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với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phép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nhân</a:t>
          </a:r>
          <a:r>
            <a:rPr lang="en-US" sz="3200" dirty="0">
              <a:solidFill>
                <a:schemeClr val="tx1"/>
              </a:solidFill>
            </a:rPr>
            <a:t>.</a:t>
          </a:r>
        </a:p>
      </dgm:t>
    </dgm:pt>
    <dgm:pt modelId="{C8305757-1D09-4D0D-A070-D198F050E424}" type="parTrans" cxnId="{02CD0F67-A8C3-47F1-BD0B-E210E4F0F871}">
      <dgm:prSet/>
      <dgm:spPr/>
      <dgm:t>
        <a:bodyPr/>
        <a:lstStyle/>
        <a:p>
          <a:endParaRPr lang="en-US"/>
        </a:p>
      </dgm:t>
    </dgm:pt>
    <dgm:pt modelId="{1901ED7A-9DDC-41A8-A416-FF596D16A83D}" type="sibTrans" cxnId="{02CD0F67-A8C3-47F1-BD0B-E210E4F0F871}">
      <dgm:prSet/>
      <dgm:spPr/>
      <dgm:t>
        <a:bodyPr/>
        <a:lstStyle/>
        <a:p>
          <a:endParaRPr lang="en-US"/>
        </a:p>
      </dgm:t>
    </dgm:pt>
    <dgm:pt modelId="{D793B76F-07E2-4787-BA5E-44D62E615FA3}">
      <dgm:prSet phldrT="[Text]" custT="1"/>
      <dgm:spPr/>
      <dgm:t>
        <a:bodyPr/>
        <a:lstStyle/>
        <a:p>
          <a:r>
            <a:rPr lang="en-US" sz="3200" dirty="0">
              <a:solidFill>
                <a:schemeClr val="tx1"/>
              </a:solidFill>
            </a:rPr>
            <a:t>2. </a:t>
          </a:r>
          <a:r>
            <a:rPr lang="en-US" sz="3200" dirty="0" err="1">
              <a:solidFill>
                <a:schemeClr val="tx1"/>
              </a:solidFill>
            </a:rPr>
            <a:t>Đọc</a:t>
          </a:r>
          <a:r>
            <a:rPr lang="en-US" sz="3200" dirty="0">
              <a:solidFill>
                <a:schemeClr val="tx1"/>
              </a:solidFill>
            </a:rPr>
            <a:t>, </a:t>
          </a:r>
          <a:r>
            <a:rPr lang="en-US" sz="3200" dirty="0" err="1">
              <a:solidFill>
                <a:schemeClr val="tx1"/>
              </a:solidFill>
            </a:rPr>
            <a:t>viết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và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tính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kết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quả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của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phép</a:t>
          </a:r>
          <a:r>
            <a:rPr lang="en-US" sz="3200" dirty="0">
              <a:solidFill>
                <a:schemeClr val="tx1"/>
              </a:solidFill>
            </a:rPr>
            <a:t> chia.</a:t>
          </a:r>
        </a:p>
      </dgm:t>
    </dgm:pt>
    <dgm:pt modelId="{B7B3F033-4DDC-4628-B47D-CEC456F68ED2}" type="parTrans" cxnId="{E1E6C09B-3494-43A8-A4FA-75484229B6B9}">
      <dgm:prSet/>
      <dgm:spPr/>
      <dgm:t>
        <a:bodyPr/>
        <a:lstStyle/>
        <a:p>
          <a:endParaRPr lang="en-US"/>
        </a:p>
      </dgm:t>
    </dgm:pt>
    <dgm:pt modelId="{D5C21859-4BDB-4B42-A816-C551EF0DD9E5}" type="sibTrans" cxnId="{E1E6C09B-3494-43A8-A4FA-75484229B6B9}">
      <dgm:prSet/>
      <dgm:spPr/>
      <dgm:t>
        <a:bodyPr/>
        <a:lstStyle/>
        <a:p>
          <a:endParaRPr lang="en-US"/>
        </a:p>
      </dgm:t>
    </dgm:pt>
    <dgm:pt modelId="{94FA28C7-4B85-41A8-BCC3-F2264A4A075E}" type="pres">
      <dgm:prSet presAssocID="{4BFF2AD0-6DF1-4A58-A3F6-AF56870A569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8CAA95-9EAB-40E5-9E9A-3D24A6A2AF25}" type="pres">
      <dgm:prSet presAssocID="{0D65B032-46CB-4FB5-BB85-01B17D5E9919}" presName="parentLin" presStyleCnt="0"/>
      <dgm:spPr/>
    </dgm:pt>
    <dgm:pt modelId="{15E00FE6-86FB-4CAC-9B80-9E1B4AFE5570}" type="pres">
      <dgm:prSet presAssocID="{0D65B032-46CB-4FB5-BB85-01B17D5E9919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C315A6A-3E34-46C2-A41C-5C6EC254BC70}" type="pres">
      <dgm:prSet presAssocID="{0D65B032-46CB-4FB5-BB85-01B17D5E9919}" presName="parentText" presStyleLbl="node1" presStyleIdx="0" presStyleCnt="2" custScaleX="151122" custScaleY="228330" custLinFactNeighborX="10922" custLinFactNeighborY="1866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26661-D484-4367-838B-B3D2AEB6408F}" type="pres">
      <dgm:prSet presAssocID="{0D65B032-46CB-4FB5-BB85-01B17D5E9919}" presName="negativeSpace" presStyleCnt="0"/>
      <dgm:spPr/>
    </dgm:pt>
    <dgm:pt modelId="{064BDCEB-61BB-42EC-A21B-96A2E0028ACB}" type="pres">
      <dgm:prSet presAssocID="{0D65B032-46CB-4FB5-BB85-01B17D5E9919}" presName="childText" presStyleLbl="conFgAcc1" presStyleIdx="0" presStyleCnt="2">
        <dgm:presLayoutVars>
          <dgm:bulletEnabled val="1"/>
        </dgm:presLayoutVars>
      </dgm:prSet>
      <dgm:spPr/>
    </dgm:pt>
    <dgm:pt modelId="{6032EAD4-8AAC-401E-AFE0-EFB851DFE895}" type="pres">
      <dgm:prSet presAssocID="{1901ED7A-9DDC-41A8-A416-FF596D16A83D}" presName="spaceBetweenRectangles" presStyleCnt="0"/>
      <dgm:spPr/>
    </dgm:pt>
    <dgm:pt modelId="{5D55228C-F472-490D-B4C6-64627E2BBEC1}" type="pres">
      <dgm:prSet presAssocID="{D793B76F-07E2-4787-BA5E-44D62E615FA3}" presName="parentLin" presStyleCnt="0"/>
      <dgm:spPr/>
    </dgm:pt>
    <dgm:pt modelId="{E6F8E6F6-CC49-4494-AFBA-5B3463F6CDC8}" type="pres">
      <dgm:prSet presAssocID="{D793B76F-07E2-4787-BA5E-44D62E615FA3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1B412473-6287-4F34-93BD-0CB4D0410088}" type="pres">
      <dgm:prSet presAssocID="{D793B76F-07E2-4787-BA5E-44D62E615FA3}" presName="parentText" presStyleLbl="node1" presStyleIdx="1" presStyleCnt="2" custScaleX="142857" custScaleY="2208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5B58BE-F5F2-4747-9308-30435B9C4E84}" type="pres">
      <dgm:prSet presAssocID="{D793B76F-07E2-4787-BA5E-44D62E615FA3}" presName="negativeSpace" presStyleCnt="0"/>
      <dgm:spPr/>
    </dgm:pt>
    <dgm:pt modelId="{5EC41D45-5B6B-413C-AEC0-5A4CAA20C7B4}" type="pres">
      <dgm:prSet presAssocID="{D793B76F-07E2-4787-BA5E-44D62E615FA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1E6C09B-3494-43A8-A4FA-75484229B6B9}" srcId="{4BFF2AD0-6DF1-4A58-A3F6-AF56870A5695}" destId="{D793B76F-07E2-4787-BA5E-44D62E615FA3}" srcOrd="1" destOrd="0" parTransId="{B7B3F033-4DDC-4628-B47D-CEC456F68ED2}" sibTransId="{D5C21859-4BDB-4B42-A816-C551EF0DD9E5}"/>
    <dgm:cxn modelId="{02CD0F67-A8C3-47F1-BD0B-E210E4F0F871}" srcId="{4BFF2AD0-6DF1-4A58-A3F6-AF56870A5695}" destId="{0D65B032-46CB-4FB5-BB85-01B17D5E9919}" srcOrd="0" destOrd="0" parTransId="{C8305757-1D09-4D0D-A070-D198F050E424}" sibTransId="{1901ED7A-9DDC-41A8-A416-FF596D16A83D}"/>
    <dgm:cxn modelId="{F6A03AD9-872E-4D0C-8F83-9F00E6B4C6DC}" type="presOf" srcId="{0D65B032-46CB-4FB5-BB85-01B17D5E9919}" destId="{BC315A6A-3E34-46C2-A41C-5C6EC254BC70}" srcOrd="1" destOrd="0" presId="urn:microsoft.com/office/officeart/2005/8/layout/list1"/>
    <dgm:cxn modelId="{5A81632C-F195-440E-976B-88796BA6B81D}" type="presOf" srcId="{0D65B032-46CB-4FB5-BB85-01B17D5E9919}" destId="{15E00FE6-86FB-4CAC-9B80-9E1B4AFE5570}" srcOrd="0" destOrd="0" presId="urn:microsoft.com/office/officeart/2005/8/layout/list1"/>
    <dgm:cxn modelId="{34E2B478-97EA-455F-9E1D-E91AD7227E78}" type="presOf" srcId="{4BFF2AD0-6DF1-4A58-A3F6-AF56870A5695}" destId="{94FA28C7-4B85-41A8-BCC3-F2264A4A075E}" srcOrd="0" destOrd="0" presId="urn:microsoft.com/office/officeart/2005/8/layout/list1"/>
    <dgm:cxn modelId="{CFE0146D-AC34-4D1E-91E5-49247DE3D2B1}" type="presOf" srcId="{D793B76F-07E2-4787-BA5E-44D62E615FA3}" destId="{1B412473-6287-4F34-93BD-0CB4D0410088}" srcOrd="1" destOrd="0" presId="urn:microsoft.com/office/officeart/2005/8/layout/list1"/>
    <dgm:cxn modelId="{73933F9A-BC08-45A5-BB91-F5036663445D}" type="presOf" srcId="{D793B76F-07E2-4787-BA5E-44D62E615FA3}" destId="{E6F8E6F6-CC49-4494-AFBA-5B3463F6CDC8}" srcOrd="0" destOrd="0" presId="urn:microsoft.com/office/officeart/2005/8/layout/list1"/>
    <dgm:cxn modelId="{8D9CB828-B75C-4FE1-A94C-FF204228AA60}" type="presParOf" srcId="{94FA28C7-4B85-41A8-BCC3-F2264A4A075E}" destId="{588CAA95-9EAB-40E5-9E9A-3D24A6A2AF25}" srcOrd="0" destOrd="0" presId="urn:microsoft.com/office/officeart/2005/8/layout/list1"/>
    <dgm:cxn modelId="{DD1D3D88-E0B1-4E8C-B7B6-FDB32BDFB76A}" type="presParOf" srcId="{588CAA95-9EAB-40E5-9E9A-3D24A6A2AF25}" destId="{15E00FE6-86FB-4CAC-9B80-9E1B4AFE5570}" srcOrd="0" destOrd="0" presId="urn:microsoft.com/office/officeart/2005/8/layout/list1"/>
    <dgm:cxn modelId="{55BBEB65-4901-46B7-BED4-929FE3A7BE3B}" type="presParOf" srcId="{588CAA95-9EAB-40E5-9E9A-3D24A6A2AF25}" destId="{BC315A6A-3E34-46C2-A41C-5C6EC254BC70}" srcOrd="1" destOrd="0" presId="urn:microsoft.com/office/officeart/2005/8/layout/list1"/>
    <dgm:cxn modelId="{BB85EEF4-F030-4AD8-ACA4-38D7252F946A}" type="presParOf" srcId="{94FA28C7-4B85-41A8-BCC3-F2264A4A075E}" destId="{9DF26661-D484-4367-838B-B3D2AEB6408F}" srcOrd="1" destOrd="0" presId="urn:microsoft.com/office/officeart/2005/8/layout/list1"/>
    <dgm:cxn modelId="{423F38D4-283C-4353-8100-5587C6C32B2C}" type="presParOf" srcId="{94FA28C7-4B85-41A8-BCC3-F2264A4A075E}" destId="{064BDCEB-61BB-42EC-A21B-96A2E0028ACB}" srcOrd="2" destOrd="0" presId="urn:microsoft.com/office/officeart/2005/8/layout/list1"/>
    <dgm:cxn modelId="{E2F46DDB-3EF4-4749-8936-6C1C6CBCDEBF}" type="presParOf" srcId="{94FA28C7-4B85-41A8-BCC3-F2264A4A075E}" destId="{6032EAD4-8AAC-401E-AFE0-EFB851DFE895}" srcOrd="3" destOrd="0" presId="urn:microsoft.com/office/officeart/2005/8/layout/list1"/>
    <dgm:cxn modelId="{3284F3C4-1EE3-4826-AFCE-BC7EABE512CD}" type="presParOf" srcId="{94FA28C7-4B85-41A8-BCC3-F2264A4A075E}" destId="{5D55228C-F472-490D-B4C6-64627E2BBEC1}" srcOrd="4" destOrd="0" presId="urn:microsoft.com/office/officeart/2005/8/layout/list1"/>
    <dgm:cxn modelId="{27F8A719-962E-4D8A-B576-612A8CC40E17}" type="presParOf" srcId="{5D55228C-F472-490D-B4C6-64627E2BBEC1}" destId="{E6F8E6F6-CC49-4494-AFBA-5B3463F6CDC8}" srcOrd="0" destOrd="0" presId="urn:microsoft.com/office/officeart/2005/8/layout/list1"/>
    <dgm:cxn modelId="{272940D1-2B3F-48C3-8340-B685222F4D68}" type="presParOf" srcId="{5D55228C-F472-490D-B4C6-64627E2BBEC1}" destId="{1B412473-6287-4F34-93BD-0CB4D0410088}" srcOrd="1" destOrd="0" presId="urn:microsoft.com/office/officeart/2005/8/layout/list1"/>
    <dgm:cxn modelId="{E6A9F025-8B35-4768-8127-4467FE35FFB7}" type="presParOf" srcId="{94FA28C7-4B85-41A8-BCC3-F2264A4A075E}" destId="{255B58BE-F5F2-4747-9308-30435B9C4E84}" srcOrd="5" destOrd="0" presId="urn:microsoft.com/office/officeart/2005/8/layout/list1"/>
    <dgm:cxn modelId="{2D2FD5B8-63E9-4DAB-AE82-E21A7A22FA0A}" type="presParOf" srcId="{94FA28C7-4B85-41A8-BCC3-F2264A4A075E}" destId="{5EC41D45-5B6B-413C-AEC0-5A4CAA20C7B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4BDCEB-61BB-42EC-A21B-96A2E0028ACB}">
      <dsp:nvSpPr>
        <dsp:cNvPr id="0" name=""/>
        <dsp:cNvSpPr/>
      </dsp:nvSpPr>
      <dsp:spPr>
        <a:xfrm>
          <a:off x="0" y="1628461"/>
          <a:ext cx="971315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315A6A-3E34-46C2-A41C-5C6EC254BC70}">
      <dsp:nvSpPr>
        <dsp:cNvPr id="0" name=""/>
        <dsp:cNvSpPr/>
      </dsp:nvSpPr>
      <dsp:spPr>
        <a:xfrm>
          <a:off x="441482" y="214495"/>
          <a:ext cx="9271675" cy="202209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994" tIns="0" rIns="256994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chemeClr val="tx1"/>
              </a:solidFill>
            </a:rPr>
            <a:t>1. </a:t>
          </a:r>
          <a:r>
            <a:rPr lang="en-US" sz="3200" kern="1200" dirty="0" err="1">
              <a:solidFill>
                <a:schemeClr val="tx1"/>
              </a:solidFill>
            </a:rPr>
            <a:t>Nhận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biết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được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phép</a:t>
          </a:r>
          <a:r>
            <a:rPr lang="en-US" sz="3200" kern="1200" dirty="0">
              <a:solidFill>
                <a:schemeClr val="tx1"/>
              </a:solidFill>
            </a:rPr>
            <a:t> chia </a:t>
          </a:r>
          <a:r>
            <a:rPr lang="en-US" sz="3200" kern="1200" dirty="0" err="1">
              <a:solidFill>
                <a:schemeClr val="tx1"/>
              </a:solidFill>
            </a:rPr>
            <a:t>trong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mối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quan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hệ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với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phép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nhân</a:t>
          </a:r>
          <a:r>
            <a:rPr lang="en-US" sz="3200" kern="1200" dirty="0">
              <a:solidFill>
                <a:schemeClr val="tx1"/>
              </a:solidFill>
            </a:rPr>
            <a:t>.</a:t>
          </a:r>
        </a:p>
      </dsp:txBody>
      <dsp:txXfrm>
        <a:off x="540192" y="313205"/>
        <a:ext cx="9074255" cy="1824670"/>
      </dsp:txXfrm>
    </dsp:sp>
    <dsp:sp modelId="{5EC41D45-5B6B-413C-AEC0-5A4CAA20C7B4}">
      <dsp:nvSpPr>
        <dsp:cNvPr id="0" name=""/>
        <dsp:cNvSpPr/>
      </dsp:nvSpPr>
      <dsp:spPr>
        <a:xfrm>
          <a:off x="0" y="4059792"/>
          <a:ext cx="971315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412473-6287-4F34-93BD-0CB4D0410088}">
      <dsp:nvSpPr>
        <dsp:cNvPr id="0" name=""/>
        <dsp:cNvSpPr/>
      </dsp:nvSpPr>
      <dsp:spPr>
        <a:xfrm>
          <a:off x="462418" y="2546461"/>
          <a:ext cx="9248358" cy="195613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994" tIns="0" rIns="256994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chemeClr val="tx1"/>
              </a:solidFill>
            </a:rPr>
            <a:t>2. </a:t>
          </a:r>
          <a:r>
            <a:rPr lang="en-US" sz="3200" kern="1200" dirty="0" err="1">
              <a:solidFill>
                <a:schemeClr val="tx1"/>
              </a:solidFill>
            </a:rPr>
            <a:t>Đọc</a:t>
          </a:r>
          <a:r>
            <a:rPr lang="en-US" sz="3200" kern="1200" dirty="0">
              <a:solidFill>
                <a:schemeClr val="tx1"/>
              </a:solidFill>
            </a:rPr>
            <a:t>, </a:t>
          </a:r>
          <a:r>
            <a:rPr lang="en-US" sz="3200" kern="1200" dirty="0" err="1">
              <a:solidFill>
                <a:schemeClr val="tx1"/>
              </a:solidFill>
            </a:rPr>
            <a:t>viết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và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tính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kết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quả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của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phép</a:t>
          </a:r>
          <a:r>
            <a:rPr lang="en-US" sz="3200" kern="1200" dirty="0">
              <a:solidFill>
                <a:schemeClr val="tx1"/>
              </a:solidFill>
            </a:rPr>
            <a:t> chia.</a:t>
          </a:r>
        </a:p>
      </dsp:txBody>
      <dsp:txXfrm>
        <a:off x="557908" y="2641951"/>
        <a:ext cx="9057378" cy="1765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BFDBFD-72DF-4DB3-8D06-034CFB460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C46975A-7B6B-4D9F-850E-6812E03CB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DC7932-CC89-4B66-BEC5-3BDA33D68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701B-2922-444B-B6FE-8DE4780EADB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298E53-1C63-43FE-9472-042E7CE8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0D81FE-F0AF-4387-9241-0C0F38B43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0C29-B7E6-4358-ADA6-61E8F6ED3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3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E56E5A-2403-4076-9F25-0379011DD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94478B6-CD3D-4892-B23A-8F08DD10F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B8428E-111B-42EE-ADBF-E5E408F45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701B-2922-444B-B6FE-8DE4780EADB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8E9AE2-BA57-40A6-82D5-165D10E9E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2C3807-8013-4862-99E8-19C4B5B55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0C29-B7E6-4358-ADA6-61E8F6ED3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82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A87C2A0-50C0-4819-BFE5-17778F5EEC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B40CC71-3AF5-462C-AED0-857F62509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D95ECC-4848-4894-B92F-610163ACB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701B-2922-444B-B6FE-8DE4780EADB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886035-1DE3-4E51-9CD4-B2B9D2435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02AD89-C64C-41A3-B342-8D26F8A3B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0C29-B7E6-4358-ADA6-61E8F6ED3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92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48A240-9CA1-4FB3-A9B3-7C9B32989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A75C99-0095-4873-B4AB-835224320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53AF0A-26D9-4909-A55D-A3E7F1392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701B-2922-444B-B6FE-8DE4780EADB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3DA641-8832-4DD7-AFD8-91E47450A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CDE9D7-7A3C-44A4-95B9-1714415E1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0C29-B7E6-4358-ADA6-61E8F6ED3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27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5A0412-BFE2-473D-A234-20B759FC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3D2D79-2ED2-4DCE-9CDA-703A4BF09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FC3E2F-14B6-4BE0-BE43-7DBA25DF2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701B-2922-444B-B6FE-8DE4780EADB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1A9D9F-3A47-4170-B294-7A665CFF5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C485EA-C801-4F0E-A051-90C7A6189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0C29-B7E6-4358-ADA6-61E8F6ED3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16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E2CCBC-9CD6-4156-8FDF-39071D106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F925DE-1238-47D5-8A6D-CDCD9C5AC4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7ED3E17-19A8-4FED-9F45-B3AC72CFF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DF46F6F-5895-431E-BCAC-6AB80F8F7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701B-2922-444B-B6FE-8DE4780EADB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9FD4800-F2E4-4392-8B22-B15018BBC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B8DDA6-B1FB-4B9B-A94D-144B1D53B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0C29-B7E6-4358-ADA6-61E8F6ED3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58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91B5D0-67DC-41FC-B4E9-366399DF3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B49FAC0-A536-4343-9721-ED9DDCFD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76D5079-4F5E-433D-BF05-33925727F2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2BD11D6-84FF-4328-AE6F-EC7C3AE89E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CDDB427-07A7-4E91-9D8A-25FFA75890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9523836-FE95-4D33-A840-952D63C5D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701B-2922-444B-B6FE-8DE4780EADB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E888631-609C-42F1-81EB-38B66B2E0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85743D7-1671-47B9-BB60-162868433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0C29-B7E6-4358-ADA6-61E8F6ED3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72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882449-0A25-41A0-B183-68339970F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FB16FD7-F99F-42CF-9A29-0486BE165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701B-2922-444B-B6FE-8DE4780EADB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130F570-D22B-4507-9DDA-294C4A8C9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C24877A-74CD-4A76-9DAC-19E94409C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0C29-B7E6-4358-ADA6-61E8F6ED3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55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3AE10B5-B453-4E17-BAAD-C08285FEF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701B-2922-444B-B6FE-8DE4780EADB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270A55E-D9E0-4AFC-9173-9BF84A1AB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2509AD5-D563-4DA1-95E1-63F986115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0C29-B7E6-4358-ADA6-61E8F6ED3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29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7216DB-7BB2-401E-A95F-81515C8C4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18FABE-8701-4117-B2B3-D8E5A233F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F195FFD-2CF4-44E0-B3C8-8279E4F656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483B83-9179-4F78-89E2-E12271E81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701B-2922-444B-B6FE-8DE4780EADB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39D32D-F405-4125-9020-AEA82E5DD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AA9355B-5C31-40D5-8764-397B85E97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0C29-B7E6-4358-ADA6-61E8F6ED3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0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E6043A-1F7A-4959-ABB1-1205F1445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DE8AC1C-1C19-444A-83F7-9B66A3CBF9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5DA9044-E0CB-4E2D-88BC-A27541C34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696175-908B-43A5-9BAC-C565DD611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701B-2922-444B-B6FE-8DE4780EADB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CFECAD0-BB4F-4568-9E88-F939D3919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E24D3B-22ED-4A97-A20D-5EFBE37F1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0C29-B7E6-4358-ADA6-61E8F6ED3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17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074C05F-C1BE-4AAF-BC60-81243E6B0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3ECB3D-DFA8-487E-9E28-22211BAF0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20ACA5-667D-41AD-9692-556E19C39E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4701B-2922-444B-B6FE-8DE4780EADB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876053-8EDE-4E45-A55C-AAEB3AE930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E5A9CB-F396-4BC4-8D97-4D5341A001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C0C29-B7E6-4358-ADA6-61E8F6ED3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9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5076" y="480645"/>
            <a:ext cx="987083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Xin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chào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các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thành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viên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 2A2,</a:t>
            </a:r>
          </a:p>
          <a:p>
            <a:pPr algn="just">
              <a:lnSpc>
                <a:spcPct val="150000"/>
              </a:lnSpc>
            </a:pP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Chúng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mình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hãy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nhớ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Tắt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 micro,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bật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 camera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Chuẩn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bị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đầy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đủ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đồ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dùng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học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tập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SVNUT Triumph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Cùng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nhau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thực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hiện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tốt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để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chúng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 ta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có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một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tiết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học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hiệu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quả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nhé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các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itchFamily="2" charset="0"/>
              </a:rPr>
              <a:t> con!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SVNUT Triump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01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>
            <a:extLst>
              <a:ext uri="{FF2B5EF4-FFF2-40B4-BE49-F238E27FC236}">
                <a16:creationId xmlns:a16="http://schemas.microsoft.com/office/drawing/2014/main" xmlns="" id="{3676C848-51E4-45B7-827A-AD40F0DF2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609600"/>
            <a:ext cx="2057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66FF"/>
                </a:solidFill>
                <a:latin typeface="Times New Roman" panose="02020603050405020304" pitchFamily="18" charset="0"/>
              </a:rPr>
              <a:t>TOÁN</a:t>
            </a:r>
          </a:p>
        </p:txBody>
      </p:sp>
      <p:sp>
        <p:nvSpPr>
          <p:cNvPr id="8195" name="Rectangle 6">
            <a:extLst>
              <a:ext uri="{FF2B5EF4-FFF2-40B4-BE49-F238E27FC236}">
                <a16:creationId xmlns:a16="http://schemas.microsoft.com/office/drawing/2014/main" xmlns="" id="{3A6C050B-630F-4D86-89C7-ACA89594A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219200"/>
            <a:ext cx="2057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66FF"/>
                </a:solidFill>
                <a:latin typeface="Times New Roman" panose="02020603050405020304" pitchFamily="18" charset="0"/>
              </a:rPr>
              <a:t>Tiết : 107</a:t>
            </a:r>
          </a:p>
        </p:txBody>
      </p:sp>
      <p:sp>
        <p:nvSpPr>
          <p:cNvPr id="8196" name="Rectangle 7">
            <a:extLst>
              <a:ext uri="{FF2B5EF4-FFF2-40B4-BE49-F238E27FC236}">
                <a16:creationId xmlns:a16="http://schemas.microsoft.com/office/drawing/2014/main" xmlns="" id="{983F3D67-7D9D-4F71-95AC-CE1AD0EE2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219200"/>
            <a:ext cx="2971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PHÉP CHIA</a:t>
            </a:r>
          </a:p>
        </p:txBody>
      </p:sp>
      <p:sp>
        <p:nvSpPr>
          <p:cNvPr id="8197" name="Rectangle 8">
            <a:extLst>
              <a:ext uri="{FF2B5EF4-FFF2-40B4-BE49-F238E27FC236}">
                <a16:creationId xmlns:a16="http://schemas.microsoft.com/office/drawing/2014/main" xmlns="" id="{0F6FE0F7-D78E-4D87-ACB6-66E9B702E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828800"/>
            <a:ext cx="845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u="sng">
                <a:solidFill>
                  <a:srgbClr val="FF3300"/>
                </a:solidFill>
                <a:latin typeface="Times New Roman" panose="02020603050405020304" pitchFamily="18" charset="0"/>
              </a:rPr>
              <a:t>Bài 1 :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 Cho phép nhân, viết hai phép chia (theo mẫu) :</a:t>
            </a:r>
          </a:p>
        </p:txBody>
      </p:sp>
      <p:sp>
        <p:nvSpPr>
          <p:cNvPr id="4106" name="Rectangle 10">
            <a:extLst>
              <a:ext uri="{FF2B5EF4-FFF2-40B4-BE49-F238E27FC236}">
                <a16:creationId xmlns:a16="http://schemas.microsoft.com/office/drawing/2014/main" xmlns="" id="{C342C790-AD6C-439C-A29F-55D0D6BF7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362200"/>
            <a:ext cx="2971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66FF"/>
                </a:solidFill>
                <a:latin typeface="Times New Roman" panose="02020603050405020304" pitchFamily="18" charset="0"/>
              </a:rPr>
              <a:t>b ) 4 x 3 = 12</a:t>
            </a:r>
          </a:p>
        </p:txBody>
      </p:sp>
      <p:sp>
        <p:nvSpPr>
          <p:cNvPr id="4107" name="Rectangle 11">
            <a:extLst>
              <a:ext uri="{FF2B5EF4-FFF2-40B4-BE49-F238E27FC236}">
                <a16:creationId xmlns:a16="http://schemas.microsoft.com/office/drawing/2014/main" xmlns="" id="{B281853F-B8CA-4694-9C17-59639D98D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2819400"/>
            <a:ext cx="2286000" cy="2438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4 x 3 = 12</a:t>
            </a:r>
          </a:p>
          <a:p>
            <a:pPr algn="ctr" eaLnBrk="1" hangingPunct="1"/>
            <a:r>
              <a:rPr lang="en-US" altLang="en-US" sz="4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12 : 4 = 3</a:t>
            </a:r>
          </a:p>
          <a:p>
            <a:pPr algn="ctr" eaLnBrk="1" hangingPunct="1"/>
            <a:r>
              <a:rPr lang="en-US" altLang="en-US" sz="4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12 : 3 = 4</a:t>
            </a:r>
          </a:p>
        </p:txBody>
      </p:sp>
      <p:pic>
        <p:nvPicPr>
          <p:cNvPr id="4109" name="Picture 13">
            <a:extLst>
              <a:ext uri="{FF2B5EF4-FFF2-40B4-BE49-F238E27FC236}">
                <a16:creationId xmlns:a16="http://schemas.microsoft.com/office/drawing/2014/main" xmlns="" id="{09C2476F-F19E-4AD7-B9B3-BF0292F83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3120" y="3048000"/>
            <a:ext cx="6817360" cy="259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 animBg="1"/>
      <p:bldP spid="410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xmlns="" id="{810C1BFC-BDA6-47D6-8B96-51F072B47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609600"/>
            <a:ext cx="2057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66FF"/>
                </a:solidFill>
                <a:latin typeface="Times New Roman" panose="02020603050405020304" pitchFamily="18" charset="0"/>
              </a:rPr>
              <a:t>TOÁN</a:t>
            </a:r>
          </a:p>
        </p:txBody>
      </p:sp>
      <p:sp>
        <p:nvSpPr>
          <p:cNvPr id="9219" name="Rectangle 6">
            <a:extLst>
              <a:ext uri="{FF2B5EF4-FFF2-40B4-BE49-F238E27FC236}">
                <a16:creationId xmlns:a16="http://schemas.microsoft.com/office/drawing/2014/main" xmlns="" id="{31A04074-5D72-4467-A20B-592DE4682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219200"/>
            <a:ext cx="2057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66FF"/>
                </a:solidFill>
                <a:latin typeface="Times New Roman" panose="02020603050405020304" pitchFamily="18" charset="0"/>
              </a:rPr>
              <a:t>Tiết : 107</a:t>
            </a:r>
          </a:p>
        </p:txBody>
      </p:sp>
      <p:sp>
        <p:nvSpPr>
          <p:cNvPr id="9220" name="Rectangle 7">
            <a:extLst>
              <a:ext uri="{FF2B5EF4-FFF2-40B4-BE49-F238E27FC236}">
                <a16:creationId xmlns:a16="http://schemas.microsoft.com/office/drawing/2014/main" xmlns="" id="{5D258DDC-2CA3-43AE-BA09-3AAA3FDA7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219200"/>
            <a:ext cx="2971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PHÉP CHIA</a:t>
            </a:r>
          </a:p>
        </p:txBody>
      </p:sp>
      <p:sp>
        <p:nvSpPr>
          <p:cNvPr id="9221" name="Rectangle 8">
            <a:extLst>
              <a:ext uri="{FF2B5EF4-FFF2-40B4-BE49-F238E27FC236}">
                <a16:creationId xmlns:a16="http://schemas.microsoft.com/office/drawing/2014/main" xmlns="" id="{1ADA764B-18B7-4F3C-91A9-08355C03F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828800"/>
            <a:ext cx="845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u="sng">
                <a:solidFill>
                  <a:srgbClr val="FF3300"/>
                </a:solidFill>
                <a:latin typeface="Times New Roman" panose="02020603050405020304" pitchFamily="18" charset="0"/>
              </a:rPr>
              <a:t>Bài 1 :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 Cho phép nhân, viết hai phép chia (theo mẫu) :</a:t>
            </a:r>
          </a:p>
        </p:txBody>
      </p:sp>
      <p:sp>
        <p:nvSpPr>
          <p:cNvPr id="9225" name="Rectangle 9">
            <a:extLst>
              <a:ext uri="{FF2B5EF4-FFF2-40B4-BE49-F238E27FC236}">
                <a16:creationId xmlns:a16="http://schemas.microsoft.com/office/drawing/2014/main" xmlns="" id="{705D2788-15E9-48F2-8010-1402CFB75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362200"/>
            <a:ext cx="2971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66FF"/>
                </a:solidFill>
                <a:latin typeface="Times New Roman" panose="02020603050405020304" pitchFamily="18" charset="0"/>
              </a:rPr>
              <a:t>c ) 2 x 5 = 10</a:t>
            </a:r>
          </a:p>
        </p:txBody>
      </p:sp>
      <p:sp>
        <p:nvSpPr>
          <p:cNvPr id="9226" name="Rectangle 10">
            <a:extLst>
              <a:ext uri="{FF2B5EF4-FFF2-40B4-BE49-F238E27FC236}">
                <a16:creationId xmlns:a16="http://schemas.microsoft.com/office/drawing/2014/main" xmlns="" id="{FAD467EC-548C-4515-9AB5-354A9D8E6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0480" y="2971800"/>
            <a:ext cx="2286000" cy="2438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 x 5 = 10</a:t>
            </a:r>
          </a:p>
          <a:p>
            <a:pPr algn="ctr" eaLnBrk="1" hangingPunct="1"/>
            <a:r>
              <a:rPr lang="en-US" altLang="en-US" sz="4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10 : 5 = 2</a:t>
            </a:r>
          </a:p>
          <a:p>
            <a:pPr algn="ctr" eaLnBrk="1" hangingPunct="1"/>
            <a:r>
              <a:rPr lang="en-US" altLang="en-US" sz="4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10 : 2 = 5</a:t>
            </a:r>
          </a:p>
        </p:txBody>
      </p:sp>
      <p:sp>
        <p:nvSpPr>
          <p:cNvPr id="9230" name="Rectangle 14">
            <a:extLst>
              <a:ext uri="{FF2B5EF4-FFF2-40B4-BE49-F238E27FC236}">
                <a16:creationId xmlns:a16="http://schemas.microsoft.com/office/drawing/2014/main" xmlns="" id="{157BE1FB-AF30-4CF4-8CE4-B56EA0232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971800"/>
            <a:ext cx="1676400" cy="1524000"/>
          </a:xfrm>
          <a:prstGeom prst="rect">
            <a:avLst/>
          </a:prstGeom>
          <a:noFill/>
          <a:ln w="38100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3399"/>
              </a:solidFill>
            </a:endParaRPr>
          </a:p>
        </p:txBody>
      </p:sp>
      <p:sp>
        <p:nvSpPr>
          <p:cNvPr id="9231" name="Oval 15">
            <a:extLst>
              <a:ext uri="{FF2B5EF4-FFF2-40B4-BE49-F238E27FC236}">
                <a16:creationId xmlns:a16="http://schemas.microsoft.com/office/drawing/2014/main" xmlns="" id="{1CFF9E55-9EB9-48D3-A65A-368A18C4C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124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32" name="Oval 16">
            <a:extLst>
              <a:ext uri="{FF2B5EF4-FFF2-40B4-BE49-F238E27FC236}">
                <a16:creationId xmlns:a16="http://schemas.microsoft.com/office/drawing/2014/main" xmlns="" id="{1D14DE19-2E56-461C-A318-22A756358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6576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33" name="Rectangle 17">
            <a:extLst>
              <a:ext uri="{FF2B5EF4-FFF2-40B4-BE49-F238E27FC236}">
                <a16:creationId xmlns:a16="http://schemas.microsoft.com/office/drawing/2014/main" xmlns="" id="{CBDCC118-7ECB-4EB2-B404-55197D5CF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971800"/>
            <a:ext cx="1676400" cy="1524000"/>
          </a:xfrm>
          <a:prstGeom prst="rect">
            <a:avLst/>
          </a:prstGeom>
          <a:noFill/>
          <a:ln w="38100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3399"/>
              </a:solidFill>
            </a:endParaRPr>
          </a:p>
        </p:txBody>
      </p:sp>
      <p:sp>
        <p:nvSpPr>
          <p:cNvPr id="9234" name="Oval 18">
            <a:extLst>
              <a:ext uri="{FF2B5EF4-FFF2-40B4-BE49-F238E27FC236}">
                <a16:creationId xmlns:a16="http://schemas.microsoft.com/office/drawing/2014/main" xmlns="" id="{53AD76B4-6C06-42BC-8268-278C6AF10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124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35" name="Oval 19">
            <a:extLst>
              <a:ext uri="{FF2B5EF4-FFF2-40B4-BE49-F238E27FC236}">
                <a16:creationId xmlns:a16="http://schemas.microsoft.com/office/drawing/2014/main" xmlns="" id="{84FF5619-B4B5-40E2-88BE-FC3C4F22B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6576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36" name="Rectangle 20">
            <a:extLst>
              <a:ext uri="{FF2B5EF4-FFF2-40B4-BE49-F238E27FC236}">
                <a16:creationId xmlns:a16="http://schemas.microsoft.com/office/drawing/2014/main" xmlns="" id="{F3764ED8-F00A-4F24-A7BD-FC65242D0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971800"/>
            <a:ext cx="1676400" cy="1524000"/>
          </a:xfrm>
          <a:prstGeom prst="rect">
            <a:avLst/>
          </a:prstGeom>
          <a:noFill/>
          <a:ln w="38100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3399"/>
              </a:solidFill>
            </a:endParaRPr>
          </a:p>
        </p:txBody>
      </p:sp>
      <p:sp>
        <p:nvSpPr>
          <p:cNvPr id="9237" name="Oval 21">
            <a:extLst>
              <a:ext uri="{FF2B5EF4-FFF2-40B4-BE49-F238E27FC236}">
                <a16:creationId xmlns:a16="http://schemas.microsoft.com/office/drawing/2014/main" xmlns="" id="{892280FD-3FA2-4F72-BB5F-F91AD80B0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124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38" name="Oval 22">
            <a:extLst>
              <a:ext uri="{FF2B5EF4-FFF2-40B4-BE49-F238E27FC236}">
                <a16:creationId xmlns:a16="http://schemas.microsoft.com/office/drawing/2014/main" xmlns="" id="{40E28279-DCA4-4BE1-9D24-B069404B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6576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39" name="Rectangle 23">
            <a:extLst>
              <a:ext uri="{FF2B5EF4-FFF2-40B4-BE49-F238E27FC236}">
                <a16:creationId xmlns:a16="http://schemas.microsoft.com/office/drawing/2014/main" xmlns="" id="{E83A2C8F-754D-4F53-9B46-CEB67DE6C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800600"/>
            <a:ext cx="1676400" cy="1524000"/>
          </a:xfrm>
          <a:prstGeom prst="rect">
            <a:avLst/>
          </a:prstGeom>
          <a:noFill/>
          <a:ln w="38100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3399"/>
              </a:solidFill>
            </a:endParaRPr>
          </a:p>
        </p:txBody>
      </p:sp>
      <p:sp>
        <p:nvSpPr>
          <p:cNvPr id="9240" name="Oval 24">
            <a:extLst>
              <a:ext uri="{FF2B5EF4-FFF2-40B4-BE49-F238E27FC236}">
                <a16:creationId xmlns:a16="http://schemas.microsoft.com/office/drawing/2014/main" xmlns="" id="{AA7CB97B-87F4-4B7C-B50C-5E2879CB2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9530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41" name="Oval 25">
            <a:extLst>
              <a:ext uri="{FF2B5EF4-FFF2-40B4-BE49-F238E27FC236}">
                <a16:creationId xmlns:a16="http://schemas.microsoft.com/office/drawing/2014/main" xmlns="" id="{43B244AC-DAE9-408B-80D2-AB2F0FD67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4864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42" name="Rectangle 26">
            <a:extLst>
              <a:ext uri="{FF2B5EF4-FFF2-40B4-BE49-F238E27FC236}">
                <a16:creationId xmlns:a16="http://schemas.microsoft.com/office/drawing/2014/main" xmlns="" id="{CAC63103-98B3-450D-B3D0-F3DD24BB5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800600"/>
            <a:ext cx="1676400" cy="1524000"/>
          </a:xfrm>
          <a:prstGeom prst="rect">
            <a:avLst/>
          </a:prstGeom>
          <a:noFill/>
          <a:ln w="38100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3399"/>
              </a:solidFill>
            </a:endParaRPr>
          </a:p>
        </p:txBody>
      </p:sp>
      <p:sp>
        <p:nvSpPr>
          <p:cNvPr id="9243" name="Oval 27">
            <a:extLst>
              <a:ext uri="{FF2B5EF4-FFF2-40B4-BE49-F238E27FC236}">
                <a16:creationId xmlns:a16="http://schemas.microsoft.com/office/drawing/2014/main" xmlns="" id="{F3B72801-48D9-4CEC-83A4-CD5B4879D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9530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44" name="Oval 28">
            <a:extLst>
              <a:ext uri="{FF2B5EF4-FFF2-40B4-BE49-F238E27FC236}">
                <a16:creationId xmlns:a16="http://schemas.microsoft.com/office/drawing/2014/main" xmlns="" id="{22C9B173-669C-4566-9499-54CC6916D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4864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/>
      <p:bldP spid="9226" grpId="0" animBg="1"/>
      <p:bldP spid="9230" grpId="0" animBg="1"/>
      <p:bldP spid="9231" grpId="0" animBg="1"/>
      <p:bldP spid="9232" grpId="0" animBg="1"/>
      <p:bldP spid="9233" grpId="0" animBg="1"/>
      <p:bldP spid="9234" grpId="0" animBg="1"/>
      <p:bldP spid="9235" grpId="0" animBg="1"/>
      <p:bldP spid="9236" grpId="0" animBg="1"/>
      <p:bldP spid="9237" grpId="0" animBg="1"/>
      <p:bldP spid="9238" grpId="0" animBg="1"/>
      <p:bldP spid="9239" grpId="0" animBg="1"/>
      <p:bldP spid="9240" grpId="0" animBg="1"/>
      <p:bldP spid="9241" grpId="0" animBg="1"/>
      <p:bldP spid="9242" grpId="0" animBg="1"/>
      <p:bldP spid="9243" grpId="0" animBg="1"/>
      <p:bldP spid="92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>
            <a:extLst>
              <a:ext uri="{FF2B5EF4-FFF2-40B4-BE49-F238E27FC236}">
                <a16:creationId xmlns:a16="http://schemas.microsoft.com/office/drawing/2014/main" xmlns="" id="{8368C18C-FC16-42C9-BC1E-C689F70C1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609600"/>
            <a:ext cx="2057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66FF"/>
                </a:solidFill>
                <a:latin typeface="Times New Roman" panose="02020603050405020304" pitchFamily="18" charset="0"/>
              </a:rPr>
              <a:t>TOÁN</a:t>
            </a:r>
          </a:p>
        </p:txBody>
      </p:sp>
      <p:sp>
        <p:nvSpPr>
          <p:cNvPr id="10244" name="Rectangle 7">
            <a:extLst>
              <a:ext uri="{FF2B5EF4-FFF2-40B4-BE49-F238E27FC236}">
                <a16:creationId xmlns:a16="http://schemas.microsoft.com/office/drawing/2014/main" xmlns="" id="{855EAD08-664A-4134-829E-14D42AEDE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104900"/>
            <a:ext cx="2971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PHÉP CHIA</a:t>
            </a:r>
          </a:p>
        </p:txBody>
      </p:sp>
      <p:sp>
        <p:nvSpPr>
          <p:cNvPr id="10248" name="Rectangle 8">
            <a:extLst>
              <a:ext uri="{FF2B5EF4-FFF2-40B4-BE49-F238E27FC236}">
                <a16:creationId xmlns:a16="http://schemas.microsoft.com/office/drawing/2014/main" xmlns="" id="{A6688C3E-1B36-4C2B-822E-28D878BC9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828800"/>
            <a:ext cx="228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u="sng">
                <a:solidFill>
                  <a:srgbClr val="FF3300"/>
                </a:solidFill>
                <a:latin typeface="Times New Roman" panose="02020603050405020304" pitchFamily="18" charset="0"/>
              </a:rPr>
              <a:t>Bài 2 :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 Tính</a:t>
            </a:r>
          </a:p>
        </p:txBody>
      </p:sp>
      <p:sp>
        <p:nvSpPr>
          <p:cNvPr id="10249" name="Rectangle 9">
            <a:extLst>
              <a:ext uri="{FF2B5EF4-FFF2-40B4-BE49-F238E27FC236}">
                <a16:creationId xmlns:a16="http://schemas.microsoft.com/office/drawing/2014/main" xmlns="" id="{0227890E-529D-4BE6-B13E-CB6FFD13B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819400"/>
            <a:ext cx="2514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3 x 4 = </a:t>
            </a:r>
          </a:p>
          <a:p>
            <a:pPr eaLnBrk="1" hangingPunct="1"/>
            <a:r>
              <a:rPr lang="en-US" altLang="en-US" sz="5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12 : 3 = </a:t>
            </a:r>
          </a:p>
          <a:p>
            <a:pPr eaLnBrk="1" hangingPunct="1"/>
            <a:r>
              <a:rPr lang="en-US" altLang="en-US" sz="5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12 : 4 =</a:t>
            </a:r>
          </a:p>
        </p:txBody>
      </p:sp>
      <p:sp>
        <p:nvSpPr>
          <p:cNvPr id="10250" name="Rectangle 10">
            <a:extLst>
              <a:ext uri="{FF2B5EF4-FFF2-40B4-BE49-F238E27FC236}">
                <a16:creationId xmlns:a16="http://schemas.microsoft.com/office/drawing/2014/main" xmlns="" id="{1F238194-0CE5-44EF-8150-D77912F0B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514600"/>
            <a:ext cx="76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0066FF"/>
                </a:solidFill>
                <a:latin typeface="Times New Roman" panose="02020603050405020304" pitchFamily="18" charset="0"/>
              </a:rPr>
              <a:t>a )</a:t>
            </a:r>
          </a:p>
        </p:txBody>
      </p:sp>
      <p:sp>
        <p:nvSpPr>
          <p:cNvPr id="10251" name="Rectangle 11">
            <a:extLst>
              <a:ext uri="{FF2B5EF4-FFF2-40B4-BE49-F238E27FC236}">
                <a16:creationId xmlns:a16="http://schemas.microsoft.com/office/drawing/2014/main" xmlns="" id="{D6DBD750-C36C-4649-AFDB-18AB8876C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819400"/>
            <a:ext cx="2514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4 x 5 = </a:t>
            </a:r>
          </a:p>
          <a:p>
            <a:pPr eaLnBrk="1" hangingPunct="1"/>
            <a:r>
              <a:rPr lang="en-US" altLang="en-US" sz="5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20 : 4 = </a:t>
            </a:r>
          </a:p>
          <a:p>
            <a:pPr eaLnBrk="1" hangingPunct="1"/>
            <a:r>
              <a:rPr lang="en-US" altLang="en-US" sz="5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20 : 5 =</a:t>
            </a:r>
          </a:p>
        </p:txBody>
      </p:sp>
      <p:sp>
        <p:nvSpPr>
          <p:cNvPr id="10252" name="Rectangle 12">
            <a:extLst>
              <a:ext uri="{FF2B5EF4-FFF2-40B4-BE49-F238E27FC236}">
                <a16:creationId xmlns:a16="http://schemas.microsoft.com/office/drawing/2014/main" xmlns="" id="{CE443277-B398-4F22-AB61-C2C915DBC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514600"/>
            <a:ext cx="76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0066FF"/>
                </a:solidFill>
                <a:latin typeface="Times New Roman" panose="02020603050405020304" pitchFamily="18" charset="0"/>
              </a:rPr>
              <a:t>b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0249" grpId="0"/>
      <p:bldP spid="10250" grpId="0"/>
      <p:bldP spid="10251" grpId="0"/>
      <p:bldP spid="102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87AC309-D43D-4299-A51D-414D949D3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" y="852487"/>
            <a:ext cx="10696575" cy="528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7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>
            <a:extLst>
              <a:ext uri="{FF2B5EF4-FFF2-40B4-BE49-F238E27FC236}">
                <a16:creationId xmlns:a16="http://schemas.microsoft.com/office/drawing/2014/main" xmlns="" id="{8368C18C-FC16-42C9-BC1E-C689F70C1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609600"/>
            <a:ext cx="2057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66FF"/>
                </a:solidFill>
                <a:latin typeface="Times New Roman" panose="02020603050405020304" pitchFamily="18" charset="0"/>
              </a:rPr>
              <a:t>TOÁN</a:t>
            </a:r>
          </a:p>
        </p:txBody>
      </p:sp>
      <p:sp>
        <p:nvSpPr>
          <p:cNvPr id="10244" name="Rectangle 7">
            <a:extLst>
              <a:ext uri="{FF2B5EF4-FFF2-40B4-BE49-F238E27FC236}">
                <a16:creationId xmlns:a16="http://schemas.microsoft.com/office/drawing/2014/main" xmlns="" id="{855EAD08-664A-4134-829E-14D42AEDE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104900"/>
            <a:ext cx="2971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PHÉP CHIA</a:t>
            </a:r>
          </a:p>
        </p:txBody>
      </p:sp>
      <p:sp>
        <p:nvSpPr>
          <p:cNvPr id="10248" name="Rectangle 8">
            <a:extLst>
              <a:ext uri="{FF2B5EF4-FFF2-40B4-BE49-F238E27FC236}">
                <a16:creationId xmlns:a16="http://schemas.microsoft.com/office/drawing/2014/main" xmlns="" id="{A6688C3E-1B36-4C2B-822E-28D878BC9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828800"/>
            <a:ext cx="228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u="sng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 2 :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Tính</a:t>
            </a:r>
            <a:endParaRPr lang="en-US" altLang="en-US" sz="2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9" name="Rectangle 9">
            <a:extLst>
              <a:ext uri="{FF2B5EF4-FFF2-40B4-BE49-F238E27FC236}">
                <a16:creationId xmlns:a16="http://schemas.microsoft.com/office/drawing/2014/main" xmlns="" id="{0227890E-529D-4BE6-B13E-CB6FFD13B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819400"/>
            <a:ext cx="2514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3 x 4 = </a:t>
            </a:r>
          </a:p>
          <a:p>
            <a:pPr eaLnBrk="1" hangingPunct="1"/>
            <a:r>
              <a:rPr lang="en-US" altLang="en-US" sz="5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12 : 3 = </a:t>
            </a:r>
          </a:p>
          <a:p>
            <a:pPr eaLnBrk="1" hangingPunct="1"/>
            <a:r>
              <a:rPr lang="en-US" altLang="en-US" sz="5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12 : 4 =</a:t>
            </a:r>
          </a:p>
        </p:txBody>
      </p:sp>
      <p:sp>
        <p:nvSpPr>
          <p:cNvPr id="10250" name="Rectangle 10">
            <a:extLst>
              <a:ext uri="{FF2B5EF4-FFF2-40B4-BE49-F238E27FC236}">
                <a16:creationId xmlns:a16="http://schemas.microsoft.com/office/drawing/2014/main" xmlns="" id="{1F238194-0CE5-44EF-8150-D77912F0B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514600"/>
            <a:ext cx="76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0066FF"/>
                </a:solidFill>
                <a:latin typeface="Times New Roman" panose="02020603050405020304" pitchFamily="18" charset="0"/>
              </a:rPr>
              <a:t>a )</a:t>
            </a:r>
          </a:p>
        </p:txBody>
      </p:sp>
      <p:sp>
        <p:nvSpPr>
          <p:cNvPr id="10251" name="Rectangle 11">
            <a:extLst>
              <a:ext uri="{FF2B5EF4-FFF2-40B4-BE49-F238E27FC236}">
                <a16:creationId xmlns:a16="http://schemas.microsoft.com/office/drawing/2014/main" xmlns="" id="{D6DBD750-C36C-4649-AFDB-18AB8876C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819400"/>
            <a:ext cx="2514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4 x 5 = </a:t>
            </a:r>
          </a:p>
          <a:p>
            <a:pPr eaLnBrk="1" hangingPunct="1"/>
            <a:r>
              <a:rPr lang="en-US" altLang="en-US" sz="5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20 : 4 = </a:t>
            </a:r>
          </a:p>
          <a:p>
            <a:pPr eaLnBrk="1" hangingPunct="1"/>
            <a:r>
              <a:rPr lang="en-US" altLang="en-US" sz="5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20 : 5 =</a:t>
            </a:r>
          </a:p>
        </p:txBody>
      </p:sp>
      <p:sp>
        <p:nvSpPr>
          <p:cNvPr id="10252" name="Rectangle 12">
            <a:extLst>
              <a:ext uri="{FF2B5EF4-FFF2-40B4-BE49-F238E27FC236}">
                <a16:creationId xmlns:a16="http://schemas.microsoft.com/office/drawing/2014/main" xmlns="" id="{CE443277-B398-4F22-AB61-C2C915DBC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514600"/>
            <a:ext cx="76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0066FF"/>
                </a:solidFill>
                <a:latin typeface="Times New Roman" panose="02020603050405020304" pitchFamily="18" charset="0"/>
              </a:rPr>
              <a:t>b )</a:t>
            </a:r>
          </a:p>
        </p:txBody>
      </p:sp>
      <p:sp>
        <p:nvSpPr>
          <p:cNvPr id="10253" name="Rectangle 13">
            <a:extLst>
              <a:ext uri="{FF2B5EF4-FFF2-40B4-BE49-F238E27FC236}">
                <a16:creationId xmlns:a16="http://schemas.microsoft.com/office/drawing/2014/main" xmlns="" id="{E21C06C4-199B-4EEB-A582-4B5EB58B4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28956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10254" name="Rectangle 14">
            <a:extLst>
              <a:ext uri="{FF2B5EF4-FFF2-40B4-BE49-F238E27FC236}">
                <a16:creationId xmlns:a16="http://schemas.microsoft.com/office/drawing/2014/main" xmlns="" id="{764BC1A8-B0B3-4736-B444-628FCBD89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3733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0255" name="Rectangle 15">
            <a:extLst>
              <a:ext uri="{FF2B5EF4-FFF2-40B4-BE49-F238E27FC236}">
                <a16:creationId xmlns:a16="http://schemas.microsoft.com/office/drawing/2014/main" xmlns="" id="{9F3A46F7-6536-4EFA-B71A-B855A4A2C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4572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256" name="Rectangle 16">
            <a:extLst>
              <a:ext uri="{FF2B5EF4-FFF2-40B4-BE49-F238E27FC236}">
                <a16:creationId xmlns:a16="http://schemas.microsoft.com/office/drawing/2014/main" xmlns="" id="{9197FB39-382D-4F0D-8D87-6201B8C09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8956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10257" name="Rectangle 17">
            <a:extLst>
              <a:ext uri="{FF2B5EF4-FFF2-40B4-BE49-F238E27FC236}">
                <a16:creationId xmlns:a16="http://schemas.microsoft.com/office/drawing/2014/main" xmlns="" id="{6A580A50-E46E-4FBE-957E-4D234453C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733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258" name="Rectangle 18">
            <a:extLst>
              <a:ext uri="{FF2B5EF4-FFF2-40B4-BE49-F238E27FC236}">
                <a16:creationId xmlns:a16="http://schemas.microsoft.com/office/drawing/2014/main" xmlns="" id="{C967CD29-EB67-4D33-8054-C302C5943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572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7554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  <p:bldP spid="10251" grpId="0"/>
      <p:bldP spid="10252" grpId="0"/>
      <p:bldP spid="10253" grpId="0"/>
      <p:bldP spid="10254" grpId="0"/>
      <p:bldP spid="10255" grpId="0"/>
      <p:bldP spid="10256" grpId="0"/>
      <p:bldP spid="10257" grpId="0"/>
      <p:bldP spid="102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2A2FB96-2DA3-478E-96FA-139968495AE6}"/>
              </a:ext>
            </a:extLst>
          </p:cNvPr>
          <p:cNvSpPr txBox="1"/>
          <p:nvPr/>
        </p:nvSpPr>
        <p:spPr>
          <a:xfrm>
            <a:off x="855785" y="1196788"/>
            <a:ext cx="108203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HẸN GẶP LẠI</a:t>
            </a:r>
          </a:p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CÁC 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 VÀO TIẾT HỌC SAU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250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8294908-8B00-4F58-BBBA-20F71A40A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364C879-1404-4203-8E9D-CC5DE0A621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4617302-4B0D-4351-A6BB-6F0930D94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DA2C7802-C2E0-4218-8F89-8DD7CCD2C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6D7111A-21E5-4EE9-8A78-10E5530F01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3969E80-A77B-49FC-9122-D89AFD5EE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849CA57-76BD-4CF2-80BA-D7A46A01B7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35E9085E-E730-4768-83D4-6CB7E98971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973272FE-A474-4CAE-8CA2-BCC8B476C3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620BDA-2EC6-4E68-B5FC-B63B9DD9B2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3806" y="3045689"/>
            <a:ext cx="5756906" cy="1141851"/>
          </a:xfrm>
          <a:noFill/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8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PHÉP CHIA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80F13E-92A7-46E8-BE1E-33A431EE7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414" y="297348"/>
            <a:ext cx="10781026" cy="2150719"/>
          </a:xfrm>
          <a:noFill/>
        </p:spPr>
        <p:txBody>
          <a:bodyPr anchor="ctr">
            <a:noAutofit/>
          </a:bodyPr>
          <a:lstStyle/>
          <a:p>
            <a:r>
              <a:rPr lang="en-US" sz="4400" b="1" dirty="0">
                <a:solidFill>
                  <a:srgbClr val="080808"/>
                </a:solidFill>
              </a:rPr>
              <a:t>CHƯƠNG TRÌNH HỌC TRỰC TUYẾN</a:t>
            </a:r>
            <a:br>
              <a:rPr lang="en-US" sz="4400" b="1" dirty="0">
                <a:solidFill>
                  <a:srgbClr val="080808"/>
                </a:solidFill>
              </a:rPr>
            </a:b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MÔN: TOÁN</a:t>
            </a:r>
            <a:b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LỚP: 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2A2</a:t>
            </a:r>
            <a:endParaRPr lang="en-US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E07981EA-05A6-437C-88D7-B377B92B0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5E3C750-986E-4769-B1AE-49289FBE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0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EE9DDFE-4A06-4E2F-B945-64B3CB2FB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" y="-77788"/>
            <a:ext cx="10696575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5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7A81548-3511-4584-B940-6C7484744539}"/>
              </a:ext>
            </a:extLst>
          </p:cNvPr>
          <p:cNvSpPr txBox="1"/>
          <p:nvPr/>
        </p:nvSpPr>
        <p:spPr>
          <a:xfrm>
            <a:off x="1917576" y="489729"/>
            <a:ext cx="6773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</a:rPr>
              <a:t>MỤC TIÊU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41317F5B-C80A-4100-9A11-91117FC481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5360800"/>
              </p:ext>
            </p:extLst>
          </p:nvPr>
        </p:nvGraphicFramePr>
        <p:xfrm>
          <a:off x="1428318" y="1118586"/>
          <a:ext cx="9713158" cy="4864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813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4488C84D-2761-4250-BCBE-C7A1D798CD62}"/>
              </a:ext>
            </a:extLst>
          </p:cNvPr>
          <p:cNvSpPr/>
          <p:nvPr/>
        </p:nvSpPr>
        <p:spPr>
          <a:xfrm>
            <a:off x="695325" y="2691353"/>
            <a:ext cx="4267200" cy="182874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80A53868-1F07-40A9-B57E-3EB2F21C37BE}"/>
              </a:ext>
            </a:extLst>
          </p:cNvPr>
          <p:cNvSpPr/>
          <p:nvPr/>
        </p:nvSpPr>
        <p:spPr>
          <a:xfrm>
            <a:off x="680720" y="528326"/>
            <a:ext cx="4267200" cy="182874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C4F7D29F-6345-4366-96CB-2DCB26C70CC2}"/>
              </a:ext>
            </a:extLst>
          </p:cNvPr>
          <p:cNvSpPr/>
          <p:nvPr/>
        </p:nvSpPr>
        <p:spPr>
          <a:xfrm>
            <a:off x="7450667" y="1527750"/>
            <a:ext cx="220134" cy="584775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8C86AEC-0EA2-48FD-9B7E-ADCD4FB42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6" y="673734"/>
            <a:ext cx="4013814" cy="16097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3A7171F-6639-4E6A-A295-4A033C1D8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6" y="2806382"/>
            <a:ext cx="4013814" cy="160972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AC42649-A3BC-4578-B49A-DADA3B665412}"/>
              </a:ext>
            </a:extLst>
          </p:cNvPr>
          <p:cNvSpPr/>
          <p:nvPr/>
        </p:nvSpPr>
        <p:spPr>
          <a:xfrm>
            <a:off x="581025" y="375920"/>
            <a:ext cx="4495800" cy="433832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A6F35F-D44A-4E57-A90E-AD3EA5D9953F}"/>
              </a:ext>
            </a:extLst>
          </p:cNvPr>
          <p:cNvSpPr txBox="1"/>
          <p:nvPr/>
        </p:nvSpPr>
        <p:spPr>
          <a:xfrm>
            <a:off x="810896" y="4962206"/>
            <a:ext cx="5073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3 x 2 = 6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bông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hoa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)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EC62615C-4EA1-40B9-A162-BF10B2F482ED}"/>
              </a:ext>
            </a:extLst>
          </p:cNvPr>
          <p:cNvCxnSpPr>
            <a:cxnSpLocks/>
          </p:cNvCxnSpPr>
          <p:nvPr/>
        </p:nvCxnSpPr>
        <p:spPr>
          <a:xfrm>
            <a:off x="790576" y="2506662"/>
            <a:ext cx="4013814" cy="0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AD2A385-7312-4C09-8548-5B7F285319DF}"/>
              </a:ext>
            </a:extLst>
          </p:cNvPr>
          <p:cNvSpPr txBox="1"/>
          <p:nvPr/>
        </p:nvSpPr>
        <p:spPr>
          <a:xfrm>
            <a:off x="5689600" y="450532"/>
            <a:ext cx="62653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Ta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phép</a:t>
            </a:r>
            <a:r>
              <a:rPr lang="en-US" sz="3200" dirty="0"/>
              <a:t> chia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bông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 ở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phần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: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50D1D94-E6FA-4C77-B722-89834499857F}"/>
              </a:ext>
            </a:extLst>
          </p:cNvPr>
          <p:cNvSpPr txBox="1"/>
          <p:nvPr/>
        </p:nvSpPr>
        <p:spPr>
          <a:xfrm>
            <a:off x="5689599" y="1516140"/>
            <a:ext cx="6265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6 : 2 = 3 </a:t>
            </a:r>
            <a:r>
              <a:rPr lang="en-US" sz="3200" b="1" dirty="0"/>
              <a:t>(</a:t>
            </a:r>
            <a:r>
              <a:rPr lang="en-US" sz="3200" b="1" dirty="0" err="1"/>
              <a:t>bông</a:t>
            </a:r>
            <a:r>
              <a:rPr lang="en-US" sz="3200" b="1" dirty="0"/>
              <a:t> </a:t>
            </a:r>
            <a:r>
              <a:rPr lang="en-US" sz="3200" b="1" dirty="0" err="1"/>
              <a:t>hoa</a:t>
            </a:r>
            <a:r>
              <a:rPr lang="en-US" sz="3200" b="1" dirty="0"/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0957BB8-6633-477B-8188-14163C68C576}"/>
              </a:ext>
            </a:extLst>
          </p:cNvPr>
          <p:cNvSpPr txBox="1"/>
          <p:nvPr/>
        </p:nvSpPr>
        <p:spPr>
          <a:xfrm>
            <a:off x="5943594" y="2014480"/>
            <a:ext cx="6265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Dấu</a:t>
            </a:r>
            <a:r>
              <a:rPr lang="en-US" sz="3200" dirty="0"/>
              <a:t> </a:t>
            </a:r>
            <a:r>
              <a:rPr lang="en-US" sz="4400" b="1" dirty="0">
                <a:solidFill>
                  <a:srgbClr val="C00000"/>
                </a:solidFill>
              </a:rPr>
              <a:t>:</a:t>
            </a:r>
            <a:r>
              <a:rPr lang="en-US" sz="3200" dirty="0"/>
              <a:t> </a:t>
            </a:r>
            <a:r>
              <a:rPr lang="en-US" sz="3200" dirty="0" err="1"/>
              <a:t>gọi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dấu</a:t>
            </a:r>
            <a:r>
              <a:rPr lang="en-US" sz="3200" dirty="0"/>
              <a:t> chia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57DB5CC-B6D9-40BC-B6BB-7FD54A9D8BD4}"/>
              </a:ext>
            </a:extLst>
          </p:cNvPr>
          <p:cNvSpPr txBox="1"/>
          <p:nvPr/>
        </p:nvSpPr>
        <p:spPr>
          <a:xfrm>
            <a:off x="5689599" y="2653982"/>
            <a:ext cx="6265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Đọc</a:t>
            </a:r>
            <a:r>
              <a:rPr lang="en-US" sz="3200" b="1" dirty="0"/>
              <a:t> </a:t>
            </a:r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i="1" dirty="0" err="1">
                <a:solidFill>
                  <a:srgbClr val="C00000"/>
                </a:solidFill>
              </a:rPr>
              <a:t>Sáu</a:t>
            </a:r>
            <a:r>
              <a:rPr lang="en-US" sz="3200" b="1" i="1" dirty="0">
                <a:solidFill>
                  <a:srgbClr val="C00000"/>
                </a:solidFill>
              </a:rPr>
              <a:t> chia </a:t>
            </a:r>
            <a:r>
              <a:rPr lang="en-US" sz="3200" b="1" i="1" dirty="0" err="1">
                <a:solidFill>
                  <a:srgbClr val="C00000"/>
                </a:solidFill>
              </a:rPr>
              <a:t>hai</a:t>
            </a:r>
            <a:r>
              <a:rPr lang="en-US" sz="3200" b="1" i="1" dirty="0">
                <a:solidFill>
                  <a:srgbClr val="C00000"/>
                </a:solidFill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</a:rPr>
              <a:t>bằng</a:t>
            </a:r>
            <a:r>
              <a:rPr lang="en-US" sz="3200" b="1" i="1" dirty="0">
                <a:solidFill>
                  <a:srgbClr val="C00000"/>
                </a:solidFill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</a:rPr>
              <a:t>ba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7DF00C3-048C-4989-9000-F70714FF181E}"/>
              </a:ext>
            </a:extLst>
          </p:cNvPr>
          <p:cNvSpPr txBox="1"/>
          <p:nvPr/>
        </p:nvSpPr>
        <p:spPr>
          <a:xfrm>
            <a:off x="5692711" y="3181261"/>
            <a:ext cx="6265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Viết</a:t>
            </a:r>
            <a:r>
              <a:rPr lang="en-US" sz="3200" b="1" dirty="0"/>
              <a:t> </a:t>
            </a:r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i="1" dirty="0">
                <a:solidFill>
                  <a:srgbClr val="C00000"/>
                </a:solidFill>
              </a:rPr>
              <a:t>6 : 2 =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D6D572E-C6E6-42AD-BC72-ADF864542EB2}"/>
              </a:ext>
            </a:extLst>
          </p:cNvPr>
          <p:cNvSpPr txBox="1"/>
          <p:nvPr/>
        </p:nvSpPr>
        <p:spPr>
          <a:xfrm>
            <a:off x="5689599" y="3937521"/>
            <a:ext cx="62653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Ta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phép</a:t>
            </a:r>
            <a:r>
              <a:rPr lang="en-US" sz="3200" dirty="0"/>
              <a:t> chia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phần</a:t>
            </a:r>
            <a:r>
              <a:rPr lang="en-US" sz="3200" dirty="0"/>
              <a:t>,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phần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3 </a:t>
            </a:r>
            <a:r>
              <a:rPr lang="en-US" sz="3200" dirty="0" err="1"/>
              <a:t>bông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BE354E1-BAA4-435C-9DFD-CBB7E0CA1C15}"/>
              </a:ext>
            </a:extLst>
          </p:cNvPr>
          <p:cNvSpPr txBox="1"/>
          <p:nvPr/>
        </p:nvSpPr>
        <p:spPr>
          <a:xfrm>
            <a:off x="5943594" y="5043284"/>
            <a:ext cx="5073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6 : 3 = 2  </a:t>
            </a:r>
            <a:r>
              <a:rPr lang="en-US" sz="3200" b="1" dirty="0"/>
              <a:t>(</a:t>
            </a:r>
            <a:r>
              <a:rPr lang="en-US" sz="3200" b="1" dirty="0" err="1"/>
              <a:t>phần</a:t>
            </a:r>
            <a:r>
              <a:rPr lang="en-US" sz="3200" b="1" dirty="0"/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86D0BAA-887E-45F2-8637-6F465DCC9965}"/>
              </a:ext>
            </a:extLst>
          </p:cNvPr>
          <p:cNvSpPr txBox="1"/>
          <p:nvPr/>
        </p:nvSpPr>
        <p:spPr>
          <a:xfrm>
            <a:off x="5943594" y="5533893"/>
            <a:ext cx="5437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Đọc</a:t>
            </a:r>
            <a:r>
              <a:rPr lang="en-US" sz="3200" b="1" dirty="0"/>
              <a:t> </a:t>
            </a:r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i="1" dirty="0" err="1">
                <a:solidFill>
                  <a:srgbClr val="C00000"/>
                </a:solidFill>
              </a:rPr>
              <a:t>Sáu</a:t>
            </a:r>
            <a:r>
              <a:rPr lang="en-US" sz="3200" b="1" i="1" dirty="0">
                <a:solidFill>
                  <a:srgbClr val="C00000"/>
                </a:solidFill>
              </a:rPr>
              <a:t> chia </a:t>
            </a:r>
            <a:r>
              <a:rPr lang="en-US" sz="3200" b="1" i="1" dirty="0" err="1">
                <a:solidFill>
                  <a:srgbClr val="C00000"/>
                </a:solidFill>
              </a:rPr>
              <a:t>ba</a:t>
            </a:r>
            <a:r>
              <a:rPr lang="en-US" sz="3200" b="1" i="1" dirty="0">
                <a:solidFill>
                  <a:srgbClr val="C00000"/>
                </a:solidFill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</a:rPr>
              <a:t>bằng</a:t>
            </a:r>
            <a:r>
              <a:rPr lang="en-US" sz="3200" b="1" i="1" dirty="0">
                <a:solidFill>
                  <a:srgbClr val="C00000"/>
                </a:solidFill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</a:rPr>
              <a:t>hai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1F02F40-0F40-433A-880E-9599DDA671EE}"/>
              </a:ext>
            </a:extLst>
          </p:cNvPr>
          <p:cNvSpPr txBox="1"/>
          <p:nvPr/>
        </p:nvSpPr>
        <p:spPr>
          <a:xfrm>
            <a:off x="5984240" y="6035453"/>
            <a:ext cx="4055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Viết</a:t>
            </a:r>
            <a:r>
              <a:rPr lang="en-US" sz="3200" b="1" dirty="0"/>
              <a:t> </a:t>
            </a:r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i="1" dirty="0">
                <a:solidFill>
                  <a:srgbClr val="C00000"/>
                </a:solidFill>
              </a:rPr>
              <a:t>6 : 3 = 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8958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4" grpId="0" animBg="1"/>
      <p:bldP spid="8" grpId="0" animBg="1"/>
      <p:bldP spid="9" grpId="0"/>
      <p:bldP spid="3" grpId="0"/>
      <p:bldP spid="14" grpId="0"/>
      <p:bldP spid="16" grpId="0"/>
      <p:bldP spid="10" grpId="0"/>
      <p:bldP spid="17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8C86AEC-0EA2-48FD-9B7E-ADCD4FB42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6" y="673734"/>
            <a:ext cx="4013814" cy="16097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3A7171F-6639-4E6A-A295-4A033C1D8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6" y="2806382"/>
            <a:ext cx="4013814" cy="160972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AC42649-A3BC-4578-B49A-DADA3B665412}"/>
              </a:ext>
            </a:extLst>
          </p:cNvPr>
          <p:cNvSpPr/>
          <p:nvPr/>
        </p:nvSpPr>
        <p:spPr>
          <a:xfrm>
            <a:off x="581025" y="375920"/>
            <a:ext cx="4495800" cy="433832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EC62615C-4EA1-40B9-A162-BF10B2F482ED}"/>
              </a:ext>
            </a:extLst>
          </p:cNvPr>
          <p:cNvCxnSpPr/>
          <p:nvPr/>
        </p:nvCxnSpPr>
        <p:spPr>
          <a:xfrm>
            <a:off x="790576" y="2558415"/>
            <a:ext cx="4013814" cy="0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278D50DA-FF34-4BF5-9DB2-FD20E384EC07}"/>
              </a:ext>
            </a:extLst>
          </p:cNvPr>
          <p:cNvSpPr/>
          <p:nvPr/>
        </p:nvSpPr>
        <p:spPr>
          <a:xfrm>
            <a:off x="680720" y="548640"/>
            <a:ext cx="4257040" cy="187109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8615758C-E597-4F57-9A69-946BAA10DBBE}"/>
              </a:ext>
            </a:extLst>
          </p:cNvPr>
          <p:cNvSpPr/>
          <p:nvPr/>
        </p:nvSpPr>
        <p:spPr>
          <a:xfrm>
            <a:off x="700405" y="2695572"/>
            <a:ext cx="4257040" cy="187109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5A127C-10E4-485C-80E8-C12D1047C889}"/>
              </a:ext>
            </a:extLst>
          </p:cNvPr>
          <p:cNvSpPr txBox="1"/>
          <p:nvPr/>
        </p:nvSpPr>
        <p:spPr>
          <a:xfrm>
            <a:off x="4397829" y="2341629"/>
            <a:ext cx="5063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3 x 2 = 6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C6911B9A-D112-40A4-A827-8FD651FB3468}"/>
              </a:ext>
            </a:extLst>
          </p:cNvPr>
          <p:cNvCxnSpPr>
            <a:cxnSpLocks/>
          </p:cNvCxnSpPr>
          <p:nvPr/>
        </p:nvCxnSpPr>
        <p:spPr>
          <a:xfrm flipV="1">
            <a:off x="7893698" y="2108718"/>
            <a:ext cx="780856" cy="58685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F8B9527-5A6A-4D82-A288-8635835DB02C}"/>
              </a:ext>
            </a:extLst>
          </p:cNvPr>
          <p:cNvCxnSpPr/>
          <p:nvPr/>
        </p:nvCxnSpPr>
        <p:spPr>
          <a:xfrm>
            <a:off x="7893698" y="2695572"/>
            <a:ext cx="709126" cy="7334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6171E73-7684-4CBE-8558-ADD34E9EAB64}"/>
              </a:ext>
            </a:extLst>
          </p:cNvPr>
          <p:cNvSpPr txBox="1"/>
          <p:nvPr/>
        </p:nvSpPr>
        <p:spPr>
          <a:xfrm>
            <a:off x="8749198" y="1791476"/>
            <a:ext cx="2503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6 : 3 = 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1A1A0E4-98A1-44F0-BED5-6E6060BDB50E}"/>
              </a:ext>
            </a:extLst>
          </p:cNvPr>
          <p:cNvSpPr txBox="1"/>
          <p:nvPr/>
        </p:nvSpPr>
        <p:spPr>
          <a:xfrm>
            <a:off x="8793934" y="2999551"/>
            <a:ext cx="2503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6 : 2 = 3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EE974CB-5C8B-4D6D-9626-73B94A6CE5D8}"/>
              </a:ext>
            </a:extLst>
          </p:cNvPr>
          <p:cNvSpPr/>
          <p:nvPr/>
        </p:nvSpPr>
        <p:spPr>
          <a:xfrm>
            <a:off x="5196205" y="4416108"/>
            <a:ext cx="6821624" cy="192870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i="1" dirty="0" err="1"/>
              <a:t>Từ</a:t>
            </a:r>
            <a:r>
              <a:rPr lang="en-US" sz="4000" b="1" i="1" dirty="0"/>
              <a:t> </a:t>
            </a:r>
            <a:r>
              <a:rPr lang="en-US" sz="4000" b="1" i="1" dirty="0" err="1"/>
              <a:t>một</a:t>
            </a:r>
            <a:r>
              <a:rPr lang="en-US" sz="4000" b="1" i="1" dirty="0"/>
              <a:t> </a:t>
            </a:r>
            <a:r>
              <a:rPr lang="en-US" sz="4000" b="1" i="1" dirty="0" err="1"/>
              <a:t>phép</a:t>
            </a:r>
            <a:r>
              <a:rPr lang="en-US" sz="4000" b="1" i="1" dirty="0"/>
              <a:t> </a:t>
            </a:r>
            <a:r>
              <a:rPr lang="en-US" sz="4000" b="1" i="1" dirty="0" err="1"/>
              <a:t>nhân</a:t>
            </a:r>
            <a:r>
              <a:rPr lang="en-US" sz="4000" b="1" i="1" dirty="0"/>
              <a:t> ta </a:t>
            </a:r>
            <a:r>
              <a:rPr lang="en-US" sz="4000" b="1" i="1" dirty="0" err="1"/>
              <a:t>viết</a:t>
            </a:r>
            <a:r>
              <a:rPr lang="en-US" sz="4000" b="1" i="1" dirty="0"/>
              <a:t> </a:t>
            </a:r>
            <a:r>
              <a:rPr lang="en-US" sz="4000" b="1" i="1" dirty="0" err="1"/>
              <a:t>được</a:t>
            </a:r>
            <a:r>
              <a:rPr lang="en-US" sz="4000" b="1" i="1" dirty="0"/>
              <a:t> 2 </a:t>
            </a:r>
            <a:r>
              <a:rPr lang="en-US" sz="4000" b="1" i="1" dirty="0" err="1"/>
              <a:t>phép</a:t>
            </a:r>
            <a:r>
              <a:rPr lang="en-US" sz="4000" b="1" i="1" dirty="0"/>
              <a:t> chia </a:t>
            </a:r>
            <a:r>
              <a:rPr lang="en-US" sz="4000" b="1" i="1" dirty="0" err="1"/>
              <a:t>tương</a:t>
            </a:r>
            <a:r>
              <a:rPr lang="en-US" sz="4000" b="1" i="1" dirty="0"/>
              <a:t> </a:t>
            </a:r>
            <a:r>
              <a:rPr lang="en-US" sz="4000" b="1" i="1" dirty="0" err="1"/>
              <a:t>ứng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163585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3B4E3F48-161E-4453-9AA8-3D13B624E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28600"/>
            <a:ext cx="7848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200" b="1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xmlns="" id="{41FFA53C-75EF-4E18-BBCE-6C9686C75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762000"/>
            <a:ext cx="2057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TOÁN</a:t>
            </a:r>
          </a:p>
        </p:txBody>
      </p:sp>
      <p:sp>
        <p:nvSpPr>
          <p:cNvPr id="6148" name="Rectangle 5">
            <a:extLst>
              <a:ext uri="{FF2B5EF4-FFF2-40B4-BE49-F238E27FC236}">
                <a16:creationId xmlns:a16="http://schemas.microsoft.com/office/drawing/2014/main" xmlns="" id="{CD2DB314-F439-4E9E-8E5A-C2A2339F3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762000"/>
            <a:ext cx="2057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66FF"/>
                </a:solidFill>
                <a:latin typeface="Times New Roman" panose="02020603050405020304" pitchFamily="18" charset="0"/>
              </a:rPr>
              <a:t>TOÁN</a:t>
            </a:r>
          </a:p>
        </p:txBody>
      </p:sp>
      <p:sp>
        <p:nvSpPr>
          <p:cNvPr id="6150" name="Rectangle 7">
            <a:extLst>
              <a:ext uri="{FF2B5EF4-FFF2-40B4-BE49-F238E27FC236}">
                <a16:creationId xmlns:a16="http://schemas.microsoft.com/office/drawing/2014/main" xmlns="" id="{8D9252BE-1BEE-4529-9C97-12BA81D1F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0100" y="1257300"/>
            <a:ext cx="2971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PHÉP CHIA</a:t>
            </a:r>
          </a:p>
        </p:txBody>
      </p:sp>
      <p:sp>
        <p:nvSpPr>
          <p:cNvPr id="6152" name="Rectangle 8">
            <a:extLst>
              <a:ext uri="{FF2B5EF4-FFF2-40B4-BE49-F238E27FC236}">
                <a16:creationId xmlns:a16="http://schemas.microsoft.com/office/drawing/2014/main" xmlns="" id="{F63D9884-A6AF-4A0B-AA2E-24F795039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981200"/>
            <a:ext cx="845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u="sng">
                <a:solidFill>
                  <a:srgbClr val="FF3300"/>
                </a:solidFill>
                <a:latin typeface="Times New Roman" panose="02020603050405020304" pitchFamily="18" charset="0"/>
              </a:rPr>
              <a:t>Bài 1 :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 Cho phép nhân, viết hai phép chia (theo mẫu) :</a:t>
            </a:r>
          </a:p>
        </p:txBody>
      </p:sp>
      <p:sp>
        <p:nvSpPr>
          <p:cNvPr id="6153" name="Rectangle 9">
            <a:extLst>
              <a:ext uri="{FF2B5EF4-FFF2-40B4-BE49-F238E27FC236}">
                <a16:creationId xmlns:a16="http://schemas.microsoft.com/office/drawing/2014/main" xmlns="" id="{736568E7-94BE-46E6-845E-4480ED699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2606040"/>
            <a:ext cx="2514600" cy="3276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36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:</a:t>
            </a:r>
          </a:p>
          <a:p>
            <a:pPr algn="ctr" eaLnBrk="1" hangingPunct="1"/>
            <a:endParaRPr lang="en-US" altLang="en-US" sz="14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4 x 2 = 8</a:t>
            </a:r>
          </a:p>
          <a:p>
            <a:pPr algn="ctr" eaLnBrk="1" hangingPunct="1"/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8 : 2 = 4</a:t>
            </a:r>
          </a:p>
          <a:p>
            <a:pPr algn="ctr" eaLnBrk="1" hangingPunct="1"/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8 : 4 =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8240E9D-5713-4BF6-9ECB-533DCF5F95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25"/>
          <a:stretch/>
        </p:blipFill>
        <p:spPr>
          <a:xfrm>
            <a:off x="1896110" y="2606040"/>
            <a:ext cx="5685790" cy="307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1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EE9DDFE-4A06-4E2F-B945-64B3CB2FB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1920" y="447040"/>
            <a:ext cx="8962451" cy="628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9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3">
            <a:extLst>
              <a:ext uri="{FF2B5EF4-FFF2-40B4-BE49-F238E27FC236}">
                <a16:creationId xmlns:a16="http://schemas.microsoft.com/office/drawing/2014/main" xmlns="" id="{8A960366-C946-4492-A07A-887F2B940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609600"/>
            <a:ext cx="2057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66FF"/>
                </a:solidFill>
                <a:latin typeface="Times New Roman" panose="02020603050405020304" pitchFamily="18" charset="0"/>
              </a:rPr>
              <a:t>TOÁN</a:t>
            </a:r>
          </a:p>
        </p:txBody>
      </p:sp>
      <p:sp>
        <p:nvSpPr>
          <p:cNvPr id="7171" name="Rectangle 14">
            <a:extLst>
              <a:ext uri="{FF2B5EF4-FFF2-40B4-BE49-F238E27FC236}">
                <a16:creationId xmlns:a16="http://schemas.microsoft.com/office/drawing/2014/main" xmlns="" id="{83D6EB65-924B-4163-9F1F-C592CA68A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219200"/>
            <a:ext cx="2057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66FF"/>
                </a:solidFill>
                <a:latin typeface="Times New Roman" panose="02020603050405020304" pitchFamily="18" charset="0"/>
              </a:rPr>
              <a:t>Tiết : 107</a:t>
            </a:r>
          </a:p>
        </p:txBody>
      </p:sp>
      <p:sp>
        <p:nvSpPr>
          <p:cNvPr id="7172" name="Rectangle 15">
            <a:extLst>
              <a:ext uri="{FF2B5EF4-FFF2-40B4-BE49-F238E27FC236}">
                <a16:creationId xmlns:a16="http://schemas.microsoft.com/office/drawing/2014/main" xmlns="" id="{20150A2D-0A89-4690-A790-16A2D30B2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219200"/>
            <a:ext cx="2971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PHÉP CHIA</a:t>
            </a:r>
          </a:p>
        </p:txBody>
      </p:sp>
      <p:sp>
        <p:nvSpPr>
          <p:cNvPr id="7173" name="Rectangle 16">
            <a:extLst>
              <a:ext uri="{FF2B5EF4-FFF2-40B4-BE49-F238E27FC236}">
                <a16:creationId xmlns:a16="http://schemas.microsoft.com/office/drawing/2014/main" xmlns="" id="{906B4AAF-6954-4B22-8C44-3F853CC60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828800"/>
            <a:ext cx="845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u="sng">
                <a:solidFill>
                  <a:srgbClr val="FF3300"/>
                </a:solidFill>
                <a:latin typeface="Times New Roman" panose="02020603050405020304" pitchFamily="18" charset="0"/>
              </a:rPr>
              <a:t>Bài 1 :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 Cho phép nhân, viết hai phép chia (theo mẫu) :</a:t>
            </a:r>
          </a:p>
        </p:txBody>
      </p:sp>
      <p:pic>
        <p:nvPicPr>
          <p:cNvPr id="5138" name="Picture 18">
            <a:extLst>
              <a:ext uri="{FF2B5EF4-FFF2-40B4-BE49-F238E27FC236}">
                <a16:creationId xmlns:a16="http://schemas.microsoft.com/office/drawing/2014/main" xmlns="" id="{D5ED40DF-D797-4934-94A3-676889064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0" y="2938435"/>
            <a:ext cx="6858000" cy="311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9" name="Rectangle 19">
            <a:extLst>
              <a:ext uri="{FF2B5EF4-FFF2-40B4-BE49-F238E27FC236}">
                <a16:creationId xmlns:a16="http://schemas.microsoft.com/office/drawing/2014/main" xmlns="" id="{90C7D866-FAE6-4D56-98E9-F2CE6542C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438400"/>
            <a:ext cx="2971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a ) 3 x 5 = 15</a:t>
            </a:r>
          </a:p>
        </p:txBody>
      </p:sp>
      <p:sp>
        <p:nvSpPr>
          <p:cNvPr id="5140" name="Rectangle 20">
            <a:extLst>
              <a:ext uri="{FF2B5EF4-FFF2-40B4-BE49-F238E27FC236}">
                <a16:creationId xmlns:a16="http://schemas.microsoft.com/office/drawing/2014/main" xmlns="" id="{6CADDA83-EA0A-4767-842E-92DC84C80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3200" y="2941320"/>
            <a:ext cx="2286000" cy="2438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3 x 5 = 15</a:t>
            </a:r>
          </a:p>
          <a:p>
            <a:pPr algn="ctr" eaLnBrk="1" hangingPunct="1"/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15 : 3 = 5</a:t>
            </a:r>
          </a:p>
          <a:p>
            <a:pPr algn="ctr" eaLnBrk="1" hangingPunct="1"/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15 : 5 =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9" grpId="0" animBg="1"/>
      <p:bldP spid="51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455</Words>
  <Application>Microsoft Office PowerPoint</Application>
  <PresentationFormat>Custom</PresentationFormat>
  <Paragraphs>87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CHƯƠNG TRÌNH HỌC TRỰC TUYẾN MÔN: TOÁN LỚP: 2A2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TRÌNH HỌC TRỰC TUYẾN MÔN: TOÁN LỚP: 2A4</dc:title>
  <dc:creator>Luong Thu Ngoc</dc:creator>
  <cp:lastModifiedBy>Admin</cp:lastModifiedBy>
  <cp:revision>17</cp:revision>
  <dcterms:created xsi:type="dcterms:W3CDTF">2021-02-02T07:52:22Z</dcterms:created>
  <dcterms:modified xsi:type="dcterms:W3CDTF">2021-02-02T10:51:40Z</dcterms:modified>
</cp:coreProperties>
</file>