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  <p:sldMasterId id="2147483675" r:id="rId3"/>
    <p:sldMasterId id="2147483688" r:id="rId4"/>
  </p:sldMasterIdLst>
  <p:sldIdLst>
    <p:sldId id="288" r:id="rId5"/>
    <p:sldId id="299" r:id="rId6"/>
    <p:sldId id="287" r:id="rId7"/>
    <p:sldId id="286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66"/>
    <a:srgbClr val="CCFFFF"/>
    <a:srgbClr val="0000FF"/>
    <a:srgbClr val="FFCC66"/>
    <a:srgbClr val="FFCC00"/>
    <a:srgbClr val="FFCCFF"/>
    <a:srgbClr val="E482D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AC794-6471-4A12-A584-D009DDCA9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F3048-4F54-40BF-9D85-4C45C12A0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8C55-8821-4D99-8E7C-085C9EFBF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7AD55-D4A6-4104-9A92-C055AA509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8888C-4D60-4F5B-B9DA-3BFB1A9DA01D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5471B-0F29-404B-B5BC-B6A54530A39D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18270"/>
      </p:ext>
    </p:extLst>
  </p:cSld>
  <p:clrMapOvr>
    <a:masterClrMapping/>
  </p:clrMapOvr>
  <p:transition advTm="0"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BE1A5-D625-41B1-BA46-8A710DD44D9F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21E77-8A1C-4FCF-B4A1-A1D5FF5C9C69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104240"/>
      </p:ext>
    </p:extLst>
  </p:cSld>
  <p:clrMapOvr>
    <a:masterClrMapping/>
  </p:clrMapOvr>
  <p:transition advTm="0"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A23B-847C-496F-8157-32E4283534F8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6685B-B21C-449D-8C46-02460C5ACE38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0429"/>
      </p:ext>
    </p:extLst>
  </p:cSld>
  <p:clrMapOvr>
    <a:masterClrMapping/>
  </p:clrMapOvr>
  <p:transition advTm="0"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0EEB9-804D-4552-AEFF-488648344A3A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D0D45-179A-4A9E-842E-9A5425C79EC9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02031"/>
      </p:ext>
    </p:extLst>
  </p:cSld>
  <p:clrMapOvr>
    <a:masterClrMapping/>
  </p:clrMapOvr>
  <p:transition advTm="0">
    <p:zoom dir="in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92AA9-7106-49BE-B4AC-BA25F6C65BBC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B10E3-8F80-4901-9C75-244A3A667448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346709"/>
      </p:ext>
    </p:extLst>
  </p:cSld>
  <p:clrMapOvr>
    <a:masterClrMapping/>
  </p:clrMapOvr>
  <p:transition advTm="0">
    <p:zoom dir="in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2FD38-3CF9-497B-9294-5BB31B5FC7D4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F2D9D-82DD-47E4-BF53-7B78AE7D77E0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262267"/>
      </p:ext>
    </p:extLst>
  </p:cSld>
  <p:clrMapOvr>
    <a:masterClrMapping/>
  </p:clrMapOvr>
  <p:transition advTm="0">
    <p:zoom dir="in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40384-DF76-45E8-9B63-8340FA83AF42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A6D8D-4FEC-4D78-BD5D-566A8F7FFEE5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90069"/>
      </p:ext>
    </p:extLst>
  </p:cSld>
  <p:clrMapOvr>
    <a:masterClrMapping/>
  </p:clrMapOvr>
  <p:transition advTm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2F7B0-FDAC-40E8-968D-C4CB96D54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FE125-29A4-4333-A696-D8870E0D8EAA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9EB3B-2657-420D-9A59-3DFAD7D167D2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683212"/>
      </p:ext>
    </p:extLst>
  </p:cSld>
  <p:clrMapOvr>
    <a:masterClrMapping/>
  </p:clrMapOvr>
  <p:transition advTm="0">
    <p:zoom dir="in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92499-5244-4704-8941-0EE1535C7BC2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B25B-59FC-4E2C-83B9-499D3824A14B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62274"/>
      </p:ext>
    </p:extLst>
  </p:cSld>
  <p:clrMapOvr>
    <a:masterClrMapping/>
  </p:clrMapOvr>
  <p:transition advTm="0">
    <p:zoom dir="in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9C3BE-75C7-4341-A528-54FC24A889D9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0326D-FF5A-4882-B570-BE5A3C62BBEE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169097"/>
      </p:ext>
    </p:extLst>
  </p:cSld>
  <p:clrMapOvr>
    <a:masterClrMapping/>
  </p:clrMapOvr>
  <p:transition advTm="0">
    <p:zoom dir="in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B5B9E-50A7-4072-B36A-4CD3B50EEA26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ADD1A-EEF5-4860-9E87-7F485FF4EAAA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659219"/>
      </p:ext>
    </p:extLst>
  </p:cSld>
  <p:clrMapOvr>
    <a:masterClrMapping/>
  </p:clrMapOvr>
  <p:transition advTm="0">
    <p:zoom dir="in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5BF33-5737-48B8-B958-6F7F6AA11452}" type="datetime1">
              <a:rPr lang="en-US">
                <a:solidFill>
                  <a:srgbClr val="3333CC"/>
                </a:solidFill>
              </a:rPr>
              <a:pPr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AA069-FD87-434E-8D90-3356E9F341CD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502308"/>
      </p:ext>
    </p:extLst>
  </p:cSld>
  <p:clrMapOvr>
    <a:masterClrMapping/>
  </p:clrMapOvr>
  <p:transition advTm="0">
    <p:zoom dir="in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AC794-6471-4A12-A584-D009DDCA98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347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2F7B0-FDAC-40E8-968D-C4CB96D547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58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228C9-771E-4F27-96D1-3EE88A1D46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127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578E0-3E4D-4F5C-AE58-C1385A85C4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0109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88D75-322D-4198-B11B-030CF6BA2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28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228C9-771E-4F27-96D1-3EE88A1D46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8E173-C644-467C-954B-B463D4CF98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3308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14150-4797-4A83-A520-ACC05F7125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7110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14894-E0C7-40D4-9C84-FDECA6FCB5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963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04B28-26DC-441C-A0A7-C1DFBD9C93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3812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F3048-4F54-40BF-9D85-4C45C12A01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502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8C55-8821-4D99-8E7C-085C9EFBF4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8795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7AD55-D4A6-4104-9A92-C055AA509C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2237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34BA58A8-9EBE-447C-8D79-D1B41ED9A6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7822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0C9AE010-DAA2-4209-8FD3-2FBA996791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500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A9FBC13F-D3CD-4E96-B1C2-E937D75D6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0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578E0-3E4D-4F5C-AE58-C1385A85C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16480E83-CE99-45CC-8A32-B3DE240A1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546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5EBAC2E4-6A82-4DF8-AC23-40A9667549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6474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DF56AADE-34A8-4A65-9F8A-2559485316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4449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59B0D1BF-32CE-4CF8-84B1-C76FA97D35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997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EA420EEB-3DE0-4D4F-884E-57561C80A6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9060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FA59D0A0-D09B-4680-AABF-E19FAF5044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7161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BE97319E-2555-4F7A-B159-508F00CEA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2631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VNI-Times" pitchFamily="2" charset="0"/>
              </a:defRPr>
            </a:lvl1pPr>
          </a:lstStyle>
          <a:p>
            <a:pPr>
              <a:defRPr/>
            </a:pPr>
            <a:fld id="{E278DCD3-BACD-4E5E-8187-B6493B2A94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74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88D75-322D-4198-B11B-030CF6BA2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8E173-C644-467C-954B-B463D4CF9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14150-4797-4A83-A520-ACC05F712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14894-E0C7-40D4-9C84-FDECA6FCB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04B28-26DC-441C-A0A7-C1DFBD9C9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3721E97-C124-4EB7-A2B6-A623E3288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60" y="32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70" y="17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9" y="88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9" y="13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eaLnBrk="1" hangingPunct="1">
              <a:defRPr/>
            </a:pPr>
            <a:fld id="{30B7AD70-EC0D-46E4-A642-6667AB5D0EB5}" type="datetime1">
              <a:rPr lang="en-US">
                <a:solidFill>
                  <a:srgbClr val="3333CC"/>
                </a:solidFill>
              </a:rPr>
              <a:pPr eaLnBrk="1" hangingPunct="1">
                <a:defRPr/>
              </a:pPr>
              <a:t>2/22/2021</a:t>
            </a:fld>
            <a:r>
              <a:rPr lang="en-US">
                <a:solidFill>
                  <a:srgbClr val="3333CC"/>
                </a:solidFill>
              </a:rPr>
              <a:t>22 – 2 - 2005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accent2"/>
                </a:solidFill>
              </a:defRPr>
            </a:lvl1pPr>
          </a:lstStyle>
          <a:p>
            <a:pPr eaLnBrk="1" hangingPunct="1">
              <a:defRPr/>
            </a:pPr>
            <a:fld id="{EDCEB374-C962-4B30-8BA7-8FF2661DF919}" type="slidenum">
              <a:rPr lang="en-US">
                <a:solidFill>
                  <a:srgbClr val="3333CC"/>
                </a:solidFill>
              </a:rPr>
              <a:pPr eaLnBrk="1" hangingPunct="1"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5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 advTm="0"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3721E97-C124-4EB7-A2B6-A623E32883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60" y="32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70" y="17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9" y="88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9" y="13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017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E7B9E426-F904-4CAA-8399-4A5C251864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69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1066800" y="1219200"/>
            <a:ext cx="73914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sz="2400" b="1" i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  <a:endParaRPr lang="en-US" sz="2400" b="1" i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0501">
                    <a:srgbClr val="0819FB"/>
                  </a:gs>
                  <a:gs pos="17500">
                    <a:srgbClr val="1A8D48"/>
                  </a:gs>
                  <a:gs pos="25999">
                    <a:srgbClr val="FFFF00"/>
                  </a:gs>
                  <a:gs pos="36501">
                    <a:srgbClr val="EE3F17"/>
                  </a:gs>
                  <a:gs pos="44000">
                    <a:srgbClr val="E81766"/>
                  </a:gs>
                  <a:gs pos="50000">
                    <a:srgbClr val="A603AB"/>
                  </a:gs>
                  <a:gs pos="56000">
                    <a:srgbClr val="E81766"/>
                  </a:gs>
                  <a:gs pos="63499">
                    <a:srgbClr val="EE3F17"/>
                  </a:gs>
                  <a:gs pos="74001">
                    <a:srgbClr val="FFFF00"/>
                  </a:gs>
                  <a:gs pos="82500">
                    <a:srgbClr val="1A8D48"/>
                  </a:gs>
                  <a:gs pos="89500">
                    <a:srgbClr val="0819FB"/>
                  </a:gs>
                  <a:gs pos="100000">
                    <a:srgbClr val="A603AB"/>
                  </a:gs>
                </a:gsLst>
                <a:lin ang="540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en-US" sz="2400" b="1" i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Số</a:t>
            </a:r>
            <a:r>
              <a:rPr lang="en-US" sz="2400" b="1" i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2400" b="1" i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bị</a:t>
            </a:r>
            <a:r>
              <a:rPr lang="en-US" sz="2400" b="1" i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chia – </a:t>
            </a:r>
            <a:r>
              <a:rPr lang="en-US" sz="2400" b="1" i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Số</a:t>
            </a:r>
            <a:r>
              <a:rPr lang="en-US" sz="2400" b="1" i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chia - </a:t>
            </a:r>
            <a:r>
              <a:rPr lang="en-US" sz="2400" b="1" i="1" kern="10" dirty="0" err="1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Thương</a:t>
            </a:r>
            <a:endParaRPr lang="en-US" sz="2400" b="1" i="1" kern="10" dirty="0" smtClean="0">
              <a:ln w="12700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0501">
                    <a:srgbClr val="0819FB"/>
                  </a:gs>
                  <a:gs pos="17500">
                    <a:srgbClr val="1A8D48"/>
                  </a:gs>
                  <a:gs pos="25999">
                    <a:srgbClr val="FFFF00"/>
                  </a:gs>
                  <a:gs pos="36501">
                    <a:srgbClr val="EE3F17"/>
                  </a:gs>
                  <a:gs pos="44000">
                    <a:srgbClr val="E81766"/>
                  </a:gs>
                  <a:gs pos="50000">
                    <a:srgbClr val="A603AB"/>
                  </a:gs>
                  <a:gs pos="56000">
                    <a:srgbClr val="E81766"/>
                  </a:gs>
                  <a:gs pos="63499">
                    <a:srgbClr val="EE3F17"/>
                  </a:gs>
                  <a:gs pos="74001">
                    <a:srgbClr val="FFFF00"/>
                  </a:gs>
                  <a:gs pos="82500">
                    <a:srgbClr val="1A8D48"/>
                  </a:gs>
                  <a:gs pos="89500">
                    <a:srgbClr val="0819FB"/>
                  </a:gs>
                  <a:gs pos="100000">
                    <a:srgbClr val="A603AB"/>
                  </a:gs>
                </a:gsLst>
                <a:lin ang="540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6"/>
          <p:cNvSpPr txBox="1">
            <a:spLocks noChangeArrowheads="1"/>
          </p:cNvSpPr>
          <p:nvPr/>
        </p:nvSpPr>
        <p:spPr bwMode="auto">
          <a:xfrm>
            <a:off x="381000" y="228600"/>
            <a:ext cx="876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+mn-lt"/>
              </a:rPr>
              <a:t>Trò</a:t>
            </a:r>
            <a:r>
              <a:rPr lang="en-US" sz="32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+mn-lt"/>
              </a:rPr>
              <a:t>chơi</a:t>
            </a:r>
            <a:r>
              <a:rPr lang="en-US" sz="3200" b="1" dirty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+mn-lt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+mn-lt"/>
              </a:rPr>
              <a:t>nhà</a:t>
            </a:r>
            <a:r>
              <a:rPr lang="en-US" sz="32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+mn-lt"/>
              </a:rPr>
              <a:t>cho</a:t>
            </a:r>
            <a:r>
              <a:rPr lang="en-US" sz="32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+mn-lt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+mn-lt"/>
              </a:rPr>
              <a:t> con </a:t>
            </a:r>
            <a:r>
              <a:rPr lang="en-US" sz="3200" b="1" dirty="0" err="1">
                <a:solidFill>
                  <a:srgbClr val="002060"/>
                </a:solidFill>
                <a:latin typeface="+mn-lt"/>
              </a:rPr>
              <a:t>vật</a:t>
            </a:r>
            <a:endParaRPr lang="en-US" sz="32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Picture 44" descr="1495_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886200" y="1219200"/>
            <a:ext cx="1600200" cy="1828800"/>
            <a:chOff x="2304" y="1104"/>
            <a:chExt cx="1056" cy="1182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2304" y="1104"/>
              <a:ext cx="1056" cy="1182"/>
              <a:chOff x="2304" y="1104"/>
              <a:chExt cx="1056" cy="1182"/>
            </a:xfrm>
          </p:grpSpPr>
          <p:sp>
            <p:nvSpPr>
              <p:cNvPr id="8" name="Homepage">
                <a:hlinkClick r:id="rId4" action="ppaction://hlinksldjump"/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2304" y="1104"/>
                <a:ext cx="1056" cy="1182"/>
              </a:xfrm>
              <a:custGeom>
                <a:avLst/>
                <a:gdLst>
                  <a:gd name="T0" fmla="*/ 0 w 21600"/>
                  <a:gd name="T1" fmla="*/ 0 h 21600"/>
                  <a:gd name="T2" fmla="*/ 528 w 21600"/>
                  <a:gd name="T3" fmla="*/ 0 h 21600"/>
                  <a:gd name="T4" fmla="*/ 1056 w 21600"/>
                  <a:gd name="T5" fmla="*/ 0 h 21600"/>
                  <a:gd name="T6" fmla="*/ 1056 w 21600"/>
                  <a:gd name="T7" fmla="*/ 591 h 21600"/>
                  <a:gd name="T8" fmla="*/ 1056 w 21600"/>
                  <a:gd name="T9" fmla="*/ 1182 h 21600"/>
                  <a:gd name="T10" fmla="*/ 528 w 21600"/>
                  <a:gd name="T11" fmla="*/ 1182 h 21600"/>
                  <a:gd name="T12" fmla="*/ 0 w 21600"/>
                  <a:gd name="T13" fmla="*/ 591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1002 w 21600"/>
                  <a:gd name="T22" fmla="*/ 12171 h 21600"/>
                  <a:gd name="T23" fmla="*/ 20823 w 21600"/>
                  <a:gd name="T24" fmla="*/ 17141 h 2160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600" h="21600" extrusionOk="0">
                    <a:moveTo>
                      <a:pt x="10757" y="21632"/>
                    </a:moveTo>
                    <a:lnTo>
                      <a:pt x="5187" y="21632"/>
                    </a:lnTo>
                    <a:lnTo>
                      <a:pt x="85" y="17509"/>
                    </a:lnTo>
                    <a:lnTo>
                      <a:pt x="85" y="10849"/>
                    </a:lnTo>
                    <a:lnTo>
                      <a:pt x="85" y="81"/>
                    </a:lnTo>
                    <a:lnTo>
                      <a:pt x="10757" y="81"/>
                    </a:lnTo>
                    <a:lnTo>
                      <a:pt x="21706" y="81"/>
                    </a:lnTo>
                    <a:lnTo>
                      <a:pt x="21706" y="10652"/>
                    </a:lnTo>
                    <a:lnTo>
                      <a:pt x="21706" y="21632"/>
                    </a:lnTo>
                    <a:lnTo>
                      <a:pt x="10757" y="21632"/>
                    </a:lnTo>
                    <a:close/>
                  </a:path>
                  <a:path w="21600" h="21600" extrusionOk="0">
                    <a:moveTo>
                      <a:pt x="85" y="17509"/>
                    </a:moveTo>
                    <a:lnTo>
                      <a:pt x="5187" y="17509"/>
                    </a:lnTo>
                    <a:lnTo>
                      <a:pt x="5187" y="21632"/>
                    </a:lnTo>
                    <a:lnTo>
                      <a:pt x="85" y="17509"/>
                    </a:lnTo>
                    <a:close/>
                  </a:path>
                  <a:path w="21600" h="21600" extrusionOk="0">
                    <a:moveTo>
                      <a:pt x="5251" y="7101"/>
                    </a:moveTo>
                    <a:lnTo>
                      <a:pt x="5251" y="11160"/>
                    </a:lnTo>
                    <a:lnTo>
                      <a:pt x="16306" y="11160"/>
                    </a:lnTo>
                    <a:lnTo>
                      <a:pt x="16306" y="7052"/>
                    </a:lnTo>
                    <a:lnTo>
                      <a:pt x="16901" y="6561"/>
                    </a:lnTo>
                    <a:lnTo>
                      <a:pt x="15264" y="5236"/>
                    </a:lnTo>
                    <a:lnTo>
                      <a:pt x="15264" y="1636"/>
                    </a:lnTo>
                    <a:lnTo>
                      <a:pt x="13478" y="1636"/>
                    </a:lnTo>
                    <a:lnTo>
                      <a:pt x="13478" y="3698"/>
                    </a:lnTo>
                    <a:lnTo>
                      <a:pt x="11182" y="1669"/>
                    </a:lnTo>
                    <a:lnTo>
                      <a:pt x="4847" y="6561"/>
                    </a:lnTo>
                    <a:lnTo>
                      <a:pt x="5251" y="7101"/>
                    </a:lnTo>
                    <a:close/>
                  </a:path>
                  <a:path w="21600" h="21600" extrusionOk="0">
                    <a:moveTo>
                      <a:pt x="9396" y="11160"/>
                    </a:moveTo>
                    <a:lnTo>
                      <a:pt x="9396" y="7772"/>
                    </a:lnTo>
                    <a:lnTo>
                      <a:pt x="11820" y="7772"/>
                    </a:lnTo>
                    <a:lnTo>
                      <a:pt x="11820" y="11160"/>
                    </a:lnTo>
                    <a:lnTo>
                      <a:pt x="9396" y="11160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3300"/>
                    </a:solidFill>
                    <a:effectLst/>
                    <a:uLnTx/>
                    <a:uFillTx/>
                    <a:latin typeface="Verdana" pitchFamily="34" charset="0"/>
                  </a:rPr>
                  <a:t>     </a:t>
                </a:r>
                <a:r>
                  <a:rPr kumimoji="0" lang="en-US" sz="3600" b="1" i="0" u="none" strike="noStrike" kern="0" cap="none" spc="0" normalizeH="0" baseline="0" noProof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4</a:t>
                </a:r>
              </a:p>
            </p:txBody>
          </p:sp>
          <p:sp>
            <p:nvSpPr>
              <p:cNvPr id="9" name="Text Box 15"/>
              <p:cNvSpPr txBox="1">
                <a:spLocks noChangeArrowheads="1"/>
              </p:cNvSpPr>
              <p:nvPr/>
            </p:nvSpPr>
            <p:spPr bwMode="auto">
              <a:xfrm>
                <a:off x="2494" y="1688"/>
                <a:ext cx="121" cy="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sp>
          <p:nvSpPr>
            <p:cNvPr id="7" name="Oval 16"/>
            <p:cNvSpPr>
              <a:spLocks noChangeArrowheads="1"/>
            </p:cNvSpPr>
            <p:nvPr/>
          </p:nvSpPr>
          <p:spPr bwMode="auto">
            <a:xfrm>
              <a:off x="2710" y="1274"/>
              <a:ext cx="240" cy="24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762000" y="2971800"/>
            <a:ext cx="1743075" cy="1752600"/>
            <a:chOff x="1200" y="2256"/>
            <a:chExt cx="1098" cy="1104"/>
          </a:xfrm>
        </p:grpSpPr>
        <p:sp>
          <p:nvSpPr>
            <p:cNvPr id="11" name="Homepage">
              <a:hlinkClick r:id="rId4" action="ppaction://hlinksldjump"/>
            </p:cNvPr>
            <p:cNvSpPr>
              <a:spLocks noEditPoints="1" noChangeArrowheads="1"/>
            </p:cNvSpPr>
            <p:nvPr/>
          </p:nvSpPr>
          <p:spPr bwMode="auto">
            <a:xfrm>
              <a:off x="1200" y="2256"/>
              <a:ext cx="1098" cy="1104"/>
            </a:xfrm>
            <a:custGeom>
              <a:avLst/>
              <a:gdLst>
                <a:gd name="T0" fmla="*/ 0 w 21600"/>
                <a:gd name="T1" fmla="*/ 0 h 21600"/>
                <a:gd name="T2" fmla="*/ 549 w 21600"/>
                <a:gd name="T3" fmla="*/ 0 h 21600"/>
                <a:gd name="T4" fmla="*/ 1098 w 21600"/>
                <a:gd name="T5" fmla="*/ 0 h 21600"/>
                <a:gd name="T6" fmla="*/ 1098 w 21600"/>
                <a:gd name="T7" fmla="*/ 552 h 21600"/>
                <a:gd name="T8" fmla="*/ 1098 w 21600"/>
                <a:gd name="T9" fmla="*/ 1104 h 21600"/>
                <a:gd name="T10" fmla="*/ 549 w 21600"/>
                <a:gd name="T11" fmla="*/ 1104 h 21600"/>
                <a:gd name="T12" fmla="*/ 0 w 21600"/>
                <a:gd name="T13" fmla="*/ 552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3 w 21600"/>
                <a:gd name="T22" fmla="*/ 12170 h 21600"/>
                <a:gd name="T23" fmla="*/ 20813 w 21600"/>
                <a:gd name="T24" fmla="*/ 17159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Verdana" pitchFamily="34" charset="0"/>
                </a:rPr>
                <a:t>     </a:t>
              </a: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rPr>
                <a:t>2</a:t>
              </a: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618" y="2419"/>
              <a:ext cx="262" cy="230"/>
            </a:xfrm>
            <a:prstGeom prst="ellipse">
              <a:avLst/>
            </a:prstGeom>
            <a:solidFill>
              <a:srgbClr val="FFEF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6934200" y="2895600"/>
            <a:ext cx="1752600" cy="1676400"/>
            <a:chOff x="3456" y="1104"/>
            <a:chExt cx="1056" cy="1200"/>
          </a:xfrm>
        </p:grpSpPr>
        <p:sp>
          <p:nvSpPr>
            <p:cNvPr id="14" name="Homepage">
              <a:hlinkClick r:id="rId4" action="ppaction://hlinksldjump"/>
            </p:cNvPr>
            <p:cNvSpPr>
              <a:spLocks noEditPoints="1" noChangeArrowheads="1"/>
            </p:cNvSpPr>
            <p:nvPr/>
          </p:nvSpPr>
          <p:spPr bwMode="auto">
            <a:xfrm>
              <a:off x="3456" y="1104"/>
              <a:ext cx="1056" cy="1200"/>
            </a:xfrm>
            <a:custGeom>
              <a:avLst/>
              <a:gdLst>
                <a:gd name="T0" fmla="*/ 0 w 21600"/>
                <a:gd name="T1" fmla="*/ 0 h 21600"/>
                <a:gd name="T2" fmla="*/ 528 w 21600"/>
                <a:gd name="T3" fmla="*/ 0 h 21600"/>
                <a:gd name="T4" fmla="*/ 1056 w 21600"/>
                <a:gd name="T5" fmla="*/ 0 h 21600"/>
                <a:gd name="T6" fmla="*/ 1056 w 21600"/>
                <a:gd name="T7" fmla="*/ 600 h 21600"/>
                <a:gd name="T8" fmla="*/ 1056 w 21600"/>
                <a:gd name="T9" fmla="*/ 1200 h 21600"/>
                <a:gd name="T10" fmla="*/ 528 w 21600"/>
                <a:gd name="T11" fmla="*/ 1200 h 21600"/>
                <a:gd name="T12" fmla="*/ 0 w 21600"/>
                <a:gd name="T13" fmla="*/ 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2 w 21600"/>
                <a:gd name="T22" fmla="*/ 12168 h 21600"/>
                <a:gd name="T23" fmla="*/ 20823 w 21600"/>
                <a:gd name="T24" fmla="*/ 17154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             </a:t>
              </a:r>
              <a:r>
                <a:rPr kumimoji="0" lang="en-US" sz="36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rPr>
                <a:t>8</a:t>
              </a: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3503" y="1824"/>
              <a:ext cx="913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3875" y="1274"/>
              <a:ext cx="240" cy="24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7" name="Group 61"/>
          <p:cNvGrpSpPr>
            <a:grpSpLocks/>
          </p:cNvGrpSpPr>
          <p:nvPr/>
        </p:nvGrpSpPr>
        <p:grpSpPr bwMode="auto">
          <a:xfrm>
            <a:off x="990600" y="5029200"/>
            <a:ext cx="2514600" cy="1676400"/>
            <a:chOff x="755" y="3157"/>
            <a:chExt cx="1653" cy="1067"/>
          </a:xfrm>
        </p:grpSpPr>
        <p:pic>
          <p:nvPicPr>
            <p:cNvPr id="18" name="Picture 26" descr="Elephant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56" y="3576"/>
              <a:ext cx="960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755" y="3157"/>
              <a:ext cx="1653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err="1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Số</a:t>
              </a:r>
              <a:r>
                <a:rPr lang="en-US" sz="3200" b="1" dirty="0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bị</a:t>
              </a:r>
              <a:r>
                <a:rPr lang="en-US" sz="3200" b="1" dirty="0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 chia</a:t>
              </a:r>
            </a:p>
          </p:txBody>
        </p:sp>
      </p:grpSp>
      <p:grpSp>
        <p:nvGrpSpPr>
          <p:cNvPr id="20" name="Group 60"/>
          <p:cNvGrpSpPr>
            <a:grpSpLocks/>
          </p:cNvGrpSpPr>
          <p:nvPr/>
        </p:nvGrpSpPr>
        <p:grpSpPr bwMode="auto">
          <a:xfrm>
            <a:off x="3581400" y="4978400"/>
            <a:ext cx="2333625" cy="1677988"/>
            <a:chOff x="3246" y="3184"/>
            <a:chExt cx="1470" cy="1057"/>
          </a:xfrm>
        </p:grpSpPr>
        <p:pic>
          <p:nvPicPr>
            <p:cNvPr id="21" name="Picture 35" descr="Dog-09-june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246" y="3504"/>
              <a:ext cx="1458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36"/>
            <p:cNvSpPr txBox="1">
              <a:spLocks noChangeArrowheads="1"/>
            </p:cNvSpPr>
            <p:nvPr/>
          </p:nvSpPr>
          <p:spPr bwMode="auto">
            <a:xfrm>
              <a:off x="3390" y="3184"/>
              <a:ext cx="132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err="1">
                  <a:solidFill>
                    <a:srgbClr val="FF0000"/>
                  </a:solidFill>
                  <a:latin typeface="+mn-lt"/>
                  <a:cs typeface="Times New Roman" pitchFamily="18" charset="0"/>
                </a:rPr>
                <a:t>Số</a:t>
              </a:r>
              <a:r>
                <a:rPr lang="en-US" sz="3200" b="1" dirty="0">
                  <a:solidFill>
                    <a:srgbClr val="FF0000"/>
                  </a:solidFill>
                  <a:latin typeface="+mn-lt"/>
                  <a:cs typeface="Times New Roman" pitchFamily="18" charset="0"/>
                </a:rPr>
                <a:t> chia</a:t>
              </a:r>
            </a:p>
          </p:txBody>
        </p:sp>
      </p:grpSp>
      <p:grpSp>
        <p:nvGrpSpPr>
          <p:cNvPr id="23" name="Group 73"/>
          <p:cNvGrpSpPr>
            <a:grpSpLocks/>
          </p:cNvGrpSpPr>
          <p:nvPr/>
        </p:nvGrpSpPr>
        <p:grpSpPr bwMode="auto">
          <a:xfrm>
            <a:off x="6610963" y="5180809"/>
            <a:ext cx="2317750" cy="1651001"/>
            <a:chOff x="4300" y="3230"/>
            <a:chExt cx="1460" cy="1040"/>
          </a:xfrm>
        </p:grpSpPr>
        <p:pic>
          <p:nvPicPr>
            <p:cNvPr id="24" name="Picture 50" descr="122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36" y="3504"/>
              <a:ext cx="1124" cy="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Text Box 65"/>
            <p:cNvSpPr txBox="1">
              <a:spLocks noChangeArrowheads="1"/>
            </p:cNvSpPr>
            <p:nvPr/>
          </p:nvSpPr>
          <p:spPr bwMode="auto">
            <a:xfrm>
              <a:off x="4300" y="3230"/>
              <a:ext cx="120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err="1">
                  <a:solidFill>
                    <a:srgbClr val="FF0000"/>
                  </a:solidFill>
                  <a:latin typeface="+mn-lt"/>
                  <a:cs typeface="Times New Roman" pitchFamily="18" charset="0"/>
                </a:rPr>
                <a:t>Thương</a:t>
              </a:r>
              <a:endParaRPr lang="en-US" sz="3200" b="1" dirty="0">
                <a:solidFill>
                  <a:srgbClr val="FF0000"/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26" name="TextBox 44"/>
          <p:cNvSpPr txBox="1">
            <a:spLocks noChangeArrowheads="1"/>
          </p:cNvSpPr>
          <p:nvPr/>
        </p:nvSpPr>
        <p:spPr bwMode="auto">
          <a:xfrm>
            <a:off x="3124200" y="3581400"/>
            <a:ext cx="3429000" cy="830263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Arial" charset="0"/>
              </a:rPr>
              <a:t> 8  :  2  =  4</a:t>
            </a:r>
          </a:p>
        </p:txBody>
      </p:sp>
    </p:spTree>
    <p:extLst>
      <p:ext uri="{BB962C8B-B14F-4D97-AF65-F5344CB8AC3E}">
        <p14:creationId xmlns:p14="http://schemas.microsoft.com/office/powerpoint/2010/main" val="171281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>
        <p14:vortex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396 0.00995 C 0.06146 -0.07585 0.04809 -0.16096 0.1323 -0.22941 C 0.2165 -0.29764 0.39809 -0.34875 0.57917 -0.39963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0" y="-2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6 -0.12396 L -0.33594 -0.3570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-1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12766E-6 C -0.1316 -0.2759 -0.2625 -0.55111 -0.31129 -0.65333 C -0.36007 -0.75509 -0.2941 -0.61795 -0.29375 -0.61332 C -0.2934 -0.60893 -0.30122 -0.61795 -0.30885 -0.62674 " pathEditMode="relative" rAng="0" ptsTypes="aa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0" y="-3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4" descr="1495_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75"/>
          <p:cNvGrpSpPr>
            <a:grpSpLocks/>
          </p:cNvGrpSpPr>
          <p:nvPr/>
        </p:nvGrpSpPr>
        <p:grpSpPr bwMode="auto">
          <a:xfrm>
            <a:off x="838200" y="2362200"/>
            <a:ext cx="1743075" cy="1752600"/>
            <a:chOff x="1200" y="2256"/>
            <a:chExt cx="1098" cy="1104"/>
          </a:xfrm>
        </p:grpSpPr>
        <p:sp>
          <p:nvSpPr>
            <p:cNvPr id="5" name="Homepage">
              <a:hlinkClick r:id="rId4" action="ppaction://hlinksldjump"/>
            </p:cNvPr>
            <p:cNvSpPr>
              <a:spLocks noEditPoints="1" noChangeArrowheads="1"/>
            </p:cNvSpPr>
            <p:nvPr/>
          </p:nvSpPr>
          <p:spPr bwMode="auto">
            <a:xfrm>
              <a:off x="1200" y="2256"/>
              <a:ext cx="1098" cy="1104"/>
            </a:xfrm>
            <a:custGeom>
              <a:avLst/>
              <a:gdLst>
                <a:gd name="T0" fmla="*/ 0 w 21600"/>
                <a:gd name="T1" fmla="*/ 0 h 21600"/>
                <a:gd name="T2" fmla="*/ 549 w 21600"/>
                <a:gd name="T3" fmla="*/ 0 h 21600"/>
                <a:gd name="T4" fmla="*/ 1098 w 21600"/>
                <a:gd name="T5" fmla="*/ 0 h 21600"/>
                <a:gd name="T6" fmla="*/ 1098 w 21600"/>
                <a:gd name="T7" fmla="*/ 552 h 21600"/>
                <a:gd name="T8" fmla="*/ 1098 w 21600"/>
                <a:gd name="T9" fmla="*/ 1104 h 21600"/>
                <a:gd name="T10" fmla="*/ 549 w 21600"/>
                <a:gd name="T11" fmla="*/ 1104 h 21600"/>
                <a:gd name="T12" fmla="*/ 0 w 21600"/>
                <a:gd name="T13" fmla="*/ 552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3 w 21600"/>
                <a:gd name="T22" fmla="*/ 12170 h 21600"/>
                <a:gd name="T23" fmla="*/ 20813 w 21600"/>
                <a:gd name="T24" fmla="*/ 17159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Verdana" pitchFamily="34" charset="0"/>
                </a:rPr>
                <a:t>     </a:t>
              </a:r>
              <a:r>
                <a:rPr kumimoji="0" lang="en-US" sz="40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rPr>
                <a:t>8</a:t>
              </a:r>
            </a:p>
          </p:txBody>
        </p:sp>
        <p:sp>
          <p:nvSpPr>
            <p:cNvPr id="6" name="Oval 11"/>
            <p:cNvSpPr>
              <a:spLocks noChangeArrowheads="1"/>
            </p:cNvSpPr>
            <p:nvPr/>
          </p:nvSpPr>
          <p:spPr bwMode="auto">
            <a:xfrm>
              <a:off x="1618" y="2419"/>
              <a:ext cx="262" cy="230"/>
            </a:xfrm>
            <a:prstGeom prst="ellipse">
              <a:avLst/>
            </a:prstGeom>
            <a:solidFill>
              <a:srgbClr val="FFEF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3886200" y="609600"/>
            <a:ext cx="1600200" cy="1828800"/>
            <a:chOff x="2304" y="1104"/>
            <a:chExt cx="1056" cy="1182"/>
          </a:xfrm>
        </p:grpSpPr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2304" y="1104"/>
              <a:ext cx="1056" cy="1182"/>
              <a:chOff x="2304" y="1104"/>
              <a:chExt cx="1056" cy="1182"/>
            </a:xfrm>
          </p:grpSpPr>
          <p:sp>
            <p:nvSpPr>
              <p:cNvPr id="10" name="Homepage">
                <a:hlinkClick r:id="rId4" action="ppaction://hlinksldjump"/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2304" y="1104"/>
                <a:ext cx="1056" cy="1182"/>
              </a:xfrm>
              <a:custGeom>
                <a:avLst/>
                <a:gdLst>
                  <a:gd name="T0" fmla="*/ 0 w 21600"/>
                  <a:gd name="T1" fmla="*/ 0 h 21600"/>
                  <a:gd name="T2" fmla="*/ 528 w 21600"/>
                  <a:gd name="T3" fmla="*/ 0 h 21600"/>
                  <a:gd name="T4" fmla="*/ 1056 w 21600"/>
                  <a:gd name="T5" fmla="*/ 0 h 21600"/>
                  <a:gd name="T6" fmla="*/ 1056 w 21600"/>
                  <a:gd name="T7" fmla="*/ 591 h 21600"/>
                  <a:gd name="T8" fmla="*/ 1056 w 21600"/>
                  <a:gd name="T9" fmla="*/ 1182 h 21600"/>
                  <a:gd name="T10" fmla="*/ 528 w 21600"/>
                  <a:gd name="T11" fmla="*/ 1182 h 21600"/>
                  <a:gd name="T12" fmla="*/ 0 w 21600"/>
                  <a:gd name="T13" fmla="*/ 591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1002 w 21600"/>
                  <a:gd name="T22" fmla="*/ 12171 h 21600"/>
                  <a:gd name="T23" fmla="*/ 20823 w 21600"/>
                  <a:gd name="T24" fmla="*/ 17141 h 2160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600" h="21600" extrusionOk="0">
                    <a:moveTo>
                      <a:pt x="10757" y="21632"/>
                    </a:moveTo>
                    <a:lnTo>
                      <a:pt x="5187" y="21632"/>
                    </a:lnTo>
                    <a:lnTo>
                      <a:pt x="85" y="17509"/>
                    </a:lnTo>
                    <a:lnTo>
                      <a:pt x="85" y="10849"/>
                    </a:lnTo>
                    <a:lnTo>
                      <a:pt x="85" y="81"/>
                    </a:lnTo>
                    <a:lnTo>
                      <a:pt x="10757" y="81"/>
                    </a:lnTo>
                    <a:lnTo>
                      <a:pt x="21706" y="81"/>
                    </a:lnTo>
                    <a:lnTo>
                      <a:pt x="21706" y="10652"/>
                    </a:lnTo>
                    <a:lnTo>
                      <a:pt x="21706" y="21632"/>
                    </a:lnTo>
                    <a:lnTo>
                      <a:pt x="10757" y="21632"/>
                    </a:lnTo>
                    <a:close/>
                  </a:path>
                  <a:path w="21600" h="21600" extrusionOk="0">
                    <a:moveTo>
                      <a:pt x="85" y="17509"/>
                    </a:moveTo>
                    <a:lnTo>
                      <a:pt x="5187" y="17509"/>
                    </a:lnTo>
                    <a:lnTo>
                      <a:pt x="5187" y="21632"/>
                    </a:lnTo>
                    <a:lnTo>
                      <a:pt x="85" y="17509"/>
                    </a:lnTo>
                    <a:close/>
                  </a:path>
                  <a:path w="21600" h="21600" extrusionOk="0">
                    <a:moveTo>
                      <a:pt x="5251" y="7101"/>
                    </a:moveTo>
                    <a:lnTo>
                      <a:pt x="5251" y="11160"/>
                    </a:lnTo>
                    <a:lnTo>
                      <a:pt x="16306" y="11160"/>
                    </a:lnTo>
                    <a:lnTo>
                      <a:pt x="16306" y="7052"/>
                    </a:lnTo>
                    <a:lnTo>
                      <a:pt x="16901" y="6561"/>
                    </a:lnTo>
                    <a:lnTo>
                      <a:pt x="15264" y="5236"/>
                    </a:lnTo>
                    <a:lnTo>
                      <a:pt x="15264" y="1636"/>
                    </a:lnTo>
                    <a:lnTo>
                      <a:pt x="13478" y="1636"/>
                    </a:lnTo>
                    <a:lnTo>
                      <a:pt x="13478" y="3698"/>
                    </a:lnTo>
                    <a:lnTo>
                      <a:pt x="11182" y="1669"/>
                    </a:lnTo>
                    <a:lnTo>
                      <a:pt x="4847" y="6561"/>
                    </a:lnTo>
                    <a:lnTo>
                      <a:pt x="5251" y="7101"/>
                    </a:lnTo>
                    <a:close/>
                  </a:path>
                  <a:path w="21600" h="21600" extrusionOk="0">
                    <a:moveTo>
                      <a:pt x="9396" y="11160"/>
                    </a:moveTo>
                    <a:lnTo>
                      <a:pt x="9396" y="7772"/>
                    </a:lnTo>
                    <a:lnTo>
                      <a:pt x="11820" y="7772"/>
                    </a:lnTo>
                    <a:lnTo>
                      <a:pt x="11820" y="11160"/>
                    </a:lnTo>
                    <a:lnTo>
                      <a:pt x="9396" y="11160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3300"/>
                    </a:solidFill>
                    <a:effectLst/>
                    <a:uLnTx/>
                    <a:uFillTx/>
                    <a:latin typeface="Verdana" pitchFamily="34" charset="0"/>
                  </a:rPr>
                  <a:t>     </a:t>
                </a:r>
                <a:r>
                  <a:rPr kumimoji="0" lang="en-US" sz="3600" b="1" i="0" u="none" strike="noStrike" kern="0" cap="none" spc="0" normalizeH="0" baseline="0" noProof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16</a:t>
                </a:r>
              </a:p>
            </p:txBody>
          </p:sp>
          <p:sp>
            <p:nvSpPr>
              <p:cNvPr id="11" name="Text Box 15"/>
              <p:cNvSpPr txBox="1">
                <a:spLocks noChangeArrowheads="1"/>
              </p:cNvSpPr>
              <p:nvPr/>
            </p:nvSpPr>
            <p:spPr bwMode="auto">
              <a:xfrm>
                <a:off x="2494" y="1688"/>
                <a:ext cx="121" cy="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sp>
          <p:nvSpPr>
            <p:cNvPr id="9" name="Oval 16"/>
            <p:cNvSpPr>
              <a:spLocks noChangeArrowheads="1"/>
            </p:cNvSpPr>
            <p:nvPr/>
          </p:nvSpPr>
          <p:spPr bwMode="auto">
            <a:xfrm>
              <a:off x="2710" y="1274"/>
              <a:ext cx="240" cy="24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2" name="Group 17"/>
          <p:cNvGrpSpPr>
            <a:grpSpLocks/>
          </p:cNvGrpSpPr>
          <p:nvPr/>
        </p:nvGrpSpPr>
        <p:grpSpPr bwMode="auto">
          <a:xfrm>
            <a:off x="6934200" y="2286000"/>
            <a:ext cx="1752600" cy="1676400"/>
            <a:chOff x="3456" y="1104"/>
            <a:chExt cx="1056" cy="1200"/>
          </a:xfrm>
        </p:grpSpPr>
        <p:sp>
          <p:nvSpPr>
            <p:cNvPr id="13" name="Homepage">
              <a:hlinkClick r:id="rId4" action="ppaction://hlinksldjump"/>
            </p:cNvPr>
            <p:cNvSpPr>
              <a:spLocks noEditPoints="1" noChangeArrowheads="1"/>
            </p:cNvSpPr>
            <p:nvPr/>
          </p:nvSpPr>
          <p:spPr bwMode="auto">
            <a:xfrm>
              <a:off x="3456" y="1104"/>
              <a:ext cx="1056" cy="1200"/>
            </a:xfrm>
            <a:custGeom>
              <a:avLst/>
              <a:gdLst>
                <a:gd name="T0" fmla="*/ 0 w 21600"/>
                <a:gd name="T1" fmla="*/ 0 h 21600"/>
                <a:gd name="T2" fmla="*/ 528 w 21600"/>
                <a:gd name="T3" fmla="*/ 0 h 21600"/>
                <a:gd name="T4" fmla="*/ 1056 w 21600"/>
                <a:gd name="T5" fmla="*/ 0 h 21600"/>
                <a:gd name="T6" fmla="*/ 1056 w 21600"/>
                <a:gd name="T7" fmla="*/ 600 h 21600"/>
                <a:gd name="T8" fmla="*/ 1056 w 21600"/>
                <a:gd name="T9" fmla="*/ 1200 h 21600"/>
                <a:gd name="T10" fmla="*/ 528 w 21600"/>
                <a:gd name="T11" fmla="*/ 1200 h 21600"/>
                <a:gd name="T12" fmla="*/ 0 w 21600"/>
                <a:gd name="T13" fmla="*/ 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2 w 21600"/>
                <a:gd name="T22" fmla="*/ 12168 h 21600"/>
                <a:gd name="T23" fmla="*/ 20823 w 21600"/>
                <a:gd name="T24" fmla="*/ 17154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             </a:t>
              </a:r>
              <a:r>
                <a:rPr kumimoji="0" lang="en-US" sz="3600" b="1" i="0" u="none" strike="noStrike" kern="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rPr>
                <a:t>2</a:t>
              </a:r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3503" y="1824"/>
              <a:ext cx="913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5" name="Oval 20"/>
            <p:cNvSpPr>
              <a:spLocks noChangeArrowheads="1"/>
            </p:cNvSpPr>
            <p:nvPr/>
          </p:nvSpPr>
          <p:spPr bwMode="auto">
            <a:xfrm>
              <a:off x="3875" y="1274"/>
              <a:ext cx="240" cy="24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762000" y="4571999"/>
            <a:ext cx="2514600" cy="1751814"/>
            <a:chOff x="755" y="3254"/>
            <a:chExt cx="1653" cy="1115"/>
          </a:xfrm>
        </p:grpSpPr>
        <p:pic>
          <p:nvPicPr>
            <p:cNvPr id="17" name="Picture 26" descr="Elephant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56" y="3721"/>
              <a:ext cx="960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 Box 27"/>
            <p:cNvSpPr txBox="1">
              <a:spLocks noChangeArrowheads="1"/>
            </p:cNvSpPr>
            <p:nvPr/>
          </p:nvSpPr>
          <p:spPr bwMode="auto">
            <a:xfrm>
              <a:off x="755" y="3254"/>
              <a:ext cx="1653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err="1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Số</a:t>
              </a:r>
              <a:r>
                <a:rPr lang="en-US" sz="3200" b="1" dirty="0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bị</a:t>
              </a:r>
              <a:r>
                <a:rPr lang="en-US" sz="3200" b="1" dirty="0">
                  <a:solidFill>
                    <a:srgbClr val="FF3300"/>
                  </a:solidFill>
                  <a:latin typeface="+mn-lt"/>
                  <a:cs typeface="Times New Roman" pitchFamily="18" charset="0"/>
                </a:rPr>
                <a:t> chia</a:t>
              </a:r>
            </a:p>
          </p:txBody>
        </p:sp>
      </p:grpSp>
      <p:grpSp>
        <p:nvGrpSpPr>
          <p:cNvPr id="19" name="Group 60"/>
          <p:cNvGrpSpPr>
            <a:grpSpLocks/>
          </p:cNvGrpSpPr>
          <p:nvPr/>
        </p:nvGrpSpPr>
        <p:grpSpPr bwMode="auto">
          <a:xfrm>
            <a:off x="3429000" y="4521202"/>
            <a:ext cx="2333625" cy="1651001"/>
            <a:chOff x="3246" y="3280"/>
            <a:chExt cx="1470" cy="1040"/>
          </a:xfrm>
        </p:grpSpPr>
        <p:pic>
          <p:nvPicPr>
            <p:cNvPr id="20" name="Picture 35" descr="Dog-09-june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246" y="3583"/>
              <a:ext cx="1458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36"/>
            <p:cNvSpPr txBox="1">
              <a:spLocks noChangeArrowheads="1"/>
            </p:cNvSpPr>
            <p:nvPr/>
          </p:nvSpPr>
          <p:spPr bwMode="auto">
            <a:xfrm>
              <a:off x="3390" y="3280"/>
              <a:ext cx="132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err="1">
                  <a:solidFill>
                    <a:srgbClr val="FF0000"/>
                  </a:solidFill>
                  <a:latin typeface="+mn-lt"/>
                  <a:cs typeface="Times New Roman" pitchFamily="18" charset="0"/>
                </a:rPr>
                <a:t>Số</a:t>
              </a:r>
              <a:r>
                <a:rPr lang="en-US" sz="3200" b="1" dirty="0">
                  <a:solidFill>
                    <a:srgbClr val="FF0000"/>
                  </a:solidFill>
                  <a:latin typeface="+mn-lt"/>
                  <a:cs typeface="Times New Roman" pitchFamily="18" charset="0"/>
                </a:rPr>
                <a:t> chia</a:t>
              </a:r>
            </a:p>
          </p:txBody>
        </p:sp>
      </p:grpSp>
      <p:grpSp>
        <p:nvGrpSpPr>
          <p:cNvPr id="22" name="Group 73"/>
          <p:cNvGrpSpPr>
            <a:grpSpLocks/>
          </p:cNvGrpSpPr>
          <p:nvPr/>
        </p:nvGrpSpPr>
        <p:grpSpPr bwMode="auto">
          <a:xfrm>
            <a:off x="6248400" y="4495800"/>
            <a:ext cx="2317750" cy="1752600"/>
            <a:chOff x="4300" y="3166"/>
            <a:chExt cx="1460" cy="1104"/>
          </a:xfrm>
        </p:grpSpPr>
        <p:pic>
          <p:nvPicPr>
            <p:cNvPr id="23" name="Picture 50" descr="122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36" y="3504"/>
              <a:ext cx="1124" cy="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Text Box 65"/>
            <p:cNvSpPr txBox="1">
              <a:spLocks noChangeArrowheads="1"/>
            </p:cNvSpPr>
            <p:nvPr/>
          </p:nvSpPr>
          <p:spPr bwMode="auto">
            <a:xfrm>
              <a:off x="4300" y="3166"/>
              <a:ext cx="120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err="1">
                  <a:solidFill>
                    <a:srgbClr val="FF0000"/>
                  </a:solidFill>
                  <a:latin typeface="+mn-lt"/>
                  <a:cs typeface="Times New Roman" pitchFamily="18" charset="0"/>
                </a:rPr>
                <a:t>Thương</a:t>
              </a:r>
              <a:endParaRPr lang="en-US" sz="3200" b="1" dirty="0">
                <a:solidFill>
                  <a:srgbClr val="FF0000"/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25" name="TextBox 44"/>
          <p:cNvSpPr txBox="1">
            <a:spLocks noChangeArrowheads="1"/>
          </p:cNvSpPr>
          <p:nvPr/>
        </p:nvSpPr>
        <p:spPr bwMode="auto">
          <a:xfrm>
            <a:off x="3124200" y="2971800"/>
            <a:ext cx="3429000" cy="830263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4800" b="1" dirty="0">
                <a:latin typeface="+mn-lt"/>
              </a:rPr>
              <a:t>16 :  2  =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210800" y="1295400"/>
            <a:ext cx="60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+mn-lt"/>
              </a:rPr>
              <a:t>8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791200" y="2971800"/>
            <a:ext cx="91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dirty="0"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8666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split orient="vert"/>
      </p:transition>
    </mc:Choice>
    <mc:Fallback xmlns="">
      <p:transition spd="slow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65896E-6 L -0.475 0.23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50" y="1195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3.98844E-6 C 0.07605 -0.13619 0.07084 -0.27122 0.10486 -0.37966 C 0.13941 -0.48787 0.21337 -0.56902 0.2875 -0.64925 " pathEditMode="relative" rAng="0" ptsTypes="aaA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-324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27 -0.29047 L 0.31406 -0.4347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00" y="-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6 -0.06682 L -0.5934 -0.4716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00" y="-20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Z169"/>
          <p:cNvPicPr>
            <a:picLocks noChangeAspect="1" noChangeArrowheads="1"/>
          </p:cNvPicPr>
          <p:nvPr/>
        </p:nvPicPr>
        <p:blipFill>
          <a:blip r:embed="rId2"/>
          <a:srcRect l="8594" t="2061" r="10156" b="5154"/>
          <a:stretch>
            <a:fillRect/>
          </a:stretch>
        </p:blipFill>
        <p:spPr bwMode="auto">
          <a:xfrm>
            <a:off x="0" y="-1"/>
            <a:ext cx="9144000" cy="6815137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09600" y="1459192"/>
            <a:ext cx="66599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Chúc</a:t>
            </a:r>
            <a:r>
              <a:rPr lang="en-US" sz="5400" b="1" cap="all" spc="0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spc="0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các</a:t>
            </a:r>
            <a:r>
              <a:rPr lang="en-US" sz="5400" b="1" cap="all" spc="0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con </a:t>
            </a:r>
            <a:r>
              <a:rPr lang="en-US" sz="5400" b="1" cap="all" spc="0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học</a:t>
            </a:r>
            <a:r>
              <a:rPr lang="en-US" sz="5400" b="1" cap="all" spc="0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spc="0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tập</a:t>
            </a:r>
            <a:r>
              <a:rPr lang="en-US" sz="5400" b="1" cap="all" spc="0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spc="0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tốt</a:t>
            </a:r>
            <a:r>
              <a:rPr lang="en-US" sz="5400" b="1" cap="all" spc="0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en-US" sz="5400" b="1" cap="all" spc="0" dirty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068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Administrator\Desktop\ThiGVG\Đạo đức\Đạo đức\Ảnh\ảnh nền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48271" y="1411069"/>
            <a:ext cx="2566729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Mục</a:t>
            </a:r>
            <a:r>
              <a:rPr lang="en-US" sz="3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sz="3600" b="1" dirty="0" err="1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tiêu</a:t>
            </a:r>
            <a:r>
              <a:rPr lang="en-US" sz="3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:</a:t>
            </a:r>
          </a:p>
        </p:txBody>
      </p:sp>
      <p:sp>
        <p:nvSpPr>
          <p:cNvPr id="30724" name="TextBox 2"/>
          <p:cNvSpPr txBox="1">
            <a:spLocks noChangeArrowheads="1"/>
          </p:cNvSpPr>
          <p:nvPr/>
        </p:nvSpPr>
        <p:spPr bwMode="auto">
          <a:xfrm>
            <a:off x="762000" y="2514600"/>
            <a:ext cx="8382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HS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nhận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biết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được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tên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gọi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của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thành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phần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kết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quả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trong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phép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chia.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Củng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cố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kĩ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năng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thực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hành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chia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trong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bảng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chia 2.</a:t>
            </a:r>
          </a:p>
        </p:txBody>
      </p:sp>
    </p:spTree>
    <p:extLst>
      <p:ext uri="{BB962C8B-B14F-4D97-AF65-F5344CB8AC3E}">
        <p14:creationId xmlns:p14="http://schemas.microsoft.com/office/powerpoint/2010/main" val="2826062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Z169"/>
          <p:cNvPicPr>
            <a:picLocks noChangeAspect="1" noChangeArrowheads="1"/>
          </p:cNvPicPr>
          <p:nvPr/>
        </p:nvPicPr>
        <p:blipFill>
          <a:blip r:embed="rId2"/>
          <a:srcRect l="8594" t="2061" r="10156" b="5154"/>
          <a:stretch>
            <a:fillRect/>
          </a:stretch>
        </p:blipFill>
        <p:spPr bwMode="auto">
          <a:xfrm>
            <a:off x="6927" y="0"/>
            <a:ext cx="9144000" cy="6815137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143000" y="1349514"/>
            <a:ext cx="632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err="1">
                <a:latin typeface="+mn-lt"/>
              </a:rPr>
              <a:t>Khởi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động</a:t>
            </a:r>
            <a:r>
              <a:rPr lang="en-US" sz="4000" b="1" dirty="0">
                <a:latin typeface="+mn-lt"/>
              </a:rPr>
              <a:t>: </a:t>
            </a:r>
            <a:r>
              <a:rPr lang="en-US" sz="4000" b="1" dirty="0" err="1">
                <a:latin typeface="+mn-lt"/>
              </a:rPr>
              <a:t>Trò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chơi</a:t>
            </a:r>
            <a:endParaRPr lang="en-US" sz="4000" b="1" dirty="0">
              <a:latin typeface="+mn-lt"/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143000" y="2568714"/>
            <a:ext cx="632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Ghép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cành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6781800" y="2152650"/>
            <a:ext cx="2362200" cy="3333750"/>
            <a:chOff x="2544" y="960"/>
            <a:chExt cx="1947" cy="2100"/>
          </a:xfrm>
        </p:grpSpPr>
        <p:grpSp>
          <p:nvGrpSpPr>
            <p:cNvPr id="4154" name="Group 3"/>
            <p:cNvGrpSpPr>
              <a:grpSpLocks/>
            </p:cNvGrpSpPr>
            <p:nvPr/>
          </p:nvGrpSpPr>
          <p:grpSpPr bwMode="auto">
            <a:xfrm>
              <a:off x="2652" y="960"/>
              <a:ext cx="1839" cy="2100"/>
              <a:chOff x="2652" y="960"/>
              <a:chExt cx="1839" cy="2100"/>
            </a:xfrm>
          </p:grpSpPr>
          <p:sp>
            <p:nvSpPr>
              <p:cNvPr id="4157" name="Freeform 4"/>
              <p:cNvSpPr>
                <a:spLocks/>
              </p:cNvSpPr>
              <p:nvPr/>
            </p:nvSpPr>
            <p:spPr bwMode="auto">
              <a:xfrm>
                <a:off x="3531" y="1065"/>
                <a:ext cx="960" cy="864"/>
              </a:xfrm>
              <a:custGeom>
                <a:avLst/>
                <a:gdLst>
                  <a:gd name="T0" fmla="*/ 28 w 1104"/>
                  <a:gd name="T1" fmla="*/ 358 h 968"/>
                  <a:gd name="T2" fmla="*/ 60 w 1104"/>
                  <a:gd name="T3" fmla="*/ 204 h 968"/>
                  <a:gd name="T4" fmla="*/ 280 w 1104"/>
                  <a:gd name="T5" fmla="*/ 107 h 968"/>
                  <a:gd name="T6" fmla="*/ 343 w 1104"/>
                  <a:gd name="T7" fmla="*/ 29 h 968"/>
                  <a:gd name="T8" fmla="*/ 343 w 1104"/>
                  <a:gd name="T9" fmla="*/ 280 h 968"/>
                  <a:gd name="T10" fmla="*/ 233 w 1104"/>
                  <a:gd name="T11" fmla="*/ 377 h 968"/>
                  <a:gd name="T12" fmla="*/ 28 w 1104"/>
                  <a:gd name="T13" fmla="*/ 358 h 9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4"/>
                  <a:gd name="T22" fmla="*/ 0 h 968"/>
                  <a:gd name="T23" fmla="*/ 1104 w 1104"/>
                  <a:gd name="T24" fmla="*/ 968 h 9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4" h="968">
                    <a:moveTo>
                      <a:pt x="88" y="888"/>
                    </a:moveTo>
                    <a:cubicBezTo>
                      <a:pt x="0" y="816"/>
                      <a:pt x="56" y="608"/>
                      <a:pt x="184" y="504"/>
                    </a:cubicBezTo>
                    <a:cubicBezTo>
                      <a:pt x="312" y="400"/>
                      <a:pt x="712" y="336"/>
                      <a:pt x="856" y="264"/>
                    </a:cubicBezTo>
                    <a:cubicBezTo>
                      <a:pt x="1000" y="192"/>
                      <a:pt x="1016" y="0"/>
                      <a:pt x="1048" y="72"/>
                    </a:cubicBezTo>
                    <a:cubicBezTo>
                      <a:pt x="1080" y="144"/>
                      <a:pt x="1104" y="552"/>
                      <a:pt x="1048" y="696"/>
                    </a:cubicBezTo>
                    <a:cubicBezTo>
                      <a:pt x="992" y="840"/>
                      <a:pt x="872" y="904"/>
                      <a:pt x="712" y="936"/>
                    </a:cubicBezTo>
                    <a:cubicBezTo>
                      <a:pt x="552" y="968"/>
                      <a:pt x="176" y="960"/>
                      <a:pt x="88" y="88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50000">
                    <a:srgbClr val="005E00"/>
                  </a:gs>
                  <a:gs pos="100000">
                    <a:srgbClr val="00CC00"/>
                  </a:gs>
                </a:gsLst>
                <a:lin ang="5400000" scaled="1"/>
              </a:gradFill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5"/>
              <p:cNvSpPr>
                <a:spLocks/>
              </p:cNvSpPr>
              <p:nvPr/>
            </p:nvSpPr>
            <p:spPr bwMode="auto">
              <a:xfrm>
                <a:off x="3296" y="960"/>
                <a:ext cx="400" cy="2016"/>
              </a:xfrm>
              <a:custGeom>
                <a:avLst/>
                <a:gdLst>
                  <a:gd name="T0" fmla="*/ 240 w 400"/>
                  <a:gd name="T1" fmla="*/ 0 h 2016"/>
                  <a:gd name="T2" fmla="*/ 96 w 400"/>
                  <a:gd name="T3" fmla="*/ 288 h 2016"/>
                  <a:gd name="T4" fmla="*/ 384 w 400"/>
                  <a:gd name="T5" fmla="*/ 1392 h 2016"/>
                  <a:gd name="T6" fmla="*/ 0 w 400"/>
                  <a:gd name="T7" fmla="*/ 2016 h 20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0"/>
                  <a:gd name="T13" fmla="*/ 0 h 2016"/>
                  <a:gd name="T14" fmla="*/ 400 w 400"/>
                  <a:gd name="T15" fmla="*/ 2016 h 20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0" h="2016">
                    <a:moveTo>
                      <a:pt x="240" y="0"/>
                    </a:moveTo>
                    <a:cubicBezTo>
                      <a:pt x="156" y="28"/>
                      <a:pt x="72" y="56"/>
                      <a:pt x="96" y="288"/>
                    </a:cubicBezTo>
                    <a:cubicBezTo>
                      <a:pt x="120" y="520"/>
                      <a:pt x="400" y="1104"/>
                      <a:pt x="384" y="1392"/>
                    </a:cubicBezTo>
                    <a:cubicBezTo>
                      <a:pt x="368" y="1680"/>
                      <a:pt x="184" y="1848"/>
                      <a:pt x="0" y="2016"/>
                    </a:cubicBezTo>
                  </a:path>
                </a:pathLst>
              </a:cu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Freeform 6"/>
              <p:cNvSpPr>
                <a:spLocks/>
              </p:cNvSpPr>
              <p:nvPr/>
            </p:nvSpPr>
            <p:spPr bwMode="auto">
              <a:xfrm rot="-8223930">
                <a:off x="2652" y="1929"/>
                <a:ext cx="960" cy="864"/>
              </a:xfrm>
              <a:custGeom>
                <a:avLst/>
                <a:gdLst>
                  <a:gd name="T0" fmla="*/ 28 w 1104"/>
                  <a:gd name="T1" fmla="*/ 358 h 968"/>
                  <a:gd name="T2" fmla="*/ 60 w 1104"/>
                  <a:gd name="T3" fmla="*/ 204 h 968"/>
                  <a:gd name="T4" fmla="*/ 280 w 1104"/>
                  <a:gd name="T5" fmla="*/ 107 h 968"/>
                  <a:gd name="T6" fmla="*/ 343 w 1104"/>
                  <a:gd name="T7" fmla="*/ 29 h 968"/>
                  <a:gd name="T8" fmla="*/ 343 w 1104"/>
                  <a:gd name="T9" fmla="*/ 280 h 968"/>
                  <a:gd name="T10" fmla="*/ 233 w 1104"/>
                  <a:gd name="T11" fmla="*/ 377 h 968"/>
                  <a:gd name="T12" fmla="*/ 28 w 1104"/>
                  <a:gd name="T13" fmla="*/ 358 h 9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4"/>
                  <a:gd name="T22" fmla="*/ 0 h 968"/>
                  <a:gd name="T23" fmla="*/ 1104 w 1104"/>
                  <a:gd name="T24" fmla="*/ 968 h 9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4" h="968">
                    <a:moveTo>
                      <a:pt x="88" y="888"/>
                    </a:moveTo>
                    <a:cubicBezTo>
                      <a:pt x="0" y="816"/>
                      <a:pt x="56" y="608"/>
                      <a:pt x="184" y="504"/>
                    </a:cubicBezTo>
                    <a:cubicBezTo>
                      <a:pt x="312" y="400"/>
                      <a:pt x="712" y="336"/>
                      <a:pt x="856" y="264"/>
                    </a:cubicBezTo>
                    <a:cubicBezTo>
                      <a:pt x="1000" y="192"/>
                      <a:pt x="1016" y="0"/>
                      <a:pt x="1048" y="72"/>
                    </a:cubicBezTo>
                    <a:cubicBezTo>
                      <a:pt x="1080" y="144"/>
                      <a:pt x="1104" y="552"/>
                      <a:pt x="1048" y="696"/>
                    </a:cubicBezTo>
                    <a:cubicBezTo>
                      <a:pt x="992" y="840"/>
                      <a:pt x="872" y="904"/>
                      <a:pt x="712" y="936"/>
                    </a:cubicBezTo>
                    <a:cubicBezTo>
                      <a:pt x="552" y="968"/>
                      <a:pt x="176" y="960"/>
                      <a:pt x="88" y="88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50000">
                    <a:srgbClr val="005E00"/>
                  </a:gs>
                  <a:gs pos="100000">
                    <a:srgbClr val="00CC00"/>
                  </a:gs>
                </a:gsLst>
                <a:lin ang="5400000" scaled="1"/>
              </a:gradFill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Freeform 7"/>
              <p:cNvSpPr>
                <a:spLocks/>
              </p:cNvSpPr>
              <p:nvPr/>
            </p:nvSpPr>
            <p:spPr bwMode="auto">
              <a:xfrm>
                <a:off x="2928" y="2956"/>
                <a:ext cx="1016" cy="104"/>
              </a:xfrm>
              <a:custGeom>
                <a:avLst/>
                <a:gdLst>
                  <a:gd name="T0" fmla="*/ 0 w 1016"/>
                  <a:gd name="T1" fmla="*/ 104 h 104"/>
                  <a:gd name="T2" fmla="*/ 384 w 1016"/>
                  <a:gd name="T3" fmla="*/ 8 h 104"/>
                  <a:gd name="T4" fmla="*/ 912 w 1016"/>
                  <a:gd name="T5" fmla="*/ 56 h 104"/>
                  <a:gd name="T6" fmla="*/ 1008 w 1016"/>
                  <a:gd name="T7" fmla="*/ 8 h 1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16"/>
                  <a:gd name="T13" fmla="*/ 0 h 104"/>
                  <a:gd name="T14" fmla="*/ 1016 w 1016"/>
                  <a:gd name="T15" fmla="*/ 104 h 1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16" h="104">
                    <a:moveTo>
                      <a:pt x="0" y="104"/>
                    </a:moveTo>
                    <a:cubicBezTo>
                      <a:pt x="116" y="60"/>
                      <a:pt x="232" y="16"/>
                      <a:pt x="384" y="8"/>
                    </a:cubicBezTo>
                    <a:cubicBezTo>
                      <a:pt x="536" y="0"/>
                      <a:pt x="808" y="56"/>
                      <a:pt x="912" y="56"/>
                    </a:cubicBezTo>
                    <a:cubicBezTo>
                      <a:pt x="1016" y="56"/>
                      <a:pt x="1012" y="32"/>
                      <a:pt x="1008" y="8"/>
                    </a:cubicBezTo>
                  </a:path>
                </a:pathLst>
              </a:cu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55" name="Freeform 8"/>
            <p:cNvSpPr>
              <a:spLocks/>
            </p:cNvSpPr>
            <p:nvPr/>
          </p:nvSpPr>
          <p:spPr bwMode="auto">
            <a:xfrm>
              <a:off x="3552" y="1104"/>
              <a:ext cx="880" cy="720"/>
            </a:xfrm>
            <a:custGeom>
              <a:avLst/>
              <a:gdLst>
                <a:gd name="T0" fmla="*/ 864 w 880"/>
                <a:gd name="T1" fmla="*/ 0 h 720"/>
                <a:gd name="T2" fmla="*/ 816 w 880"/>
                <a:gd name="T3" fmla="*/ 336 h 720"/>
                <a:gd name="T4" fmla="*/ 480 w 880"/>
                <a:gd name="T5" fmla="*/ 528 h 720"/>
                <a:gd name="T6" fmla="*/ 0 w 880"/>
                <a:gd name="T7" fmla="*/ 720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0"/>
                <a:gd name="T13" fmla="*/ 0 h 720"/>
                <a:gd name="T14" fmla="*/ 880 w 880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0" h="720">
                  <a:moveTo>
                    <a:pt x="864" y="0"/>
                  </a:moveTo>
                  <a:cubicBezTo>
                    <a:pt x="872" y="124"/>
                    <a:pt x="880" y="248"/>
                    <a:pt x="816" y="336"/>
                  </a:cubicBezTo>
                  <a:cubicBezTo>
                    <a:pt x="752" y="424"/>
                    <a:pt x="616" y="464"/>
                    <a:pt x="480" y="528"/>
                  </a:cubicBezTo>
                  <a:cubicBezTo>
                    <a:pt x="344" y="592"/>
                    <a:pt x="172" y="656"/>
                    <a:pt x="0" y="7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6" name="Freeform 9"/>
            <p:cNvSpPr>
              <a:spLocks/>
            </p:cNvSpPr>
            <p:nvPr/>
          </p:nvSpPr>
          <p:spPr bwMode="auto">
            <a:xfrm>
              <a:off x="2544" y="2136"/>
              <a:ext cx="1104" cy="264"/>
            </a:xfrm>
            <a:custGeom>
              <a:avLst/>
              <a:gdLst>
                <a:gd name="T0" fmla="*/ 0 w 1104"/>
                <a:gd name="T1" fmla="*/ 216 h 264"/>
                <a:gd name="T2" fmla="*/ 384 w 1104"/>
                <a:gd name="T3" fmla="*/ 24 h 264"/>
                <a:gd name="T4" fmla="*/ 624 w 1104"/>
                <a:gd name="T5" fmla="*/ 72 h 264"/>
                <a:gd name="T6" fmla="*/ 1104 w 1104"/>
                <a:gd name="T7" fmla="*/ 264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4"/>
                <a:gd name="T13" fmla="*/ 0 h 264"/>
                <a:gd name="T14" fmla="*/ 1104 w 1104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4" h="264">
                  <a:moveTo>
                    <a:pt x="0" y="216"/>
                  </a:moveTo>
                  <a:cubicBezTo>
                    <a:pt x="140" y="132"/>
                    <a:pt x="280" y="48"/>
                    <a:pt x="384" y="24"/>
                  </a:cubicBezTo>
                  <a:cubicBezTo>
                    <a:pt x="488" y="0"/>
                    <a:pt x="504" y="32"/>
                    <a:pt x="624" y="72"/>
                  </a:cubicBezTo>
                  <a:cubicBezTo>
                    <a:pt x="744" y="112"/>
                    <a:pt x="1024" y="232"/>
                    <a:pt x="1104" y="2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9" name="Group 10"/>
          <p:cNvGrpSpPr>
            <a:grpSpLocks/>
          </p:cNvGrpSpPr>
          <p:nvPr/>
        </p:nvGrpSpPr>
        <p:grpSpPr bwMode="auto">
          <a:xfrm>
            <a:off x="4641850" y="2076450"/>
            <a:ext cx="2063750" cy="3333750"/>
            <a:chOff x="2519" y="960"/>
            <a:chExt cx="1972" cy="2100"/>
          </a:xfrm>
        </p:grpSpPr>
        <p:grpSp>
          <p:nvGrpSpPr>
            <p:cNvPr id="4147" name="Group 11"/>
            <p:cNvGrpSpPr>
              <a:grpSpLocks/>
            </p:cNvGrpSpPr>
            <p:nvPr/>
          </p:nvGrpSpPr>
          <p:grpSpPr bwMode="auto">
            <a:xfrm>
              <a:off x="2519" y="960"/>
              <a:ext cx="1972" cy="2100"/>
              <a:chOff x="2519" y="960"/>
              <a:chExt cx="1972" cy="2100"/>
            </a:xfrm>
          </p:grpSpPr>
          <p:sp>
            <p:nvSpPr>
              <p:cNvPr id="4150" name="Freeform 12"/>
              <p:cNvSpPr>
                <a:spLocks/>
              </p:cNvSpPr>
              <p:nvPr/>
            </p:nvSpPr>
            <p:spPr bwMode="auto">
              <a:xfrm>
                <a:off x="3531" y="1065"/>
                <a:ext cx="960" cy="864"/>
              </a:xfrm>
              <a:custGeom>
                <a:avLst/>
                <a:gdLst>
                  <a:gd name="T0" fmla="*/ 28 w 1104"/>
                  <a:gd name="T1" fmla="*/ 358 h 968"/>
                  <a:gd name="T2" fmla="*/ 60 w 1104"/>
                  <a:gd name="T3" fmla="*/ 204 h 968"/>
                  <a:gd name="T4" fmla="*/ 280 w 1104"/>
                  <a:gd name="T5" fmla="*/ 107 h 968"/>
                  <a:gd name="T6" fmla="*/ 343 w 1104"/>
                  <a:gd name="T7" fmla="*/ 29 h 968"/>
                  <a:gd name="T8" fmla="*/ 343 w 1104"/>
                  <a:gd name="T9" fmla="*/ 280 h 968"/>
                  <a:gd name="T10" fmla="*/ 233 w 1104"/>
                  <a:gd name="T11" fmla="*/ 377 h 968"/>
                  <a:gd name="T12" fmla="*/ 28 w 1104"/>
                  <a:gd name="T13" fmla="*/ 358 h 9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4"/>
                  <a:gd name="T22" fmla="*/ 0 h 968"/>
                  <a:gd name="T23" fmla="*/ 1104 w 1104"/>
                  <a:gd name="T24" fmla="*/ 968 h 9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4" h="968">
                    <a:moveTo>
                      <a:pt x="88" y="888"/>
                    </a:moveTo>
                    <a:cubicBezTo>
                      <a:pt x="0" y="816"/>
                      <a:pt x="56" y="608"/>
                      <a:pt x="184" y="504"/>
                    </a:cubicBezTo>
                    <a:cubicBezTo>
                      <a:pt x="312" y="400"/>
                      <a:pt x="712" y="336"/>
                      <a:pt x="856" y="264"/>
                    </a:cubicBezTo>
                    <a:cubicBezTo>
                      <a:pt x="1000" y="192"/>
                      <a:pt x="1016" y="0"/>
                      <a:pt x="1048" y="72"/>
                    </a:cubicBezTo>
                    <a:cubicBezTo>
                      <a:pt x="1080" y="144"/>
                      <a:pt x="1104" y="552"/>
                      <a:pt x="1048" y="696"/>
                    </a:cubicBezTo>
                    <a:cubicBezTo>
                      <a:pt x="992" y="840"/>
                      <a:pt x="872" y="904"/>
                      <a:pt x="712" y="936"/>
                    </a:cubicBezTo>
                    <a:cubicBezTo>
                      <a:pt x="552" y="968"/>
                      <a:pt x="176" y="960"/>
                      <a:pt x="88" y="88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50000">
                    <a:srgbClr val="005E00"/>
                  </a:gs>
                  <a:gs pos="100000">
                    <a:srgbClr val="00CC00"/>
                  </a:gs>
                </a:gsLst>
                <a:lin ang="5400000" scaled="1"/>
              </a:gradFill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3"/>
              <p:cNvSpPr>
                <a:spLocks/>
              </p:cNvSpPr>
              <p:nvPr/>
            </p:nvSpPr>
            <p:spPr bwMode="auto">
              <a:xfrm>
                <a:off x="3296" y="960"/>
                <a:ext cx="400" cy="2016"/>
              </a:xfrm>
              <a:custGeom>
                <a:avLst/>
                <a:gdLst>
                  <a:gd name="T0" fmla="*/ 240 w 400"/>
                  <a:gd name="T1" fmla="*/ 0 h 2016"/>
                  <a:gd name="T2" fmla="*/ 96 w 400"/>
                  <a:gd name="T3" fmla="*/ 288 h 2016"/>
                  <a:gd name="T4" fmla="*/ 384 w 400"/>
                  <a:gd name="T5" fmla="*/ 1392 h 2016"/>
                  <a:gd name="T6" fmla="*/ 0 w 400"/>
                  <a:gd name="T7" fmla="*/ 2016 h 20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0"/>
                  <a:gd name="T13" fmla="*/ 0 h 2016"/>
                  <a:gd name="T14" fmla="*/ 400 w 400"/>
                  <a:gd name="T15" fmla="*/ 2016 h 20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0" h="2016">
                    <a:moveTo>
                      <a:pt x="240" y="0"/>
                    </a:moveTo>
                    <a:cubicBezTo>
                      <a:pt x="156" y="28"/>
                      <a:pt x="72" y="56"/>
                      <a:pt x="96" y="288"/>
                    </a:cubicBezTo>
                    <a:cubicBezTo>
                      <a:pt x="120" y="520"/>
                      <a:pt x="400" y="1104"/>
                      <a:pt x="384" y="1392"/>
                    </a:cubicBezTo>
                    <a:cubicBezTo>
                      <a:pt x="368" y="1680"/>
                      <a:pt x="184" y="1848"/>
                      <a:pt x="0" y="2016"/>
                    </a:cubicBezTo>
                  </a:path>
                </a:pathLst>
              </a:cu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4"/>
              <p:cNvSpPr>
                <a:spLocks/>
              </p:cNvSpPr>
              <p:nvPr/>
            </p:nvSpPr>
            <p:spPr bwMode="auto">
              <a:xfrm rot="-8223930">
                <a:off x="2519" y="1894"/>
                <a:ext cx="1145" cy="812"/>
              </a:xfrm>
              <a:custGeom>
                <a:avLst/>
                <a:gdLst>
                  <a:gd name="T0" fmla="*/ 117 w 1104"/>
                  <a:gd name="T1" fmla="*/ 218 h 968"/>
                  <a:gd name="T2" fmla="*/ 247 w 1104"/>
                  <a:gd name="T3" fmla="*/ 124 h 968"/>
                  <a:gd name="T4" fmla="*/ 1146 w 1104"/>
                  <a:gd name="T5" fmla="*/ 64 h 968"/>
                  <a:gd name="T6" fmla="*/ 1402 w 1104"/>
                  <a:gd name="T7" fmla="*/ 17 h 968"/>
                  <a:gd name="T8" fmla="*/ 1402 w 1104"/>
                  <a:gd name="T9" fmla="*/ 170 h 968"/>
                  <a:gd name="T10" fmla="*/ 952 w 1104"/>
                  <a:gd name="T11" fmla="*/ 229 h 968"/>
                  <a:gd name="T12" fmla="*/ 117 w 1104"/>
                  <a:gd name="T13" fmla="*/ 218 h 9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4"/>
                  <a:gd name="T22" fmla="*/ 0 h 968"/>
                  <a:gd name="T23" fmla="*/ 1104 w 1104"/>
                  <a:gd name="T24" fmla="*/ 968 h 9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4" h="968">
                    <a:moveTo>
                      <a:pt x="88" y="888"/>
                    </a:moveTo>
                    <a:cubicBezTo>
                      <a:pt x="0" y="816"/>
                      <a:pt x="56" y="608"/>
                      <a:pt x="184" y="504"/>
                    </a:cubicBezTo>
                    <a:cubicBezTo>
                      <a:pt x="312" y="400"/>
                      <a:pt x="712" y="336"/>
                      <a:pt x="856" y="264"/>
                    </a:cubicBezTo>
                    <a:cubicBezTo>
                      <a:pt x="1000" y="192"/>
                      <a:pt x="1016" y="0"/>
                      <a:pt x="1048" y="72"/>
                    </a:cubicBezTo>
                    <a:cubicBezTo>
                      <a:pt x="1080" y="144"/>
                      <a:pt x="1104" y="552"/>
                      <a:pt x="1048" y="696"/>
                    </a:cubicBezTo>
                    <a:cubicBezTo>
                      <a:pt x="992" y="840"/>
                      <a:pt x="872" y="904"/>
                      <a:pt x="712" y="936"/>
                    </a:cubicBezTo>
                    <a:cubicBezTo>
                      <a:pt x="552" y="968"/>
                      <a:pt x="176" y="960"/>
                      <a:pt x="88" y="88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50000">
                    <a:srgbClr val="005E00"/>
                  </a:gs>
                  <a:gs pos="100000">
                    <a:srgbClr val="00CC00"/>
                  </a:gs>
                </a:gsLst>
                <a:lin ang="5400000" scaled="1"/>
              </a:gradFill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5"/>
              <p:cNvSpPr>
                <a:spLocks/>
              </p:cNvSpPr>
              <p:nvPr/>
            </p:nvSpPr>
            <p:spPr bwMode="auto">
              <a:xfrm>
                <a:off x="2928" y="2956"/>
                <a:ext cx="1016" cy="104"/>
              </a:xfrm>
              <a:custGeom>
                <a:avLst/>
                <a:gdLst>
                  <a:gd name="T0" fmla="*/ 0 w 1016"/>
                  <a:gd name="T1" fmla="*/ 104 h 104"/>
                  <a:gd name="T2" fmla="*/ 384 w 1016"/>
                  <a:gd name="T3" fmla="*/ 8 h 104"/>
                  <a:gd name="T4" fmla="*/ 912 w 1016"/>
                  <a:gd name="T5" fmla="*/ 56 h 104"/>
                  <a:gd name="T6" fmla="*/ 1008 w 1016"/>
                  <a:gd name="T7" fmla="*/ 8 h 1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16"/>
                  <a:gd name="T13" fmla="*/ 0 h 104"/>
                  <a:gd name="T14" fmla="*/ 1016 w 1016"/>
                  <a:gd name="T15" fmla="*/ 104 h 1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16" h="104">
                    <a:moveTo>
                      <a:pt x="0" y="104"/>
                    </a:moveTo>
                    <a:cubicBezTo>
                      <a:pt x="116" y="60"/>
                      <a:pt x="232" y="16"/>
                      <a:pt x="384" y="8"/>
                    </a:cubicBezTo>
                    <a:cubicBezTo>
                      <a:pt x="536" y="0"/>
                      <a:pt x="808" y="56"/>
                      <a:pt x="912" y="56"/>
                    </a:cubicBezTo>
                    <a:cubicBezTo>
                      <a:pt x="1016" y="56"/>
                      <a:pt x="1012" y="32"/>
                      <a:pt x="1008" y="8"/>
                    </a:cubicBezTo>
                  </a:path>
                </a:pathLst>
              </a:cu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48" name="Freeform 16"/>
            <p:cNvSpPr>
              <a:spLocks/>
            </p:cNvSpPr>
            <p:nvPr/>
          </p:nvSpPr>
          <p:spPr bwMode="auto">
            <a:xfrm>
              <a:off x="3552" y="1104"/>
              <a:ext cx="880" cy="720"/>
            </a:xfrm>
            <a:custGeom>
              <a:avLst/>
              <a:gdLst>
                <a:gd name="T0" fmla="*/ 864 w 880"/>
                <a:gd name="T1" fmla="*/ 0 h 720"/>
                <a:gd name="T2" fmla="*/ 816 w 880"/>
                <a:gd name="T3" fmla="*/ 336 h 720"/>
                <a:gd name="T4" fmla="*/ 480 w 880"/>
                <a:gd name="T5" fmla="*/ 528 h 720"/>
                <a:gd name="T6" fmla="*/ 0 w 880"/>
                <a:gd name="T7" fmla="*/ 720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0"/>
                <a:gd name="T13" fmla="*/ 0 h 720"/>
                <a:gd name="T14" fmla="*/ 880 w 880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0" h="720">
                  <a:moveTo>
                    <a:pt x="864" y="0"/>
                  </a:moveTo>
                  <a:cubicBezTo>
                    <a:pt x="872" y="124"/>
                    <a:pt x="880" y="248"/>
                    <a:pt x="816" y="336"/>
                  </a:cubicBezTo>
                  <a:cubicBezTo>
                    <a:pt x="752" y="424"/>
                    <a:pt x="616" y="464"/>
                    <a:pt x="480" y="528"/>
                  </a:cubicBezTo>
                  <a:cubicBezTo>
                    <a:pt x="344" y="592"/>
                    <a:pt x="172" y="656"/>
                    <a:pt x="0" y="7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Freeform 17"/>
            <p:cNvSpPr>
              <a:spLocks/>
            </p:cNvSpPr>
            <p:nvPr/>
          </p:nvSpPr>
          <p:spPr bwMode="auto">
            <a:xfrm>
              <a:off x="2544" y="2052"/>
              <a:ext cx="1104" cy="264"/>
            </a:xfrm>
            <a:custGeom>
              <a:avLst/>
              <a:gdLst>
                <a:gd name="T0" fmla="*/ 0 w 1104"/>
                <a:gd name="T1" fmla="*/ 216 h 264"/>
                <a:gd name="T2" fmla="*/ 384 w 1104"/>
                <a:gd name="T3" fmla="*/ 24 h 264"/>
                <a:gd name="T4" fmla="*/ 624 w 1104"/>
                <a:gd name="T5" fmla="*/ 72 h 264"/>
                <a:gd name="T6" fmla="*/ 1104 w 1104"/>
                <a:gd name="T7" fmla="*/ 264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4"/>
                <a:gd name="T13" fmla="*/ 0 h 264"/>
                <a:gd name="T14" fmla="*/ 1104 w 1104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4" h="264">
                  <a:moveTo>
                    <a:pt x="0" y="216"/>
                  </a:moveTo>
                  <a:cubicBezTo>
                    <a:pt x="140" y="132"/>
                    <a:pt x="280" y="48"/>
                    <a:pt x="384" y="24"/>
                  </a:cubicBezTo>
                  <a:cubicBezTo>
                    <a:pt x="488" y="0"/>
                    <a:pt x="504" y="32"/>
                    <a:pt x="624" y="72"/>
                  </a:cubicBezTo>
                  <a:cubicBezTo>
                    <a:pt x="744" y="112"/>
                    <a:pt x="1024" y="232"/>
                    <a:pt x="1104" y="2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0" name="Group 18"/>
          <p:cNvGrpSpPr>
            <a:grpSpLocks/>
          </p:cNvGrpSpPr>
          <p:nvPr/>
        </p:nvGrpSpPr>
        <p:grpSpPr bwMode="auto">
          <a:xfrm>
            <a:off x="152400" y="2076450"/>
            <a:ext cx="1905000" cy="3333750"/>
            <a:chOff x="2544" y="960"/>
            <a:chExt cx="1947" cy="2100"/>
          </a:xfrm>
        </p:grpSpPr>
        <p:grpSp>
          <p:nvGrpSpPr>
            <p:cNvPr id="4140" name="Group 19"/>
            <p:cNvGrpSpPr>
              <a:grpSpLocks/>
            </p:cNvGrpSpPr>
            <p:nvPr/>
          </p:nvGrpSpPr>
          <p:grpSpPr bwMode="auto">
            <a:xfrm>
              <a:off x="2652" y="960"/>
              <a:ext cx="1839" cy="2100"/>
              <a:chOff x="2652" y="960"/>
              <a:chExt cx="1839" cy="2100"/>
            </a:xfrm>
          </p:grpSpPr>
          <p:sp>
            <p:nvSpPr>
              <p:cNvPr id="4143" name="Freeform 20"/>
              <p:cNvSpPr>
                <a:spLocks/>
              </p:cNvSpPr>
              <p:nvPr/>
            </p:nvSpPr>
            <p:spPr bwMode="auto">
              <a:xfrm>
                <a:off x="3531" y="1065"/>
                <a:ext cx="960" cy="864"/>
              </a:xfrm>
              <a:custGeom>
                <a:avLst/>
                <a:gdLst>
                  <a:gd name="T0" fmla="*/ 28 w 1104"/>
                  <a:gd name="T1" fmla="*/ 358 h 968"/>
                  <a:gd name="T2" fmla="*/ 60 w 1104"/>
                  <a:gd name="T3" fmla="*/ 204 h 968"/>
                  <a:gd name="T4" fmla="*/ 280 w 1104"/>
                  <a:gd name="T5" fmla="*/ 107 h 968"/>
                  <a:gd name="T6" fmla="*/ 343 w 1104"/>
                  <a:gd name="T7" fmla="*/ 29 h 968"/>
                  <a:gd name="T8" fmla="*/ 343 w 1104"/>
                  <a:gd name="T9" fmla="*/ 280 h 968"/>
                  <a:gd name="T10" fmla="*/ 233 w 1104"/>
                  <a:gd name="T11" fmla="*/ 377 h 968"/>
                  <a:gd name="T12" fmla="*/ 28 w 1104"/>
                  <a:gd name="T13" fmla="*/ 358 h 9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4"/>
                  <a:gd name="T22" fmla="*/ 0 h 968"/>
                  <a:gd name="T23" fmla="*/ 1104 w 1104"/>
                  <a:gd name="T24" fmla="*/ 968 h 9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4" h="968">
                    <a:moveTo>
                      <a:pt x="88" y="888"/>
                    </a:moveTo>
                    <a:cubicBezTo>
                      <a:pt x="0" y="816"/>
                      <a:pt x="56" y="608"/>
                      <a:pt x="184" y="504"/>
                    </a:cubicBezTo>
                    <a:cubicBezTo>
                      <a:pt x="312" y="400"/>
                      <a:pt x="712" y="336"/>
                      <a:pt x="856" y="264"/>
                    </a:cubicBezTo>
                    <a:cubicBezTo>
                      <a:pt x="1000" y="192"/>
                      <a:pt x="1016" y="0"/>
                      <a:pt x="1048" y="72"/>
                    </a:cubicBezTo>
                    <a:cubicBezTo>
                      <a:pt x="1080" y="144"/>
                      <a:pt x="1104" y="552"/>
                      <a:pt x="1048" y="696"/>
                    </a:cubicBezTo>
                    <a:cubicBezTo>
                      <a:pt x="992" y="840"/>
                      <a:pt x="872" y="904"/>
                      <a:pt x="712" y="936"/>
                    </a:cubicBezTo>
                    <a:cubicBezTo>
                      <a:pt x="552" y="968"/>
                      <a:pt x="176" y="960"/>
                      <a:pt x="88" y="88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50000">
                    <a:srgbClr val="005E00"/>
                  </a:gs>
                  <a:gs pos="100000">
                    <a:srgbClr val="00CC00"/>
                  </a:gs>
                </a:gsLst>
                <a:lin ang="5400000" scaled="1"/>
              </a:gradFill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Freeform 21"/>
              <p:cNvSpPr>
                <a:spLocks/>
              </p:cNvSpPr>
              <p:nvPr/>
            </p:nvSpPr>
            <p:spPr bwMode="auto">
              <a:xfrm>
                <a:off x="3296" y="960"/>
                <a:ext cx="400" cy="2016"/>
              </a:xfrm>
              <a:custGeom>
                <a:avLst/>
                <a:gdLst>
                  <a:gd name="T0" fmla="*/ 240 w 400"/>
                  <a:gd name="T1" fmla="*/ 0 h 2016"/>
                  <a:gd name="T2" fmla="*/ 96 w 400"/>
                  <a:gd name="T3" fmla="*/ 288 h 2016"/>
                  <a:gd name="T4" fmla="*/ 384 w 400"/>
                  <a:gd name="T5" fmla="*/ 1392 h 2016"/>
                  <a:gd name="T6" fmla="*/ 0 w 400"/>
                  <a:gd name="T7" fmla="*/ 2016 h 20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0"/>
                  <a:gd name="T13" fmla="*/ 0 h 2016"/>
                  <a:gd name="T14" fmla="*/ 400 w 400"/>
                  <a:gd name="T15" fmla="*/ 2016 h 20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0" h="2016">
                    <a:moveTo>
                      <a:pt x="240" y="0"/>
                    </a:moveTo>
                    <a:cubicBezTo>
                      <a:pt x="156" y="28"/>
                      <a:pt x="72" y="56"/>
                      <a:pt x="96" y="288"/>
                    </a:cubicBezTo>
                    <a:cubicBezTo>
                      <a:pt x="120" y="520"/>
                      <a:pt x="400" y="1104"/>
                      <a:pt x="384" y="1392"/>
                    </a:cubicBezTo>
                    <a:cubicBezTo>
                      <a:pt x="368" y="1680"/>
                      <a:pt x="184" y="1848"/>
                      <a:pt x="0" y="2016"/>
                    </a:cubicBezTo>
                  </a:path>
                </a:pathLst>
              </a:cu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Freeform 22"/>
              <p:cNvSpPr>
                <a:spLocks/>
              </p:cNvSpPr>
              <p:nvPr/>
            </p:nvSpPr>
            <p:spPr bwMode="auto">
              <a:xfrm rot="-8223930">
                <a:off x="2652" y="1929"/>
                <a:ext cx="960" cy="864"/>
              </a:xfrm>
              <a:custGeom>
                <a:avLst/>
                <a:gdLst>
                  <a:gd name="T0" fmla="*/ 28 w 1104"/>
                  <a:gd name="T1" fmla="*/ 358 h 968"/>
                  <a:gd name="T2" fmla="*/ 60 w 1104"/>
                  <a:gd name="T3" fmla="*/ 204 h 968"/>
                  <a:gd name="T4" fmla="*/ 280 w 1104"/>
                  <a:gd name="T5" fmla="*/ 107 h 968"/>
                  <a:gd name="T6" fmla="*/ 343 w 1104"/>
                  <a:gd name="T7" fmla="*/ 29 h 968"/>
                  <a:gd name="T8" fmla="*/ 343 w 1104"/>
                  <a:gd name="T9" fmla="*/ 280 h 968"/>
                  <a:gd name="T10" fmla="*/ 233 w 1104"/>
                  <a:gd name="T11" fmla="*/ 377 h 968"/>
                  <a:gd name="T12" fmla="*/ 28 w 1104"/>
                  <a:gd name="T13" fmla="*/ 358 h 9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4"/>
                  <a:gd name="T22" fmla="*/ 0 h 968"/>
                  <a:gd name="T23" fmla="*/ 1104 w 1104"/>
                  <a:gd name="T24" fmla="*/ 968 h 9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4" h="968">
                    <a:moveTo>
                      <a:pt x="88" y="888"/>
                    </a:moveTo>
                    <a:cubicBezTo>
                      <a:pt x="0" y="816"/>
                      <a:pt x="56" y="608"/>
                      <a:pt x="184" y="504"/>
                    </a:cubicBezTo>
                    <a:cubicBezTo>
                      <a:pt x="312" y="400"/>
                      <a:pt x="712" y="336"/>
                      <a:pt x="856" y="264"/>
                    </a:cubicBezTo>
                    <a:cubicBezTo>
                      <a:pt x="1000" y="192"/>
                      <a:pt x="1016" y="0"/>
                      <a:pt x="1048" y="72"/>
                    </a:cubicBezTo>
                    <a:cubicBezTo>
                      <a:pt x="1080" y="144"/>
                      <a:pt x="1104" y="552"/>
                      <a:pt x="1048" y="696"/>
                    </a:cubicBezTo>
                    <a:cubicBezTo>
                      <a:pt x="992" y="840"/>
                      <a:pt x="872" y="904"/>
                      <a:pt x="712" y="936"/>
                    </a:cubicBezTo>
                    <a:cubicBezTo>
                      <a:pt x="552" y="968"/>
                      <a:pt x="176" y="960"/>
                      <a:pt x="88" y="88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50000">
                    <a:srgbClr val="005E00"/>
                  </a:gs>
                  <a:gs pos="100000">
                    <a:srgbClr val="00CC00"/>
                  </a:gs>
                </a:gsLst>
                <a:lin ang="5400000" scaled="1"/>
              </a:gradFill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Freeform 23"/>
              <p:cNvSpPr>
                <a:spLocks/>
              </p:cNvSpPr>
              <p:nvPr/>
            </p:nvSpPr>
            <p:spPr bwMode="auto">
              <a:xfrm>
                <a:off x="2928" y="2956"/>
                <a:ext cx="1016" cy="104"/>
              </a:xfrm>
              <a:custGeom>
                <a:avLst/>
                <a:gdLst>
                  <a:gd name="T0" fmla="*/ 0 w 1016"/>
                  <a:gd name="T1" fmla="*/ 104 h 104"/>
                  <a:gd name="T2" fmla="*/ 384 w 1016"/>
                  <a:gd name="T3" fmla="*/ 8 h 104"/>
                  <a:gd name="T4" fmla="*/ 912 w 1016"/>
                  <a:gd name="T5" fmla="*/ 56 h 104"/>
                  <a:gd name="T6" fmla="*/ 1008 w 1016"/>
                  <a:gd name="T7" fmla="*/ 8 h 1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16"/>
                  <a:gd name="T13" fmla="*/ 0 h 104"/>
                  <a:gd name="T14" fmla="*/ 1016 w 1016"/>
                  <a:gd name="T15" fmla="*/ 104 h 1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16" h="104">
                    <a:moveTo>
                      <a:pt x="0" y="104"/>
                    </a:moveTo>
                    <a:cubicBezTo>
                      <a:pt x="116" y="60"/>
                      <a:pt x="232" y="16"/>
                      <a:pt x="384" y="8"/>
                    </a:cubicBezTo>
                    <a:cubicBezTo>
                      <a:pt x="536" y="0"/>
                      <a:pt x="808" y="56"/>
                      <a:pt x="912" y="56"/>
                    </a:cubicBezTo>
                    <a:cubicBezTo>
                      <a:pt x="1016" y="56"/>
                      <a:pt x="1012" y="32"/>
                      <a:pt x="1008" y="8"/>
                    </a:cubicBezTo>
                  </a:path>
                </a:pathLst>
              </a:cu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41" name="Freeform 24"/>
            <p:cNvSpPr>
              <a:spLocks/>
            </p:cNvSpPr>
            <p:nvPr/>
          </p:nvSpPr>
          <p:spPr bwMode="auto">
            <a:xfrm>
              <a:off x="3552" y="1104"/>
              <a:ext cx="880" cy="720"/>
            </a:xfrm>
            <a:custGeom>
              <a:avLst/>
              <a:gdLst>
                <a:gd name="T0" fmla="*/ 864 w 880"/>
                <a:gd name="T1" fmla="*/ 0 h 720"/>
                <a:gd name="T2" fmla="*/ 816 w 880"/>
                <a:gd name="T3" fmla="*/ 336 h 720"/>
                <a:gd name="T4" fmla="*/ 480 w 880"/>
                <a:gd name="T5" fmla="*/ 528 h 720"/>
                <a:gd name="T6" fmla="*/ 0 w 880"/>
                <a:gd name="T7" fmla="*/ 720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0"/>
                <a:gd name="T13" fmla="*/ 0 h 720"/>
                <a:gd name="T14" fmla="*/ 880 w 880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0" h="720">
                  <a:moveTo>
                    <a:pt x="864" y="0"/>
                  </a:moveTo>
                  <a:cubicBezTo>
                    <a:pt x="872" y="124"/>
                    <a:pt x="880" y="248"/>
                    <a:pt x="816" y="336"/>
                  </a:cubicBezTo>
                  <a:cubicBezTo>
                    <a:pt x="752" y="424"/>
                    <a:pt x="616" y="464"/>
                    <a:pt x="480" y="528"/>
                  </a:cubicBezTo>
                  <a:cubicBezTo>
                    <a:pt x="344" y="592"/>
                    <a:pt x="172" y="656"/>
                    <a:pt x="0" y="7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Freeform 25"/>
            <p:cNvSpPr>
              <a:spLocks/>
            </p:cNvSpPr>
            <p:nvPr/>
          </p:nvSpPr>
          <p:spPr bwMode="auto">
            <a:xfrm>
              <a:off x="2544" y="2136"/>
              <a:ext cx="1104" cy="264"/>
            </a:xfrm>
            <a:custGeom>
              <a:avLst/>
              <a:gdLst>
                <a:gd name="T0" fmla="*/ 0 w 1104"/>
                <a:gd name="T1" fmla="*/ 216 h 264"/>
                <a:gd name="T2" fmla="*/ 384 w 1104"/>
                <a:gd name="T3" fmla="*/ 24 h 264"/>
                <a:gd name="T4" fmla="*/ 624 w 1104"/>
                <a:gd name="T5" fmla="*/ 72 h 264"/>
                <a:gd name="T6" fmla="*/ 1104 w 1104"/>
                <a:gd name="T7" fmla="*/ 264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4"/>
                <a:gd name="T13" fmla="*/ 0 h 264"/>
                <a:gd name="T14" fmla="*/ 1104 w 1104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4" h="264">
                  <a:moveTo>
                    <a:pt x="0" y="216"/>
                  </a:moveTo>
                  <a:cubicBezTo>
                    <a:pt x="140" y="132"/>
                    <a:pt x="280" y="48"/>
                    <a:pt x="384" y="24"/>
                  </a:cubicBezTo>
                  <a:cubicBezTo>
                    <a:pt x="488" y="0"/>
                    <a:pt x="504" y="32"/>
                    <a:pt x="624" y="72"/>
                  </a:cubicBezTo>
                  <a:cubicBezTo>
                    <a:pt x="744" y="112"/>
                    <a:pt x="1024" y="232"/>
                    <a:pt x="1104" y="2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0" y="5105400"/>
            <a:ext cx="2209800" cy="1695450"/>
            <a:chOff x="952" y="720"/>
            <a:chExt cx="1632" cy="1104"/>
          </a:xfrm>
        </p:grpSpPr>
        <p:pic>
          <p:nvPicPr>
            <p:cNvPr id="4138" name="Picture 27" descr="sflower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52" y="720"/>
              <a:ext cx="1632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9" name="Oval 28"/>
            <p:cNvSpPr>
              <a:spLocks noChangeArrowheads="1"/>
            </p:cNvSpPr>
            <p:nvPr/>
          </p:nvSpPr>
          <p:spPr bwMode="auto">
            <a:xfrm rot="-800333">
              <a:off x="1392" y="912"/>
              <a:ext cx="912" cy="576"/>
            </a:xfrm>
            <a:prstGeom prst="ellipse">
              <a:avLst/>
            </a:prstGeom>
            <a:gradFill rotWithShape="1">
              <a:gsLst>
                <a:gs pos="0">
                  <a:srgbClr val="761847"/>
                </a:gs>
                <a:gs pos="50000">
                  <a:srgbClr val="FF3399"/>
                </a:gs>
                <a:gs pos="100000">
                  <a:srgbClr val="761847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Arial" charset="0"/>
                </a:rPr>
                <a:t>16</a:t>
              </a: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4419600" y="5257800"/>
            <a:ext cx="2133600" cy="1600200"/>
            <a:chOff x="1008" y="720"/>
            <a:chExt cx="1632" cy="1104"/>
          </a:xfrm>
        </p:grpSpPr>
        <p:pic>
          <p:nvPicPr>
            <p:cNvPr id="4136" name="Picture 30" descr="sflower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8" y="720"/>
              <a:ext cx="1632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7" name="Oval 31"/>
            <p:cNvSpPr>
              <a:spLocks noChangeArrowheads="1"/>
            </p:cNvSpPr>
            <p:nvPr/>
          </p:nvSpPr>
          <p:spPr bwMode="auto">
            <a:xfrm rot="-800333">
              <a:off x="1392" y="912"/>
              <a:ext cx="912" cy="576"/>
            </a:xfrm>
            <a:prstGeom prst="ellipse">
              <a:avLst/>
            </a:prstGeom>
            <a:gradFill rotWithShape="1">
              <a:gsLst>
                <a:gs pos="0">
                  <a:srgbClr val="761847"/>
                </a:gs>
                <a:gs pos="50000">
                  <a:srgbClr val="FF3399"/>
                </a:gs>
                <a:gs pos="100000">
                  <a:srgbClr val="761847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Arial" charset="0"/>
                </a:rPr>
                <a:t>6</a:t>
              </a:r>
            </a:p>
          </p:txBody>
        </p:sp>
      </p:grpSp>
      <p:grpSp>
        <p:nvGrpSpPr>
          <p:cNvPr id="10" name="Group 32"/>
          <p:cNvGrpSpPr>
            <a:grpSpLocks/>
          </p:cNvGrpSpPr>
          <p:nvPr/>
        </p:nvGrpSpPr>
        <p:grpSpPr bwMode="auto">
          <a:xfrm>
            <a:off x="6553200" y="5407025"/>
            <a:ext cx="2286000" cy="1546225"/>
            <a:chOff x="1200" y="850"/>
            <a:chExt cx="1440" cy="974"/>
          </a:xfrm>
        </p:grpSpPr>
        <p:pic>
          <p:nvPicPr>
            <p:cNvPr id="4134" name="Picture 33" descr="sflower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0" y="850"/>
              <a:ext cx="1440" cy="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5" name="Oval 34"/>
            <p:cNvSpPr>
              <a:spLocks noChangeArrowheads="1"/>
            </p:cNvSpPr>
            <p:nvPr/>
          </p:nvSpPr>
          <p:spPr bwMode="auto">
            <a:xfrm rot="-800333">
              <a:off x="1392" y="912"/>
              <a:ext cx="912" cy="576"/>
            </a:xfrm>
            <a:prstGeom prst="ellipse">
              <a:avLst/>
            </a:prstGeom>
            <a:gradFill rotWithShape="1">
              <a:gsLst>
                <a:gs pos="0">
                  <a:srgbClr val="761847"/>
                </a:gs>
                <a:gs pos="50000">
                  <a:srgbClr val="FF3399"/>
                </a:gs>
                <a:gs pos="100000">
                  <a:srgbClr val="761847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Arial" charset="0"/>
                </a:rPr>
                <a:t>12</a:t>
              </a:r>
            </a:p>
          </p:txBody>
        </p:sp>
      </p:grpSp>
      <p:sp>
        <p:nvSpPr>
          <p:cNvPr id="4104" name="Text Box 35"/>
          <p:cNvSpPr txBox="1">
            <a:spLocks noChangeArrowheads="1"/>
          </p:cNvSpPr>
          <p:nvPr/>
        </p:nvSpPr>
        <p:spPr bwMode="auto">
          <a:xfrm>
            <a:off x="1371600" y="26670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4105" name="Text Box 36"/>
          <p:cNvSpPr txBox="1">
            <a:spLocks noChangeArrowheads="1"/>
          </p:cNvSpPr>
          <p:nvPr/>
        </p:nvSpPr>
        <p:spPr bwMode="auto">
          <a:xfrm>
            <a:off x="304800" y="2817813"/>
            <a:ext cx="9906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66"/>
                </a:solidFill>
                <a:latin typeface="Arial" charset="0"/>
              </a:rPr>
              <a:t>  12</a:t>
            </a:r>
          </a:p>
        </p:txBody>
      </p:sp>
      <p:sp>
        <p:nvSpPr>
          <p:cNvPr id="4106" name="Text Box 39"/>
          <p:cNvSpPr txBox="1">
            <a:spLocks noChangeArrowheads="1"/>
          </p:cNvSpPr>
          <p:nvPr/>
        </p:nvSpPr>
        <p:spPr bwMode="auto">
          <a:xfrm>
            <a:off x="8382000" y="27432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4107" name="Text Box 40"/>
          <p:cNvSpPr txBox="1">
            <a:spLocks noChangeArrowheads="1"/>
          </p:cNvSpPr>
          <p:nvPr/>
        </p:nvSpPr>
        <p:spPr bwMode="auto">
          <a:xfrm>
            <a:off x="7010400" y="2894013"/>
            <a:ext cx="10668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66"/>
                </a:solidFill>
                <a:latin typeface="Arial" charset="0"/>
              </a:rPr>
              <a:t>  16</a:t>
            </a:r>
          </a:p>
        </p:txBody>
      </p:sp>
      <p:pic>
        <p:nvPicPr>
          <p:cNvPr id="51" name="Picture 6" descr="APP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703859">
            <a:off x="5836444" y="3598069"/>
            <a:ext cx="704850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6" descr="APP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703859">
            <a:off x="1264444" y="3591719"/>
            <a:ext cx="704850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6" descr="APP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703859">
            <a:off x="8089107" y="3667918"/>
            <a:ext cx="704850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6" descr="APP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703859">
            <a:off x="3398044" y="3667919"/>
            <a:ext cx="704850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3" name="TextBox 55"/>
          <p:cNvSpPr txBox="1">
            <a:spLocks noChangeArrowheads="1"/>
          </p:cNvSpPr>
          <p:nvPr/>
        </p:nvSpPr>
        <p:spPr bwMode="auto">
          <a:xfrm>
            <a:off x="3581400" y="3759200"/>
            <a:ext cx="30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Arial" charset="0"/>
              </a:rPr>
              <a:t>X</a:t>
            </a:r>
          </a:p>
        </p:txBody>
      </p:sp>
      <p:sp>
        <p:nvSpPr>
          <p:cNvPr id="4114" name="TextBox 56"/>
          <p:cNvSpPr txBox="1">
            <a:spLocks noChangeArrowheads="1"/>
          </p:cNvSpPr>
          <p:nvPr/>
        </p:nvSpPr>
        <p:spPr bwMode="auto">
          <a:xfrm>
            <a:off x="8305800" y="3573463"/>
            <a:ext cx="3048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latin typeface="Arial" charset="0"/>
              </a:rPr>
              <a:t>:</a:t>
            </a:r>
          </a:p>
        </p:txBody>
      </p:sp>
      <p:grpSp>
        <p:nvGrpSpPr>
          <p:cNvPr id="4115" name="Group 10"/>
          <p:cNvGrpSpPr>
            <a:grpSpLocks/>
          </p:cNvGrpSpPr>
          <p:nvPr/>
        </p:nvGrpSpPr>
        <p:grpSpPr bwMode="auto">
          <a:xfrm>
            <a:off x="2200275" y="2152650"/>
            <a:ext cx="2073275" cy="3333750"/>
            <a:chOff x="2264" y="960"/>
            <a:chExt cx="2227" cy="2100"/>
          </a:xfrm>
        </p:grpSpPr>
        <p:grpSp>
          <p:nvGrpSpPr>
            <p:cNvPr id="4126" name="Group 11"/>
            <p:cNvGrpSpPr>
              <a:grpSpLocks/>
            </p:cNvGrpSpPr>
            <p:nvPr/>
          </p:nvGrpSpPr>
          <p:grpSpPr bwMode="auto">
            <a:xfrm>
              <a:off x="2264" y="960"/>
              <a:ext cx="2227" cy="2100"/>
              <a:chOff x="2264" y="960"/>
              <a:chExt cx="2227" cy="2100"/>
            </a:xfrm>
          </p:grpSpPr>
          <p:sp>
            <p:nvSpPr>
              <p:cNvPr id="4129" name="Freeform 12"/>
              <p:cNvSpPr>
                <a:spLocks/>
              </p:cNvSpPr>
              <p:nvPr/>
            </p:nvSpPr>
            <p:spPr bwMode="auto">
              <a:xfrm>
                <a:off x="3531" y="1065"/>
                <a:ext cx="960" cy="864"/>
              </a:xfrm>
              <a:custGeom>
                <a:avLst/>
                <a:gdLst>
                  <a:gd name="T0" fmla="*/ 28 w 1104"/>
                  <a:gd name="T1" fmla="*/ 358 h 968"/>
                  <a:gd name="T2" fmla="*/ 60 w 1104"/>
                  <a:gd name="T3" fmla="*/ 204 h 968"/>
                  <a:gd name="T4" fmla="*/ 280 w 1104"/>
                  <a:gd name="T5" fmla="*/ 107 h 968"/>
                  <a:gd name="T6" fmla="*/ 343 w 1104"/>
                  <a:gd name="T7" fmla="*/ 29 h 968"/>
                  <a:gd name="T8" fmla="*/ 343 w 1104"/>
                  <a:gd name="T9" fmla="*/ 280 h 968"/>
                  <a:gd name="T10" fmla="*/ 233 w 1104"/>
                  <a:gd name="T11" fmla="*/ 377 h 968"/>
                  <a:gd name="T12" fmla="*/ 28 w 1104"/>
                  <a:gd name="T13" fmla="*/ 358 h 9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4"/>
                  <a:gd name="T22" fmla="*/ 0 h 968"/>
                  <a:gd name="T23" fmla="*/ 1104 w 1104"/>
                  <a:gd name="T24" fmla="*/ 968 h 9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4" h="968">
                    <a:moveTo>
                      <a:pt x="88" y="888"/>
                    </a:moveTo>
                    <a:cubicBezTo>
                      <a:pt x="0" y="816"/>
                      <a:pt x="56" y="608"/>
                      <a:pt x="184" y="504"/>
                    </a:cubicBezTo>
                    <a:cubicBezTo>
                      <a:pt x="312" y="400"/>
                      <a:pt x="712" y="336"/>
                      <a:pt x="856" y="264"/>
                    </a:cubicBezTo>
                    <a:cubicBezTo>
                      <a:pt x="1000" y="192"/>
                      <a:pt x="1016" y="0"/>
                      <a:pt x="1048" y="72"/>
                    </a:cubicBezTo>
                    <a:cubicBezTo>
                      <a:pt x="1080" y="144"/>
                      <a:pt x="1104" y="552"/>
                      <a:pt x="1048" y="696"/>
                    </a:cubicBezTo>
                    <a:cubicBezTo>
                      <a:pt x="992" y="840"/>
                      <a:pt x="872" y="904"/>
                      <a:pt x="712" y="936"/>
                    </a:cubicBezTo>
                    <a:cubicBezTo>
                      <a:pt x="552" y="968"/>
                      <a:pt x="176" y="960"/>
                      <a:pt x="88" y="88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50000">
                    <a:srgbClr val="005E00"/>
                  </a:gs>
                  <a:gs pos="100000">
                    <a:srgbClr val="00CC00"/>
                  </a:gs>
                </a:gsLst>
                <a:lin ang="5400000" scaled="1"/>
              </a:gradFill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13"/>
              <p:cNvSpPr>
                <a:spLocks/>
              </p:cNvSpPr>
              <p:nvPr/>
            </p:nvSpPr>
            <p:spPr bwMode="auto">
              <a:xfrm>
                <a:off x="3296" y="960"/>
                <a:ext cx="400" cy="2016"/>
              </a:xfrm>
              <a:custGeom>
                <a:avLst/>
                <a:gdLst>
                  <a:gd name="T0" fmla="*/ 240 w 400"/>
                  <a:gd name="T1" fmla="*/ 0 h 2016"/>
                  <a:gd name="T2" fmla="*/ 96 w 400"/>
                  <a:gd name="T3" fmla="*/ 288 h 2016"/>
                  <a:gd name="T4" fmla="*/ 384 w 400"/>
                  <a:gd name="T5" fmla="*/ 1392 h 2016"/>
                  <a:gd name="T6" fmla="*/ 0 w 400"/>
                  <a:gd name="T7" fmla="*/ 2016 h 20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0"/>
                  <a:gd name="T13" fmla="*/ 0 h 2016"/>
                  <a:gd name="T14" fmla="*/ 400 w 400"/>
                  <a:gd name="T15" fmla="*/ 2016 h 20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0" h="2016">
                    <a:moveTo>
                      <a:pt x="240" y="0"/>
                    </a:moveTo>
                    <a:cubicBezTo>
                      <a:pt x="156" y="28"/>
                      <a:pt x="72" y="56"/>
                      <a:pt x="96" y="288"/>
                    </a:cubicBezTo>
                    <a:cubicBezTo>
                      <a:pt x="120" y="520"/>
                      <a:pt x="400" y="1104"/>
                      <a:pt x="384" y="1392"/>
                    </a:cubicBezTo>
                    <a:cubicBezTo>
                      <a:pt x="368" y="1680"/>
                      <a:pt x="184" y="1848"/>
                      <a:pt x="0" y="2016"/>
                    </a:cubicBezTo>
                  </a:path>
                </a:pathLst>
              </a:cu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14"/>
              <p:cNvSpPr>
                <a:spLocks/>
              </p:cNvSpPr>
              <p:nvPr/>
            </p:nvSpPr>
            <p:spPr bwMode="auto">
              <a:xfrm rot="-8223930">
                <a:off x="2264" y="1894"/>
                <a:ext cx="1145" cy="812"/>
              </a:xfrm>
              <a:custGeom>
                <a:avLst/>
                <a:gdLst>
                  <a:gd name="T0" fmla="*/ 117 w 1104"/>
                  <a:gd name="T1" fmla="*/ 218 h 968"/>
                  <a:gd name="T2" fmla="*/ 247 w 1104"/>
                  <a:gd name="T3" fmla="*/ 124 h 968"/>
                  <a:gd name="T4" fmla="*/ 1146 w 1104"/>
                  <a:gd name="T5" fmla="*/ 64 h 968"/>
                  <a:gd name="T6" fmla="*/ 1402 w 1104"/>
                  <a:gd name="T7" fmla="*/ 17 h 968"/>
                  <a:gd name="T8" fmla="*/ 1402 w 1104"/>
                  <a:gd name="T9" fmla="*/ 170 h 968"/>
                  <a:gd name="T10" fmla="*/ 952 w 1104"/>
                  <a:gd name="T11" fmla="*/ 229 h 968"/>
                  <a:gd name="T12" fmla="*/ 117 w 1104"/>
                  <a:gd name="T13" fmla="*/ 218 h 9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04"/>
                  <a:gd name="T22" fmla="*/ 0 h 968"/>
                  <a:gd name="T23" fmla="*/ 1104 w 1104"/>
                  <a:gd name="T24" fmla="*/ 968 h 9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04" h="968">
                    <a:moveTo>
                      <a:pt x="88" y="888"/>
                    </a:moveTo>
                    <a:cubicBezTo>
                      <a:pt x="0" y="816"/>
                      <a:pt x="56" y="608"/>
                      <a:pt x="184" y="504"/>
                    </a:cubicBezTo>
                    <a:cubicBezTo>
                      <a:pt x="312" y="400"/>
                      <a:pt x="712" y="336"/>
                      <a:pt x="856" y="264"/>
                    </a:cubicBezTo>
                    <a:cubicBezTo>
                      <a:pt x="1000" y="192"/>
                      <a:pt x="1016" y="0"/>
                      <a:pt x="1048" y="72"/>
                    </a:cubicBezTo>
                    <a:cubicBezTo>
                      <a:pt x="1080" y="144"/>
                      <a:pt x="1104" y="552"/>
                      <a:pt x="1048" y="696"/>
                    </a:cubicBezTo>
                    <a:cubicBezTo>
                      <a:pt x="992" y="840"/>
                      <a:pt x="872" y="904"/>
                      <a:pt x="712" y="936"/>
                    </a:cubicBezTo>
                    <a:cubicBezTo>
                      <a:pt x="552" y="968"/>
                      <a:pt x="176" y="960"/>
                      <a:pt x="88" y="88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50000">
                    <a:srgbClr val="005E00"/>
                  </a:gs>
                  <a:gs pos="100000">
                    <a:srgbClr val="00CC00"/>
                  </a:gs>
                </a:gsLst>
                <a:lin ang="5400000" scaled="1"/>
              </a:gradFill>
              <a:ln w="95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15"/>
              <p:cNvSpPr>
                <a:spLocks/>
              </p:cNvSpPr>
              <p:nvPr/>
            </p:nvSpPr>
            <p:spPr bwMode="auto">
              <a:xfrm>
                <a:off x="2928" y="2956"/>
                <a:ext cx="1016" cy="104"/>
              </a:xfrm>
              <a:custGeom>
                <a:avLst/>
                <a:gdLst>
                  <a:gd name="T0" fmla="*/ 0 w 1016"/>
                  <a:gd name="T1" fmla="*/ 104 h 104"/>
                  <a:gd name="T2" fmla="*/ 384 w 1016"/>
                  <a:gd name="T3" fmla="*/ 8 h 104"/>
                  <a:gd name="T4" fmla="*/ 912 w 1016"/>
                  <a:gd name="T5" fmla="*/ 56 h 104"/>
                  <a:gd name="T6" fmla="*/ 1008 w 1016"/>
                  <a:gd name="T7" fmla="*/ 8 h 1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16"/>
                  <a:gd name="T13" fmla="*/ 0 h 104"/>
                  <a:gd name="T14" fmla="*/ 1016 w 1016"/>
                  <a:gd name="T15" fmla="*/ 104 h 1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16" h="104">
                    <a:moveTo>
                      <a:pt x="0" y="104"/>
                    </a:moveTo>
                    <a:cubicBezTo>
                      <a:pt x="116" y="60"/>
                      <a:pt x="232" y="16"/>
                      <a:pt x="384" y="8"/>
                    </a:cubicBezTo>
                    <a:cubicBezTo>
                      <a:pt x="536" y="0"/>
                      <a:pt x="808" y="56"/>
                      <a:pt x="912" y="56"/>
                    </a:cubicBezTo>
                    <a:cubicBezTo>
                      <a:pt x="1016" y="56"/>
                      <a:pt x="1012" y="32"/>
                      <a:pt x="1008" y="8"/>
                    </a:cubicBezTo>
                  </a:path>
                </a:pathLst>
              </a:cu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13"/>
              <p:cNvSpPr>
                <a:spLocks/>
              </p:cNvSpPr>
              <p:nvPr/>
            </p:nvSpPr>
            <p:spPr bwMode="auto">
              <a:xfrm>
                <a:off x="3247" y="960"/>
                <a:ext cx="400" cy="2016"/>
              </a:xfrm>
              <a:custGeom>
                <a:avLst/>
                <a:gdLst>
                  <a:gd name="T0" fmla="*/ 240 w 400"/>
                  <a:gd name="T1" fmla="*/ 0 h 2016"/>
                  <a:gd name="T2" fmla="*/ 96 w 400"/>
                  <a:gd name="T3" fmla="*/ 288 h 2016"/>
                  <a:gd name="T4" fmla="*/ 384 w 400"/>
                  <a:gd name="T5" fmla="*/ 1392 h 2016"/>
                  <a:gd name="T6" fmla="*/ 0 w 400"/>
                  <a:gd name="T7" fmla="*/ 2016 h 20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0"/>
                  <a:gd name="T13" fmla="*/ 0 h 2016"/>
                  <a:gd name="T14" fmla="*/ 400 w 400"/>
                  <a:gd name="T15" fmla="*/ 2016 h 20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0" h="2016">
                    <a:moveTo>
                      <a:pt x="240" y="0"/>
                    </a:moveTo>
                    <a:cubicBezTo>
                      <a:pt x="156" y="28"/>
                      <a:pt x="72" y="56"/>
                      <a:pt x="96" y="288"/>
                    </a:cubicBezTo>
                    <a:cubicBezTo>
                      <a:pt x="120" y="520"/>
                      <a:pt x="400" y="1104"/>
                      <a:pt x="384" y="1392"/>
                    </a:cubicBezTo>
                    <a:cubicBezTo>
                      <a:pt x="368" y="1680"/>
                      <a:pt x="184" y="1848"/>
                      <a:pt x="0" y="2016"/>
                    </a:cubicBezTo>
                  </a:path>
                </a:pathLst>
              </a:cu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7" name="Freeform 16"/>
            <p:cNvSpPr>
              <a:spLocks/>
            </p:cNvSpPr>
            <p:nvPr/>
          </p:nvSpPr>
          <p:spPr bwMode="auto">
            <a:xfrm>
              <a:off x="3552" y="1104"/>
              <a:ext cx="880" cy="720"/>
            </a:xfrm>
            <a:custGeom>
              <a:avLst/>
              <a:gdLst>
                <a:gd name="T0" fmla="*/ 864 w 880"/>
                <a:gd name="T1" fmla="*/ 0 h 720"/>
                <a:gd name="T2" fmla="*/ 816 w 880"/>
                <a:gd name="T3" fmla="*/ 336 h 720"/>
                <a:gd name="T4" fmla="*/ 480 w 880"/>
                <a:gd name="T5" fmla="*/ 528 h 720"/>
                <a:gd name="T6" fmla="*/ 0 w 880"/>
                <a:gd name="T7" fmla="*/ 720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0"/>
                <a:gd name="T13" fmla="*/ 0 h 720"/>
                <a:gd name="T14" fmla="*/ 880 w 880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0" h="720">
                  <a:moveTo>
                    <a:pt x="864" y="0"/>
                  </a:moveTo>
                  <a:cubicBezTo>
                    <a:pt x="872" y="124"/>
                    <a:pt x="880" y="248"/>
                    <a:pt x="816" y="336"/>
                  </a:cubicBezTo>
                  <a:cubicBezTo>
                    <a:pt x="752" y="424"/>
                    <a:pt x="616" y="464"/>
                    <a:pt x="480" y="528"/>
                  </a:cubicBezTo>
                  <a:cubicBezTo>
                    <a:pt x="344" y="592"/>
                    <a:pt x="172" y="656"/>
                    <a:pt x="0" y="7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Freeform 17"/>
            <p:cNvSpPr>
              <a:spLocks/>
            </p:cNvSpPr>
            <p:nvPr/>
          </p:nvSpPr>
          <p:spPr bwMode="auto">
            <a:xfrm>
              <a:off x="2544" y="2016"/>
              <a:ext cx="1104" cy="264"/>
            </a:xfrm>
            <a:custGeom>
              <a:avLst/>
              <a:gdLst>
                <a:gd name="T0" fmla="*/ 0 w 1104"/>
                <a:gd name="T1" fmla="*/ 216 h 264"/>
                <a:gd name="T2" fmla="*/ 384 w 1104"/>
                <a:gd name="T3" fmla="*/ 24 h 264"/>
                <a:gd name="T4" fmla="*/ 624 w 1104"/>
                <a:gd name="T5" fmla="*/ 72 h 264"/>
                <a:gd name="T6" fmla="*/ 1104 w 1104"/>
                <a:gd name="T7" fmla="*/ 264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4"/>
                <a:gd name="T13" fmla="*/ 0 h 264"/>
                <a:gd name="T14" fmla="*/ 1104 w 1104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4" h="264">
                  <a:moveTo>
                    <a:pt x="0" y="216"/>
                  </a:moveTo>
                  <a:cubicBezTo>
                    <a:pt x="140" y="132"/>
                    <a:pt x="280" y="48"/>
                    <a:pt x="384" y="24"/>
                  </a:cubicBezTo>
                  <a:cubicBezTo>
                    <a:pt x="488" y="0"/>
                    <a:pt x="504" y="32"/>
                    <a:pt x="624" y="72"/>
                  </a:cubicBezTo>
                  <a:cubicBezTo>
                    <a:pt x="744" y="112"/>
                    <a:pt x="1024" y="232"/>
                    <a:pt x="1104" y="2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6" name="TextBox 65"/>
          <p:cNvSpPr txBox="1">
            <a:spLocks noChangeArrowheads="1"/>
          </p:cNvSpPr>
          <p:nvPr/>
        </p:nvSpPr>
        <p:spPr bwMode="auto">
          <a:xfrm>
            <a:off x="2438400" y="3571875"/>
            <a:ext cx="533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4117" name="TextBox 66"/>
          <p:cNvSpPr txBox="1">
            <a:spLocks noChangeArrowheads="1"/>
          </p:cNvSpPr>
          <p:nvPr/>
        </p:nvSpPr>
        <p:spPr bwMode="auto">
          <a:xfrm>
            <a:off x="3581400" y="2809875"/>
            <a:ext cx="533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4118" name="TextBox 67"/>
          <p:cNvSpPr txBox="1">
            <a:spLocks noChangeArrowheads="1"/>
          </p:cNvSpPr>
          <p:nvPr/>
        </p:nvSpPr>
        <p:spPr bwMode="auto">
          <a:xfrm>
            <a:off x="5029200" y="3495675"/>
            <a:ext cx="457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4119" name="TextBox 68"/>
          <p:cNvSpPr txBox="1">
            <a:spLocks noChangeArrowheads="1"/>
          </p:cNvSpPr>
          <p:nvPr/>
        </p:nvSpPr>
        <p:spPr bwMode="auto">
          <a:xfrm>
            <a:off x="5943600" y="2667000"/>
            <a:ext cx="76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4120" name="TextBox 69"/>
          <p:cNvSpPr txBox="1">
            <a:spLocks noChangeArrowheads="1"/>
          </p:cNvSpPr>
          <p:nvPr/>
        </p:nvSpPr>
        <p:spPr bwMode="auto">
          <a:xfrm>
            <a:off x="1447800" y="3436938"/>
            <a:ext cx="304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latin typeface="Arial" charset="0"/>
              </a:rPr>
              <a:t>:</a:t>
            </a:r>
          </a:p>
        </p:txBody>
      </p:sp>
      <p:sp>
        <p:nvSpPr>
          <p:cNvPr id="4121" name="TextBox 70"/>
          <p:cNvSpPr txBox="1">
            <a:spLocks noChangeArrowheads="1"/>
          </p:cNvSpPr>
          <p:nvPr/>
        </p:nvSpPr>
        <p:spPr bwMode="auto">
          <a:xfrm>
            <a:off x="6019800" y="36830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Arial" charset="0"/>
              </a:rPr>
              <a:t>X</a:t>
            </a:r>
          </a:p>
        </p:txBody>
      </p:sp>
      <p:grpSp>
        <p:nvGrpSpPr>
          <p:cNvPr id="13" name="Group 76"/>
          <p:cNvGrpSpPr>
            <a:grpSpLocks/>
          </p:cNvGrpSpPr>
          <p:nvPr/>
        </p:nvGrpSpPr>
        <p:grpSpPr bwMode="auto">
          <a:xfrm>
            <a:off x="2066925" y="5180013"/>
            <a:ext cx="2209800" cy="1695450"/>
            <a:chOff x="2067000" y="5179241"/>
            <a:chExt cx="2209800" cy="1695450"/>
          </a:xfrm>
        </p:grpSpPr>
        <p:pic>
          <p:nvPicPr>
            <p:cNvPr id="4123" name="Picture 27" descr="sflower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777746">
              <a:off x="2067000" y="5179241"/>
              <a:ext cx="2209800" cy="169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" name="Oval 81"/>
            <p:cNvSpPr/>
            <p:nvPr/>
          </p:nvSpPr>
          <p:spPr>
            <a:xfrm rot="20638772">
              <a:off x="2544838" y="5493566"/>
              <a:ext cx="1295400" cy="952500"/>
            </a:xfrm>
            <a:prstGeom prst="ellipse">
              <a:avLst/>
            </a:prstGeom>
            <a:solidFill>
              <a:srgbClr val="D11DAF"/>
            </a:solidFill>
            <a:ln>
              <a:solidFill>
                <a:srgbClr val="E547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4125" name="TextBox 75"/>
            <p:cNvSpPr txBox="1">
              <a:spLocks noChangeArrowheads="1"/>
            </p:cNvSpPr>
            <p:nvPr/>
          </p:nvSpPr>
          <p:spPr bwMode="auto">
            <a:xfrm rot="-487217">
              <a:off x="2971800" y="5486400"/>
              <a:ext cx="68580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5400" b="1">
                  <a:solidFill>
                    <a:schemeClr val="bg1"/>
                  </a:solidFill>
                  <a:latin typeface="Arial" charset="0"/>
                </a:rPr>
                <a:t>8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01 -0.07933 C -0.01927 -0.09621 -0.01858 -0.10431 -0.01615 -0.12234 C -0.01545 -0.13021 -0.00851 -0.14293 -0.00851 -0.1427 C -0.00903 -0.16004 -0.0092 -0.17715 -0.01007 -0.19427 C -0.01128 -0.21809 -0.03646 -0.21878 -0.04878 -0.22896 C -0.05347 -0.23913 -0.05764 -0.24908 -0.06545 -0.25555 C -0.06962 -0.26712 -0.07656 -0.27637 -0.07934 -0.28839 C -0.07917 -0.2951 -0.07882 -0.34991 -0.07465 -0.37443 C -0.07361 -0.38113 -0.07101 -0.38923 -0.0684 -0.39501 C -0.06667 -0.3994 -0.0625 -0.40727 -0.0625 -0.40703 C -0.05868 -0.4216 -0.06406 -0.40449 -0.05469 -0.41952 C -0.05139 -0.42507 -0.05069 -0.43502 -0.04687 -0.44011 C -0.04531 -0.44219 -0.04323 -0.44288 -0.0408 -0.44427 C -0.03299 -0.45791 -0.02309 -0.46323 -0.01163 -0.46878 C 0.01198 -0.48035 0.03194 -0.48682 0.05764 -0.48937 C 0.07639 -0.49445 0.05642 -0.48775 0.06997 -0.49538 C 0.07448 -0.49792 0.08455 -0.49908 0.08837 -0.49954 C 0.09861 -0.50648 0.09722 -0.5148 0.10226 -0.52822 C 0.10417 -0.534 0.10677 -0.53909 0.10972 -0.54464 C 0.11441 -0.55435 0.11302 -0.55898 0.11927 -0.56707 C 0.11979 -0.56915 0.11979 -0.57147 0.12066 -0.57332 C 0.12188 -0.57586 0.12448 -0.57678 0.12535 -0.57956 C 0.13021 -0.5932 0.1316 -0.61147 0.13299 -0.62651 C 0.13125 -0.6605 0.13681 -0.70236 0.10677 -0.71462 C 0.09201 -0.72942 0.11059 -0.71231 0.09149 -0.72503 C 0.08819 -0.72711 0.08542 -0.73035 0.08194 -0.73312 C 0.08073 -0.73451 0.0776 -0.73728 0.0776 -0.73705 C 0.05104 -0.73567 0.04462 -0.73821 0.02222 -0.72896 C 0.01892 -0.72757 0.01632 -0.72433 0.01302 -0.72295 C 0.00955 -0.71971 0.00556 -0.71809 0.00226 -0.71462 C 0.00087 -0.713 0.00035 -0.71046 -0.00087 -0.70861 C -0.00833 -0.69751 -0.01441 -0.68733 -0.02535 -0.68409 C -0.02969 -0.67554 -0.03507 -0.67091 -0.04236 -0.66767 C -0.05069 -0.66004 -0.05694 -0.65888 -0.06701 -0.65727 C -0.08125 -0.65241 -0.09167 -0.64871 -0.10694 -0.64709 C -0.16111 -0.63229 -0.21458 -0.64177 -0.27153 -0.64085 C -0.31059 -0.64154 -0.42014 -0.65148 -0.47153 -0.639 C -0.475 -0.63229 -0.47465 -0.6353 -0.47465 -0.63067 " pathEditMode="relative" rAng="0" ptsTypes="fffffffffffffffffffffffffffffffffffff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0" y="-3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29 -0.10476 C -0.22136 -0.34736 -0.38525 -0.58996 -0.44966 -0.67853 C -0.51407 -0.76711 -0.53108 -0.62465 -0.44358 -0.63552 C -0.35608 -0.64639 0.07708 -0.7419 0.075 -0.74421 C 0.07291 -0.74653 -0.36979 -0.6672 -0.45573 -0.64986 C -0.54167 -0.63251 -0.44271 -0.64107 -0.44045 -0.63968 " pathEditMode="relative" rAng="0" ptsTypes="aaaaaA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00" y="-3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-0.0074 C 0.20677 -0.26642 0.42657 -0.52544 0.51355 -0.62419 C 0.6007 -0.72294 0.51129 -0.60384 0.51059 -0.59967 " pathEditMode="relative" rAng="0" ptsTypes="a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00" y="-3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07817 C 0.19237 -0.25578 0.38178 -0.43316 0.46146 -0.5148 C 0.54115 -0.59644 0.47136 -0.5444 0.4816 -0.56799 C 0.49185 -0.59158 0.50747 -0.62396 0.5231 -0.6561 " pathEditMode="relative" rAng="0" ptsTypes="aaaA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00" y="-2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1219200" y="1227137"/>
            <a:ext cx="5257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      </a:t>
            </a:r>
            <a:r>
              <a:rPr lang="en-US" sz="4800" b="1" dirty="0">
                <a:solidFill>
                  <a:srgbClr val="0000FF"/>
                </a:solidFill>
                <a:latin typeface="+mn-lt"/>
              </a:rPr>
              <a:t>6</a:t>
            </a:r>
            <a:r>
              <a:rPr lang="en-US" sz="3600" b="1" dirty="0">
                <a:solidFill>
                  <a:srgbClr val="0000FF"/>
                </a:solidFill>
                <a:latin typeface="+mn-lt"/>
              </a:rPr>
              <a:t>        </a:t>
            </a:r>
            <a:r>
              <a:rPr lang="en-US" sz="4800" b="1" dirty="0">
                <a:solidFill>
                  <a:srgbClr val="0000FF"/>
                </a:solidFill>
                <a:latin typeface="+mn-lt"/>
              </a:rPr>
              <a:t>:</a:t>
            </a:r>
            <a:r>
              <a:rPr lang="en-US" sz="3600" b="1" dirty="0">
                <a:solidFill>
                  <a:srgbClr val="0000FF"/>
                </a:solidFill>
                <a:latin typeface="+mn-lt"/>
              </a:rPr>
              <a:t>       </a:t>
            </a:r>
            <a:r>
              <a:rPr lang="en-US" sz="4800" b="1" dirty="0">
                <a:solidFill>
                  <a:srgbClr val="0000FF"/>
                </a:solidFill>
                <a:latin typeface="+mn-lt"/>
              </a:rPr>
              <a:t>2</a:t>
            </a:r>
            <a:r>
              <a:rPr lang="en-US" sz="3600" b="1" dirty="0">
                <a:solidFill>
                  <a:srgbClr val="0000FF"/>
                </a:solidFill>
                <a:latin typeface="+mn-lt"/>
              </a:rPr>
              <a:t>         </a:t>
            </a:r>
            <a:r>
              <a:rPr lang="en-US" sz="4800" b="1" dirty="0">
                <a:solidFill>
                  <a:srgbClr val="0000FF"/>
                </a:solidFill>
                <a:latin typeface="+mn-lt"/>
              </a:rPr>
              <a:t>=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6553200" y="1150938"/>
            <a:ext cx="381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 dirty="0">
                <a:solidFill>
                  <a:srgbClr val="0000FF"/>
                </a:solidFill>
                <a:latin typeface="+mn-lt"/>
              </a:rPr>
              <a:t>3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90600" y="2971800"/>
            <a:ext cx="3687762" cy="2286000"/>
            <a:chOff x="990600" y="2438400"/>
            <a:chExt cx="3687762" cy="2286000"/>
          </a:xfrm>
        </p:grpSpPr>
        <p:pic>
          <p:nvPicPr>
            <p:cNvPr id="28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90600" y="2438400"/>
              <a:ext cx="1478329" cy="2206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33410" y="2438400"/>
              <a:ext cx="1478329" cy="2206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00033" y="2517669"/>
              <a:ext cx="1478329" cy="2206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" name="AutoShape 23"/>
          <p:cNvSpPr>
            <a:spLocks/>
          </p:cNvSpPr>
          <p:nvPr/>
        </p:nvSpPr>
        <p:spPr bwMode="auto">
          <a:xfrm rot="16200000">
            <a:off x="2704777" y="3772147"/>
            <a:ext cx="457200" cy="2971306"/>
          </a:xfrm>
          <a:prstGeom prst="leftBrace">
            <a:avLst>
              <a:gd name="adj1" fmla="val 28287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72000" y="2971800"/>
            <a:ext cx="3752850" cy="2209800"/>
            <a:chOff x="4572000" y="2514600"/>
            <a:chExt cx="3752850" cy="2209800"/>
          </a:xfrm>
        </p:grpSpPr>
        <p:pic>
          <p:nvPicPr>
            <p:cNvPr id="33" name="Picture 1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72000" y="2514600"/>
              <a:ext cx="1478806" cy="2206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1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09022" y="2514600"/>
              <a:ext cx="1478806" cy="2206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1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46044" y="2514600"/>
              <a:ext cx="1478806" cy="220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" name="AutoShape 24"/>
          <p:cNvSpPr>
            <a:spLocks/>
          </p:cNvSpPr>
          <p:nvPr/>
        </p:nvSpPr>
        <p:spPr bwMode="auto">
          <a:xfrm rot="16200000">
            <a:off x="6152847" y="3695456"/>
            <a:ext cx="457200" cy="3124687"/>
          </a:xfrm>
          <a:prstGeom prst="leftBrace">
            <a:avLst>
              <a:gd name="adj1" fmla="val 28282"/>
              <a:gd name="adj2" fmla="val 50000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cxnSp>
        <p:nvCxnSpPr>
          <p:cNvPr id="37" name="Straight Connector 21"/>
          <p:cNvCxnSpPr>
            <a:cxnSpLocks noChangeShapeType="1"/>
          </p:cNvCxnSpPr>
          <p:nvPr/>
        </p:nvCxnSpPr>
        <p:spPr bwMode="auto">
          <a:xfrm rot="5400000">
            <a:off x="3314700" y="4076700"/>
            <a:ext cx="2743200" cy="7620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457200" y="152400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1. </a:t>
            </a:r>
            <a:r>
              <a:rPr lang="en-US" sz="3600" b="1" dirty="0" err="1">
                <a:latin typeface="+mn-lt"/>
              </a:rPr>
              <a:t>Ví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dụ</a:t>
            </a:r>
            <a:r>
              <a:rPr lang="en-US" sz="3600" b="1" dirty="0">
                <a:latin typeface="+mn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22599479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1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04800" y="457200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Arial" charset="0"/>
              </a:rPr>
              <a:t>       </a:t>
            </a:r>
            <a:r>
              <a:rPr lang="en-US" sz="4800" b="1" dirty="0">
                <a:solidFill>
                  <a:srgbClr val="0000FF"/>
                </a:solidFill>
                <a:latin typeface="+mn-lt"/>
              </a:rPr>
              <a:t>6       </a:t>
            </a:r>
            <a:r>
              <a:rPr lang="en-US" sz="4800" b="1" dirty="0" smtClean="0">
                <a:solidFill>
                  <a:srgbClr val="0000FF"/>
                </a:solidFill>
                <a:latin typeface="+mn-lt"/>
              </a:rPr>
              <a:t>:       </a:t>
            </a:r>
            <a:r>
              <a:rPr lang="en-US" sz="4800" b="1" dirty="0">
                <a:solidFill>
                  <a:srgbClr val="0000FF"/>
                </a:solidFill>
                <a:latin typeface="+mn-lt"/>
              </a:rPr>
              <a:t>2      </a:t>
            </a:r>
            <a:r>
              <a:rPr lang="en-US" sz="4800" b="1" dirty="0" smtClean="0">
                <a:solidFill>
                  <a:srgbClr val="0000FF"/>
                </a:solidFill>
                <a:latin typeface="+mn-lt"/>
              </a:rPr>
              <a:t>  =        3</a:t>
            </a:r>
            <a:endParaRPr lang="en-US" sz="4800" b="1" dirty="0">
              <a:solidFill>
                <a:srgbClr val="0000FF"/>
              </a:solidFill>
              <a:latin typeface="+mn-lt"/>
            </a:endParaRP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04800" y="1143000"/>
            <a:ext cx="2209800" cy="1219200"/>
            <a:chOff x="336" y="836"/>
            <a:chExt cx="1392" cy="768"/>
          </a:xfrm>
        </p:grpSpPr>
        <p:sp>
          <p:nvSpPr>
            <p:cNvPr id="5" name="Text Box 13"/>
            <p:cNvSpPr txBox="1">
              <a:spLocks noChangeArrowheads="1"/>
            </p:cNvSpPr>
            <p:nvPr/>
          </p:nvSpPr>
          <p:spPr bwMode="auto">
            <a:xfrm>
              <a:off x="336" y="1197"/>
              <a:ext cx="1392" cy="40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</a:rPr>
                <a:t>Số</a:t>
              </a:r>
              <a:r>
                <a:rPr kumimoji="0" lang="en-US" sz="3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</a:rPr>
                <a:t> </a:t>
              </a:r>
              <a:r>
                <a:rPr kumimoji="0" lang="en-US" sz="36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</a:rPr>
                <a:t>bị</a:t>
              </a:r>
              <a:r>
                <a:rPr kumimoji="0" lang="en-US" sz="3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</a:rPr>
                <a:t> chia</a:t>
              </a:r>
            </a:p>
          </p:txBody>
        </p:sp>
        <p:sp>
          <p:nvSpPr>
            <p:cNvPr id="6" name="Line 16"/>
            <p:cNvSpPr>
              <a:spLocks noChangeShapeType="1"/>
            </p:cNvSpPr>
            <p:nvPr/>
          </p:nvSpPr>
          <p:spPr bwMode="auto">
            <a:xfrm flipV="1">
              <a:off x="1086" y="836"/>
              <a:ext cx="0" cy="3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3276600" y="1143000"/>
            <a:ext cx="1690687" cy="1227138"/>
            <a:chOff x="1872" y="952"/>
            <a:chExt cx="1065" cy="773"/>
          </a:xfrm>
          <a:solidFill>
            <a:srgbClr val="FFCCFF"/>
          </a:solidFill>
        </p:grpSpPr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1872" y="1318"/>
              <a:ext cx="1065" cy="407"/>
            </a:xfrm>
            <a:prstGeom prst="rect">
              <a:avLst/>
            </a:prstGeom>
            <a:grp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</a:rPr>
                <a:t>Số</a:t>
              </a:r>
              <a:r>
                <a:rPr kumimoji="0" lang="en-US" sz="3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</a:rPr>
                <a:t> chia</a:t>
              </a:r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H="1" flipV="1">
              <a:off x="2404" y="952"/>
              <a:ext cx="5" cy="38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" name="Group 19"/>
          <p:cNvGrpSpPr>
            <a:grpSpLocks/>
          </p:cNvGrpSpPr>
          <p:nvPr/>
        </p:nvGrpSpPr>
        <p:grpSpPr bwMode="auto">
          <a:xfrm>
            <a:off x="6248400" y="1143000"/>
            <a:ext cx="2209800" cy="1179513"/>
            <a:chOff x="2943" y="1209"/>
            <a:chExt cx="1392" cy="74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2943" y="1545"/>
              <a:ext cx="1392" cy="407"/>
            </a:xfrm>
            <a:prstGeom prst="rect">
              <a:avLst/>
            </a:prstGeom>
            <a:grp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</a:rPr>
                <a:t>Thương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</a:endParaRPr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H="1" flipV="1">
              <a:off x="3605" y="1209"/>
              <a:ext cx="0" cy="3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800" y="3972580"/>
            <a:ext cx="906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+mn-lt"/>
              </a:rPr>
              <a:t>bị</a:t>
            </a:r>
            <a:r>
              <a:rPr lang="en-US" sz="2800" b="1" dirty="0" smtClean="0">
                <a:solidFill>
                  <a:srgbClr val="002060"/>
                </a:solidFill>
                <a:latin typeface="+mn-lt"/>
              </a:rPr>
              <a:t> chia </a:t>
            </a:r>
            <a:r>
              <a:rPr lang="en-US" sz="2800" b="1" dirty="0" err="1" smtClean="0">
                <a:solidFill>
                  <a:srgbClr val="002060"/>
                </a:solidFill>
                <a:latin typeface="+mn-lt"/>
              </a:rPr>
              <a:t>là</a:t>
            </a:r>
            <a:r>
              <a:rPr lang="en-US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được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chia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các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phần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nhau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.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76200" y="4101084"/>
            <a:ext cx="533400" cy="2423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76200" y="4863084"/>
            <a:ext cx="533400" cy="2423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85800" y="4760893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+mn-lt"/>
              </a:rPr>
              <a:t> chia </a:t>
            </a:r>
            <a:r>
              <a:rPr lang="en-US" sz="2800" b="1" dirty="0" err="1" smtClean="0">
                <a:solidFill>
                  <a:srgbClr val="002060"/>
                </a:solidFill>
                <a:latin typeface="+mn-lt"/>
              </a:rPr>
              <a:t>là</a:t>
            </a:r>
            <a:r>
              <a:rPr lang="en-US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các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phần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nhau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được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chia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ra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từ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bị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chia.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76200" y="6082284"/>
            <a:ext cx="533400" cy="2423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09600" y="595378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kết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quả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phép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chia hay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gía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trị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một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</a:rPr>
              <a:t>phần</a:t>
            </a:r>
            <a:r>
              <a:rPr lang="en-US" sz="2800" b="1" dirty="0">
                <a:solidFill>
                  <a:srgbClr val="002060"/>
                </a:solidFill>
                <a:latin typeface="+mn-lt"/>
              </a:rPr>
              <a:t>.</a:t>
            </a:r>
          </a:p>
        </p:txBody>
      </p:sp>
      <p:sp>
        <p:nvSpPr>
          <p:cNvPr id="20" name="AutoShape 44"/>
          <p:cNvSpPr>
            <a:spLocks/>
          </p:cNvSpPr>
          <p:nvPr/>
        </p:nvSpPr>
        <p:spPr bwMode="auto">
          <a:xfrm rot="-5400000">
            <a:off x="2590800" y="1295400"/>
            <a:ext cx="533400" cy="2667000"/>
          </a:xfrm>
          <a:prstGeom prst="leftBrace">
            <a:avLst>
              <a:gd name="adj1" fmla="val 72917"/>
              <a:gd name="adj2" fmla="val 4931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752600" y="2895600"/>
            <a:ext cx="2209800" cy="646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</a:rPr>
              <a:t>Thương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086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split orient="vert"/>
      </p:transition>
    </mc:Choice>
    <mc:Fallback xmlns="">
      <p:transition spd="slow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  <p:bldP spid="18" grpId="0" animBg="1"/>
      <p:bldP spid="19" grpId="0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152400" y="457200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err="1" smtClean="0">
                <a:solidFill>
                  <a:srgbClr val="002060"/>
                </a:solidFill>
                <a:latin typeface="+mn-lt"/>
              </a:rPr>
              <a:t>Bài</a:t>
            </a:r>
            <a:r>
              <a:rPr lang="en-US" sz="3000" dirty="0" smtClean="0">
                <a:solidFill>
                  <a:srgbClr val="002060"/>
                </a:solidFill>
                <a:latin typeface="+mn-lt"/>
              </a:rPr>
              <a:t> 1: </a:t>
            </a:r>
            <a:r>
              <a:rPr lang="en-US" sz="3000" dirty="0" err="1" smtClean="0">
                <a:solidFill>
                  <a:srgbClr val="002060"/>
                </a:solidFill>
                <a:latin typeface="+mn-lt"/>
              </a:rPr>
              <a:t>Tính</a:t>
            </a:r>
            <a:r>
              <a:rPr lang="en-US" sz="3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+mn-lt"/>
              </a:rPr>
              <a:t>rồi</a:t>
            </a:r>
            <a:r>
              <a:rPr lang="en-US" sz="3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+mn-lt"/>
              </a:rPr>
              <a:t>điền</a:t>
            </a:r>
            <a:r>
              <a:rPr lang="en-US" sz="3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3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+mn-lt"/>
              </a:rPr>
              <a:t>thích</a:t>
            </a:r>
            <a:r>
              <a:rPr lang="en-US" sz="3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+mn-lt"/>
              </a:rPr>
              <a:t>hợp</a:t>
            </a:r>
            <a:r>
              <a:rPr lang="en-US" sz="3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+mn-lt"/>
              </a:rPr>
              <a:t>vào</a:t>
            </a:r>
            <a:r>
              <a:rPr lang="en-US" sz="3000" dirty="0">
                <a:solidFill>
                  <a:srgbClr val="002060"/>
                </a:solidFill>
                <a:latin typeface="+mn-lt"/>
              </a:rPr>
              <a:t> ô </a:t>
            </a:r>
            <a:r>
              <a:rPr lang="en-US" sz="3000" dirty="0" err="1">
                <a:solidFill>
                  <a:srgbClr val="002060"/>
                </a:solidFill>
                <a:latin typeface="+mn-lt"/>
              </a:rPr>
              <a:t>trống</a:t>
            </a:r>
            <a:r>
              <a:rPr lang="en-US" sz="3000" dirty="0">
                <a:solidFill>
                  <a:srgbClr val="002060"/>
                </a:solidFill>
                <a:latin typeface="+mn-lt"/>
              </a:rPr>
              <a:t> (</a:t>
            </a:r>
            <a:r>
              <a:rPr lang="en-US" sz="3000" dirty="0" err="1">
                <a:solidFill>
                  <a:srgbClr val="002060"/>
                </a:solidFill>
                <a:latin typeface="+mn-lt"/>
              </a:rPr>
              <a:t>theo</a:t>
            </a:r>
            <a:r>
              <a:rPr lang="en-US" sz="30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+mn-lt"/>
              </a:rPr>
              <a:t>mẫu</a:t>
            </a:r>
            <a:r>
              <a:rPr lang="en-US" sz="3000" dirty="0">
                <a:solidFill>
                  <a:srgbClr val="002060"/>
                </a:solidFill>
                <a:latin typeface="+mn-lt"/>
              </a:rPr>
              <a:t>)</a:t>
            </a:r>
          </a:p>
        </p:txBody>
      </p:sp>
      <p:graphicFrame>
        <p:nvGraphicFramePr>
          <p:cNvPr id="17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030171"/>
              </p:ext>
            </p:extLst>
          </p:nvPr>
        </p:nvGraphicFramePr>
        <p:xfrm>
          <a:off x="304800" y="1600200"/>
          <a:ext cx="8534400" cy="4038600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86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Phép</a:t>
                      </a: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Số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bị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Số</a:t>
                      </a: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Th­ương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8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.VnTime" pitchFamily="34" charset="0"/>
                        </a:rPr>
                        <a:t> 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.VnTime" pitchFamily="34" charset="0"/>
                        </a:rPr>
                        <a:t>8 : 2 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8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8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8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3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 Box 76"/>
          <p:cNvSpPr txBox="1">
            <a:spLocks noChangeArrowheads="1"/>
          </p:cNvSpPr>
          <p:nvPr/>
        </p:nvSpPr>
        <p:spPr bwMode="auto">
          <a:xfrm>
            <a:off x="304800" y="3200400"/>
            <a:ext cx="2133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10 : 2 </a:t>
            </a:r>
            <a:r>
              <a:rPr lang="en-US" sz="3600" dirty="0">
                <a:latin typeface="+mn-lt"/>
              </a:rPr>
              <a:t>=</a:t>
            </a:r>
          </a:p>
        </p:txBody>
      </p:sp>
      <p:sp>
        <p:nvSpPr>
          <p:cNvPr id="5" name="Text Box 77"/>
          <p:cNvSpPr txBox="1">
            <a:spLocks noChangeArrowheads="1"/>
          </p:cNvSpPr>
          <p:nvPr/>
        </p:nvSpPr>
        <p:spPr bwMode="auto">
          <a:xfrm>
            <a:off x="304800" y="3810000"/>
            <a:ext cx="2286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14 : 2 =</a:t>
            </a:r>
          </a:p>
        </p:txBody>
      </p:sp>
      <p:sp>
        <p:nvSpPr>
          <p:cNvPr id="6" name="Text Box 78"/>
          <p:cNvSpPr txBox="1">
            <a:spLocks noChangeArrowheads="1"/>
          </p:cNvSpPr>
          <p:nvPr/>
        </p:nvSpPr>
        <p:spPr bwMode="auto">
          <a:xfrm>
            <a:off x="304800" y="4419600"/>
            <a:ext cx="1828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18 : 2 =</a:t>
            </a: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381000" y="5105400"/>
            <a:ext cx="2374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20 : 2 =</a:t>
            </a:r>
          </a:p>
        </p:txBody>
      </p:sp>
      <p:sp>
        <p:nvSpPr>
          <p:cNvPr id="8" name="Text Box 80"/>
          <p:cNvSpPr txBox="1">
            <a:spLocks noChangeArrowheads="1"/>
          </p:cNvSpPr>
          <p:nvPr/>
        </p:nvSpPr>
        <p:spPr bwMode="auto">
          <a:xfrm>
            <a:off x="1981200" y="3200400"/>
            <a:ext cx="609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5</a:t>
            </a:r>
          </a:p>
        </p:txBody>
      </p:sp>
      <p:sp>
        <p:nvSpPr>
          <p:cNvPr id="9" name="Text Box 81"/>
          <p:cNvSpPr txBox="1">
            <a:spLocks noChangeArrowheads="1"/>
          </p:cNvSpPr>
          <p:nvPr/>
        </p:nvSpPr>
        <p:spPr bwMode="auto">
          <a:xfrm>
            <a:off x="1981200" y="3810000"/>
            <a:ext cx="609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7</a:t>
            </a:r>
          </a:p>
        </p:txBody>
      </p:sp>
      <p:sp>
        <p:nvSpPr>
          <p:cNvPr id="10" name="Text Box 82"/>
          <p:cNvSpPr txBox="1">
            <a:spLocks noChangeArrowheads="1"/>
          </p:cNvSpPr>
          <p:nvPr/>
        </p:nvSpPr>
        <p:spPr bwMode="auto">
          <a:xfrm>
            <a:off x="1981200" y="4419600"/>
            <a:ext cx="609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9</a:t>
            </a:r>
          </a:p>
        </p:txBody>
      </p:sp>
      <p:sp>
        <p:nvSpPr>
          <p:cNvPr id="11" name="Text Box 83"/>
          <p:cNvSpPr txBox="1">
            <a:spLocks noChangeArrowheads="1"/>
          </p:cNvSpPr>
          <p:nvPr/>
        </p:nvSpPr>
        <p:spPr bwMode="auto">
          <a:xfrm>
            <a:off x="1981200" y="5068888"/>
            <a:ext cx="1066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10</a:t>
            </a:r>
          </a:p>
        </p:txBody>
      </p:sp>
      <p:sp>
        <p:nvSpPr>
          <p:cNvPr id="12" name="Text Box 73"/>
          <p:cNvSpPr txBox="1">
            <a:spLocks noChangeArrowheads="1"/>
          </p:cNvSpPr>
          <p:nvPr/>
        </p:nvSpPr>
        <p:spPr bwMode="auto">
          <a:xfrm>
            <a:off x="3530600" y="2514600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+mn-lt"/>
              </a:rPr>
              <a:t>8</a:t>
            </a:r>
          </a:p>
        </p:txBody>
      </p:sp>
      <p:sp>
        <p:nvSpPr>
          <p:cNvPr id="13" name="Text Box 74"/>
          <p:cNvSpPr txBox="1">
            <a:spLocks noChangeArrowheads="1"/>
          </p:cNvSpPr>
          <p:nvPr/>
        </p:nvSpPr>
        <p:spPr bwMode="auto">
          <a:xfrm>
            <a:off x="5600700" y="2514600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  <a:latin typeface="+mn-lt"/>
              </a:rPr>
              <a:t>2</a:t>
            </a:r>
          </a:p>
        </p:txBody>
      </p:sp>
      <p:sp>
        <p:nvSpPr>
          <p:cNvPr id="14" name="Text Box 75"/>
          <p:cNvSpPr txBox="1">
            <a:spLocks noChangeArrowheads="1"/>
          </p:cNvSpPr>
          <p:nvPr/>
        </p:nvSpPr>
        <p:spPr bwMode="auto">
          <a:xfrm>
            <a:off x="7670800" y="2514600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+mn-lt"/>
              </a:rPr>
              <a:t>4</a:t>
            </a:r>
          </a:p>
        </p:txBody>
      </p:sp>
      <p:sp>
        <p:nvSpPr>
          <p:cNvPr id="15" name="Text Box 84"/>
          <p:cNvSpPr txBox="1">
            <a:spLocks noChangeArrowheads="1"/>
          </p:cNvSpPr>
          <p:nvPr/>
        </p:nvSpPr>
        <p:spPr bwMode="auto">
          <a:xfrm>
            <a:off x="3429000" y="3849688"/>
            <a:ext cx="1371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14</a:t>
            </a:r>
          </a:p>
        </p:txBody>
      </p:sp>
      <p:sp>
        <p:nvSpPr>
          <p:cNvPr id="18" name="Text Box 85"/>
          <p:cNvSpPr txBox="1">
            <a:spLocks noChangeArrowheads="1"/>
          </p:cNvSpPr>
          <p:nvPr/>
        </p:nvSpPr>
        <p:spPr bwMode="auto">
          <a:xfrm>
            <a:off x="3429000" y="4459288"/>
            <a:ext cx="1066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18</a:t>
            </a:r>
          </a:p>
        </p:txBody>
      </p:sp>
      <p:sp>
        <p:nvSpPr>
          <p:cNvPr id="19" name="Text Box 86"/>
          <p:cNvSpPr txBox="1">
            <a:spLocks noChangeArrowheads="1"/>
          </p:cNvSpPr>
          <p:nvPr/>
        </p:nvSpPr>
        <p:spPr bwMode="auto">
          <a:xfrm>
            <a:off x="7518400" y="5145088"/>
            <a:ext cx="1244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10</a:t>
            </a:r>
          </a:p>
        </p:txBody>
      </p:sp>
      <p:sp>
        <p:nvSpPr>
          <p:cNvPr id="20" name="Text Box 89"/>
          <p:cNvSpPr txBox="1">
            <a:spLocks noChangeArrowheads="1"/>
          </p:cNvSpPr>
          <p:nvPr/>
        </p:nvSpPr>
        <p:spPr bwMode="auto">
          <a:xfrm>
            <a:off x="7683500" y="3849688"/>
            <a:ext cx="609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+mn-lt"/>
              </a:rPr>
              <a:t>7</a:t>
            </a:r>
          </a:p>
        </p:txBody>
      </p:sp>
      <p:sp>
        <p:nvSpPr>
          <p:cNvPr id="21" name="Text Box 90"/>
          <p:cNvSpPr txBox="1">
            <a:spLocks noChangeArrowheads="1"/>
          </p:cNvSpPr>
          <p:nvPr/>
        </p:nvSpPr>
        <p:spPr bwMode="auto">
          <a:xfrm>
            <a:off x="7696200" y="3240088"/>
            <a:ext cx="609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5</a:t>
            </a:r>
          </a:p>
        </p:txBody>
      </p:sp>
      <p:sp>
        <p:nvSpPr>
          <p:cNvPr id="22" name="Text Box 91"/>
          <p:cNvSpPr txBox="1">
            <a:spLocks noChangeArrowheads="1"/>
          </p:cNvSpPr>
          <p:nvPr/>
        </p:nvSpPr>
        <p:spPr bwMode="auto">
          <a:xfrm>
            <a:off x="5613400" y="32400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2</a:t>
            </a:r>
          </a:p>
        </p:txBody>
      </p:sp>
      <p:sp>
        <p:nvSpPr>
          <p:cNvPr id="23" name="Text Box 92"/>
          <p:cNvSpPr txBox="1">
            <a:spLocks noChangeArrowheads="1"/>
          </p:cNvSpPr>
          <p:nvPr/>
        </p:nvSpPr>
        <p:spPr bwMode="auto">
          <a:xfrm>
            <a:off x="3441700" y="5145088"/>
            <a:ext cx="1130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20</a:t>
            </a:r>
          </a:p>
        </p:txBody>
      </p:sp>
      <p:sp>
        <p:nvSpPr>
          <p:cNvPr id="24" name="Text Box 93"/>
          <p:cNvSpPr txBox="1">
            <a:spLocks noChangeArrowheads="1"/>
          </p:cNvSpPr>
          <p:nvPr/>
        </p:nvSpPr>
        <p:spPr bwMode="auto">
          <a:xfrm>
            <a:off x="3441700" y="3240087"/>
            <a:ext cx="1130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10</a:t>
            </a:r>
          </a:p>
        </p:txBody>
      </p:sp>
      <p:sp>
        <p:nvSpPr>
          <p:cNvPr id="25" name="Text Box 94"/>
          <p:cNvSpPr txBox="1">
            <a:spLocks noChangeArrowheads="1"/>
          </p:cNvSpPr>
          <p:nvPr/>
        </p:nvSpPr>
        <p:spPr bwMode="auto">
          <a:xfrm>
            <a:off x="5626100" y="38496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+mn-lt"/>
              </a:rPr>
              <a:t>2</a:t>
            </a:r>
          </a:p>
        </p:txBody>
      </p:sp>
      <p:sp>
        <p:nvSpPr>
          <p:cNvPr id="26" name="Text Box 96"/>
          <p:cNvSpPr txBox="1">
            <a:spLocks noChangeArrowheads="1"/>
          </p:cNvSpPr>
          <p:nvPr/>
        </p:nvSpPr>
        <p:spPr bwMode="auto">
          <a:xfrm>
            <a:off x="5613400" y="44592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+mn-lt"/>
              </a:rPr>
              <a:t>2</a:t>
            </a:r>
          </a:p>
        </p:txBody>
      </p:sp>
      <p:sp>
        <p:nvSpPr>
          <p:cNvPr id="27" name="Text Box 97"/>
          <p:cNvSpPr txBox="1">
            <a:spLocks noChangeArrowheads="1"/>
          </p:cNvSpPr>
          <p:nvPr/>
        </p:nvSpPr>
        <p:spPr bwMode="auto">
          <a:xfrm>
            <a:off x="5626100" y="514508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+mn-lt"/>
              </a:rPr>
              <a:t>2</a:t>
            </a: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7683500" y="4419600"/>
            <a:ext cx="60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+mn-lt"/>
              </a:rPr>
              <a:t>9</a:t>
            </a:r>
          </a:p>
        </p:txBody>
      </p:sp>
      <p:sp>
        <p:nvSpPr>
          <p:cNvPr id="33" name="Text Box 75"/>
          <p:cNvSpPr txBox="1">
            <a:spLocks noChangeArrowheads="1"/>
          </p:cNvSpPr>
          <p:nvPr/>
        </p:nvSpPr>
        <p:spPr bwMode="auto">
          <a:xfrm>
            <a:off x="1989282" y="2485015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+mn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49414296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7"/>
          <p:cNvSpPr txBox="1">
            <a:spLocks noChangeArrowheads="1"/>
          </p:cNvSpPr>
          <p:nvPr/>
        </p:nvSpPr>
        <p:spPr bwMode="auto">
          <a:xfrm>
            <a:off x="602673" y="533400"/>
            <a:ext cx="419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2060"/>
                </a:solidFill>
                <a:latin typeface="+mn-lt"/>
              </a:rPr>
              <a:t>Bài</a:t>
            </a:r>
            <a:r>
              <a:rPr lang="en-US" sz="3200" b="1" dirty="0" smtClean="0">
                <a:solidFill>
                  <a:srgbClr val="002060"/>
                </a:solidFill>
                <a:latin typeface="+mn-lt"/>
              </a:rPr>
              <a:t> 2</a:t>
            </a:r>
            <a:r>
              <a:rPr lang="en-US" sz="3200" b="1" dirty="0">
                <a:solidFill>
                  <a:srgbClr val="002060"/>
                </a:solidFill>
                <a:latin typeface="+mn-lt"/>
              </a:rPr>
              <a:t>) </a:t>
            </a:r>
            <a:r>
              <a:rPr lang="en-US" sz="3200" b="1" dirty="0" err="1">
                <a:solidFill>
                  <a:srgbClr val="002060"/>
                </a:solidFill>
                <a:latin typeface="+mn-lt"/>
              </a:rPr>
              <a:t>Tính</a:t>
            </a:r>
            <a:r>
              <a:rPr lang="en-US" sz="32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+mn-lt"/>
              </a:rPr>
              <a:t>nhẩm</a:t>
            </a:r>
            <a:r>
              <a:rPr lang="en-US" sz="3200" b="1" dirty="0">
                <a:solidFill>
                  <a:srgbClr val="002060"/>
                </a:solidFill>
                <a:latin typeface="+mn-lt"/>
              </a:rPr>
              <a:t>:</a:t>
            </a:r>
          </a:p>
        </p:txBody>
      </p:sp>
      <p:sp>
        <p:nvSpPr>
          <p:cNvPr id="4" name="Text Box 51"/>
          <p:cNvSpPr txBox="1">
            <a:spLocks noChangeArrowheads="1"/>
          </p:cNvSpPr>
          <p:nvPr/>
        </p:nvSpPr>
        <p:spPr bwMode="auto">
          <a:xfrm>
            <a:off x="762000" y="1497806"/>
            <a:ext cx="2971800" cy="147732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+mn-lt"/>
              </a:rPr>
              <a:t>  2 </a:t>
            </a:r>
            <a:r>
              <a:rPr lang="en-US" sz="3600" b="1" dirty="0">
                <a:latin typeface="+mn-lt"/>
              </a:rPr>
              <a:t>x 3 </a:t>
            </a:r>
            <a:r>
              <a:rPr lang="en-US" sz="3600" b="1" dirty="0" smtClean="0">
                <a:latin typeface="+mn-lt"/>
              </a:rPr>
              <a:t>=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+mn-lt"/>
              </a:rPr>
              <a:t>  6 : 2  = </a:t>
            </a:r>
            <a:endParaRPr lang="en-US" sz="3600" b="1" dirty="0">
              <a:latin typeface="+mn-lt"/>
            </a:endParaRPr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5334000" y="1494472"/>
            <a:ext cx="2971800" cy="147732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+mn-lt"/>
              </a:rPr>
              <a:t>  2 </a:t>
            </a:r>
            <a:r>
              <a:rPr lang="en-US" sz="3600" b="1" dirty="0">
                <a:latin typeface="+mn-lt"/>
              </a:rPr>
              <a:t>x </a:t>
            </a:r>
            <a:r>
              <a:rPr lang="en-US" sz="3600" b="1" dirty="0" smtClean="0">
                <a:latin typeface="+mn-lt"/>
              </a:rPr>
              <a:t>4 =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+mn-lt"/>
              </a:rPr>
              <a:t>  8 : 2  = </a:t>
            </a:r>
            <a:endParaRPr lang="en-US" sz="3600" b="1" dirty="0">
              <a:latin typeface="+mn-lt"/>
            </a:endParaRPr>
          </a:p>
        </p:txBody>
      </p:sp>
      <p:sp>
        <p:nvSpPr>
          <p:cNvPr id="6" name="Text Box 51"/>
          <p:cNvSpPr txBox="1">
            <a:spLocks noChangeArrowheads="1"/>
          </p:cNvSpPr>
          <p:nvPr/>
        </p:nvSpPr>
        <p:spPr bwMode="auto">
          <a:xfrm>
            <a:off x="762000" y="3962400"/>
            <a:ext cx="2971800" cy="147732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+mn-lt"/>
              </a:rPr>
              <a:t>    2 </a:t>
            </a:r>
            <a:r>
              <a:rPr lang="en-US" sz="3600" b="1" dirty="0">
                <a:latin typeface="+mn-lt"/>
              </a:rPr>
              <a:t>x </a:t>
            </a:r>
            <a:r>
              <a:rPr lang="en-US" sz="3600" b="1" dirty="0" smtClean="0">
                <a:latin typeface="+mn-lt"/>
              </a:rPr>
              <a:t>5 =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+mn-lt"/>
              </a:rPr>
              <a:t>  10 : 2  = </a:t>
            </a:r>
            <a:endParaRPr lang="en-US" sz="3600" b="1" dirty="0">
              <a:latin typeface="+mn-lt"/>
            </a:endParaRPr>
          </a:p>
        </p:txBody>
      </p:sp>
      <p:sp>
        <p:nvSpPr>
          <p:cNvPr id="7" name="Text Box 51"/>
          <p:cNvSpPr txBox="1">
            <a:spLocks noChangeArrowheads="1"/>
          </p:cNvSpPr>
          <p:nvPr/>
        </p:nvSpPr>
        <p:spPr bwMode="auto">
          <a:xfrm>
            <a:off x="5334000" y="3962400"/>
            <a:ext cx="2971800" cy="1477328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+mn-lt"/>
              </a:rPr>
              <a:t>    2 </a:t>
            </a:r>
            <a:r>
              <a:rPr lang="en-US" sz="3600" b="1" dirty="0">
                <a:latin typeface="+mn-lt"/>
              </a:rPr>
              <a:t>x </a:t>
            </a:r>
            <a:r>
              <a:rPr lang="en-US" sz="3600" b="1" dirty="0" smtClean="0">
                <a:latin typeface="+mn-lt"/>
              </a:rPr>
              <a:t>6 =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+mn-lt"/>
              </a:rPr>
              <a:t>  12 : 2  = </a:t>
            </a:r>
            <a:endParaRPr lang="en-US" sz="3600" b="1" dirty="0">
              <a:latin typeface="+mn-lt"/>
            </a:endParaRP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590800" y="1524000"/>
            <a:ext cx="457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6</a:t>
            </a:r>
          </a:p>
        </p:txBody>
      </p:sp>
      <p:sp>
        <p:nvSpPr>
          <p:cNvPr id="9" name="Text Box 59"/>
          <p:cNvSpPr txBox="1">
            <a:spLocks noChangeArrowheads="1"/>
          </p:cNvSpPr>
          <p:nvPr/>
        </p:nvSpPr>
        <p:spPr bwMode="auto">
          <a:xfrm>
            <a:off x="2590800" y="2356247"/>
            <a:ext cx="457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400" b="1" kern="0" dirty="0">
                <a:solidFill>
                  <a:srgbClr val="FF0000"/>
                </a:solidFill>
                <a:latin typeface="+mn-lt"/>
              </a:rPr>
              <a:t>3</a:t>
            </a: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7086600" y="1524000"/>
            <a:ext cx="457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400" b="1" kern="0" dirty="0">
                <a:solidFill>
                  <a:srgbClr val="FF0000"/>
                </a:solidFill>
                <a:latin typeface="+mn-lt"/>
              </a:rPr>
              <a:t>8</a:t>
            </a: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7086600" y="2286000"/>
            <a:ext cx="457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400" b="1" kern="0" dirty="0">
                <a:solidFill>
                  <a:srgbClr val="FF0000"/>
                </a:solidFill>
                <a:latin typeface="+mn-lt"/>
              </a:rPr>
              <a:t>4</a:t>
            </a: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" name="Text Box 59"/>
          <p:cNvSpPr txBox="1">
            <a:spLocks noChangeArrowheads="1"/>
          </p:cNvSpPr>
          <p:nvPr/>
        </p:nvSpPr>
        <p:spPr bwMode="auto">
          <a:xfrm>
            <a:off x="2743200" y="3956447"/>
            <a:ext cx="762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400" b="1" kern="0" dirty="0" smtClean="0">
                <a:solidFill>
                  <a:srgbClr val="FF0000"/>
                </a:solidFill>
                <a:latin typeface="+mn-lt"/>
              </a:rPr>
              <a:t>10</a:t>
            </a: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2895600" y="4794647"/>
            <a:ext cx="457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400" b="1" kern="0" dirty="0">
                <a:solidFill>
                  <a:srgbClr val="FF0000"/>
                </a:solidFill>
                <a:latin typeface="+mn-lt"/>
              </a:rPr>
              <a:t>5</a:t>
            </a: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4" name="Text Box 59"/>
          <p:cNvSpPr txBox="1">
            <a:spLocks noChangeArrowheads="1"/>
          </p:cNvSpPr>
          <p:nvPr/>
        </p:nvSpPr>
        <p:spPr bwMode="auto">
          <a:xfrm>
            <a:off x="7315200" y="3962400"/>
            <a:ext cx="762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400" b="1" kern="0" dirty="0" smtClean="0">
                <a:solidFill>
                  <a:srgbClr val="FF0000"/>
                </a:solidFill>
                <a:latin typeface="+mn-lt"/>
              </a:rPr>
              <a:t>12</a:t>
            </a: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5" name="Text Box 59"/>
          <p:cNvSpPr txBox="1">
            <a:spLocks noChangeArrowheads="1"/>
          </p:cNvSpPr>
          <p:nvPr/>
        </p:nvSpPr>
        <p:spPr bwMode="auto">
          <a:xfrm>
            <a:off x="7467600" y="4794647"/>
            <a:ext cx="457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4748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0">
        <p:checker/>
      </p:transition>
    </mc:Choice>
    <mc:Fallback xmlns="">
      <p:transition spd="slow" advTm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1"/>
          <p:cNvSpPr txBox="1">
            <a:spLocks noChangeArrowheads="1"/>
          </p:cNvSpPr>
          <p:nvPr/>
        </p:nvSpPr>
        <p:spPr bwMode="auto">
          <a:xfrm>
            <a:off x="228600" y="304800"/>
            <a:ext cx="891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3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: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Viết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phép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chia 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thích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hợp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vào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ô 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trống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(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theo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mẫu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)</a:t>
            </a:r>
            <a:endParaRPr lang="en-US" sz="28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921945"/>
              </p:ext>
            </p:extLst>
          </p:nvPr>
        </p:nvGraphicFramePr>
        <p:xfrm>
          <a:off x="304800" y="1447802"/>
          <a:ext cx="8623299" cy="4572000"/>
        </p:xfrm>
        <a:graphic>
          <a:graphicData uri="http://schemas.openxmlformats.org/drawingml/2006/table">
            <a:tbl>
              <a:tblPr/>
              <a:tblGrid>
                <a:gridCol w="205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62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Phép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nhân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Phép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chia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bị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chia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chia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Thương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84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1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42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42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 Box 119"/>
          <p:cNvSpPr txBox="1">
            <a:spLocks noChangeArrowheads="1"/>
          </p:cNvSpPr>
          <p:nvPr/>
        </p:nvSpPr>
        <p:spPr bwMode="auto">
          <a:xfrm>
            <a:off x="457200" y="241780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00FF"/>
                </a:solidFill>
                <a:latin typeface="+mn-lt"/>
              </a:rPr>
              <a:t>2 x 4 = 8</a:t>
            </a:r>
          </a:p>
        </p:txBody>
      </p:sp>
      <p:sp>
        <p:nvSpPr>
          <p:cNvPr id="6" name="Text Box 120"/>
          <p:cNvSpPr txBox="1">
            <a:spLocks noChangeArrowheads="1"/>
          </p:cNvSpPr>
          <p:nvPr/>
        </p:nvSpPr>
        <p:spPr bwMode="auto">
          <a:xfrm>
            <a:off x="457200" y="3657600"/>
            <a:ext cx="2362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latin typeface="+mn-lt"/>
              </a:rPr>
              <a:t>2 x 6 = 12</a:t>
            </a:r>
          </a:p>
        </p:txBody>
      </p:sp>
      <p:sp>
        <p:nvSpPr>
          <p:cNvPr id="7" name="Text Box 121"/>
          <p:cNvSpPr txBox="1">
            <a:spLocks noChangeArrowheads="1"/>
          </p:cNvSpPr>
          <p:nvPr/>
        </p:nvSpPr>
        <p:spPr bwMode="auto">
          <a:xfrm>
            <a:off x="457200" y="5029200"/>
            <a:ext cx="2133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FF0066"/>
                </a:solidFill>
                <a:latin typeface="+mn-lt"/>
              </a:rPr>
              <a:t>2 x 9 = 18</a:t>
            </a:r>
          </a:p>
        </p:txBody>
      </p:sp>
      <p:sp>
        <p:nvSpPr>
          <p:cNvPr id="8" name="Text Box 122"/>
          <p:cNvSpPr txBox="1">
            <a:spLocks noChangeArrowheads="1"/>
          </p:cNvSpPr>
          <p:nvPr/>
        </p:nvSpPr>
        <p:spPr bwMode="auto">
          <a:xfrm>
            <a:off x="2794000" y="2133600"/>
            <a:ext cx="1930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00FF"/>
                </a:solidFill>
                <a:latin typeface="+mn-lt"/>
              </a:rPr>
              <a:t>8 : 2 = 4</a:t>
            </a:r>
          </a:p>
        </p:txBody>
      </p:sp>
      <p:sp>
        <p:nvSpPr>
          <p:cNvPr id="9" name="Text Box 123"/>
          <p:cNvSpPr txBox="1">
            <a:spLocks noChangeArrowheads="1"/>
          </p:cNvSpPr>
          <p:nvPr/>
        </p:nvSpPr>
        <p:spPr bwMode="auto">
          <a:xfrm>
            <a:off x="2794000" y="2819400"/>
            <a:ext cx="2159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00FF"/>
                </a:solidFill>
                <a:latin typeface="+mn-lt"/>
              </a:rPr>
              <a:t>8 : 4 = 2</a:t>
            </a:r>
          </a:p>
        </p:txBody>
      </p:sp>
      <p:sp>
        <p:nvSpPr>
          <p:cNvPr id="10" name="Text Box 124"/>
          <p:cNvSpPr txBox="1">
            <a:spLocks noChangeArrowheads="1"/>
          </p:cNvSpPr>
          <p:nvPr/>
        </p:nvSpPr>
        <p:spPr bwMode="auto">
          <a:xfrm>
            <a:off x="5257800" y="2133600"/>
            <a:ext cx="38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00FF"/>
                </a:solidFill>
                <a:latin typeface="+mn-lt"/>
              </a:rPr>
              <a:t>8</a:t>
            </a:r>
          </a:p>
        </p:txBody>
      </p:sp>
      <p:sp>
        <p:nvSpPr>
          <p:cNvPr id="11" name="Text Box 125"/>
          <p:cNvSpPr txBox="1">
            <a:spLocks noChangeArrowheads="1"/>
          </p:cNvSpPr>
          <p:nvPr/>
        </p:nvSpPr>
        <p:spPr bwMode="auto">
          <a:xfrm>
            <a:off x="6705600" y="2133600"/>
            <a:ext cx="38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00FF"/>
                </a:solidFill>
                <a:latin typeface="+mn-lt"/>
              </a:rPr>
              <a:t>2</a:t>
            </a:r>
          </a:p>
        </p:txBody>
      </p:sp>
      <p:sp>
        <p:nvSpPr>
          <p:cNvPr id="12" name="Text Box 126"/>
          <p:cNvSpPr txBox="1">
            <a:spLocks noChangeArrowheads="1"/>
          </p:cNvSpPr>
          <p:nvPr/>
        </p:nvSpPr>
        <p:spPr bwMode="auto">
          <a:xfrm>
            <a:off x="8001000" y="2133600"/>
            <a:ext cx="38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00FF"/>
                </a:solidFill>
                <a:latin typeface="+mn-lt"/>
              </a:rPr>
              <a:t>4</a:t>
            </a:r>
          </a:p>
        </p:txBody>
      </p:sp>
      <p:sp>
        <p:nvSpPr>
          <p:cNvPr id="13" name="Text Box 127"/>
          <p:cNvSpPr txBox="1">
            <a:spLocks noChangeArrowheads="1"/>
          </p:cNvSpPr>
          <p:nvPr/>
        </p:nvSpPr>
        <p:spPr bwMode="auto">
          <a:xfrm>
            <a:off x="5257800" y="2798802"/>
            <a:ext cx="38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</a:rPr>
              <a:t>8</a:t>
            </a:r>
          </a:p>
        </p:txBody>
      </p:sp>
      <p:sp>
        <p:nvSpPr>
          <p:cNvPr id="14" name="Text Box 128"/>
          <p:cNvSpPr txBox="1">
            <a:spLocks noChangeArrowheads="1"/>
          </p:cNvSpPr>
          <p:nvPr/>
        </p:nvSpPr>
        <p:spPr bwMode="auto">
          <a:xfrm>
            <a:off x="6705600" y="2819400"/>
            <a:ext cx="38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</a:rPr>
              <a:t>4</a:t>
            </a:r>
          </a:p>
        </p:txBody>
      </p:sp>
      <p:sp>
        <p:nvSpPr>
          <p:cNvPr id="15" name="Text Box 129"/>
          <p:cNvSpPr txBox="1">
            <a:spLocks noChangeArrowheads="1"/>
          </p:cNvSpPr>
          <p:nvPr/>
        </p:nvSpPr>
        <p:spPr bwMode="auto">
          <a:xfrm>
            <a:off x="8001000" y="2819400"/>
            <a:ext cx="38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</a:rPr>
              <a:t>2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14600" y="3505200"/>
            <a:ext cx="2514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latin typeface="+mn-lt"/>
              </a:rPr>
              <a:t>12 : 2 = 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38400" y="4114800"/>
            <a:ext cx="2362200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>
                    <a:lumMod val="60000"/>
                    <a:lumOff val="40000"/>
                  </a:srgbClr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12 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</a:rPr>
              <a:t>: 6 = 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14600" y="4780002"/>
            <a:ext cx="2057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rgbClr val="FF0066"/>
                </a:solidFill>
                <a:latin typeface="+mn-lt"/>
              </a:rPr>
              <a:t>18 : 2 = 9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514600" y="5465802"/>
            <a:ext cx="2133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rgbClr val="FF0066"/>
                </a:solidFill>
                <a:latin typeface="+mn-lt"/>
              </a:rPr>
              <a:t>18 : 9 = 2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181600" y="3505200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latin typeface="+mn-lt"/>
              </a:rPr>
              <a:t>12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705600" y="3505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latin typeface="+mn-lt"/>
              </a:rPr>
              <a:t>2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001000" y="3505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latin typeface="+mn-lt"/>
              </a:rPr>
              <a:t>6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181600" y="4114800"/>
            <a:ext cx="99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latin typeface="+mn-lt"/>
              </a:rPr>
              <a:t>12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181600" y="4780002"/>
            <a:ext cx="1066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rgbClr val="FF0066"/>
                </a:solidFill>
                <a:latin typeface="+mn-lt"/>
              </a:rPr>
              <a:t>18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181600" y="5465802"/>
            <a:ext cx="76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rgbClr val="FF0066"/>
                </a:solidFill>
                <a:latin typeface="+mn-lt"/>
              </a:rPr>
              <a:t>18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705600" y="4114800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latin typeface="+mn-lt"/>
              </a:rPr>
              <a:t>6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4780002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rgbClr val="FF0066"/>
                </a:solidFill>
                <a:latin typeface="+mn-lt"/>
              </a:rPr>
              <a:t>2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01000" y="41148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latin typeface="+mn-lt"/>
              </a:rPr>
              <a:t>2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01000" y="47800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rgbClr val="FF0066"/>
                </a:solidFill>
                <a:latin typeface="+mn-lt"/>
              </a:rPr>
              <a:t>9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705600" y="5465802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rgbClr val="FF0066"/>
                </a:solidFill>
                <a:latin typeface="+mn-lt"/>
              </a:rPr>
              <a:t>9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01000" y="54658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rgbClr val="FF0066"/>
                </a:solidFill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045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rippl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88&quot;/&gt;&lt;/object&gt;&lt;object type=&quot;3&quot; unique_id=&quot;10004&quot;&gt;&lt;property id=&quot;20148&quot; value=&quot;5&quot;/&gt;&lt;property id=&quot;20300&quot; value=&quot;Slide 3&quot;/&gt;&lt;property id=&quot;20307&quot; value=&quot;287&quot;/&gt;&lt;/object&gt;&lt;object type=&quot;3&quot; unique_id=&quot;10005&quot;&gt;&lt;property id=&quot;20148&quot; value=&quot;5&quot;/&gt;&lt;property id=&quot;20300&quot; value=&quot;Slide 4&quot;/&gt;&lt;property id=&quot;20307&quot; value=&quot;286&quot;/&gt;&lt;/object&gt;&lt;object type=&quot;3&quot; unique_id=&quot;11992&quot;&gt;&lt;property id=&quot;20148&quot; value=&quot;5&quot;/&gt;&lt;property id=&quot;20300&quot; value=&quot;Slide 5&quot;/&gt;&lt;property id=&quot;20307&quot; value=&quot;291&quot;/&gt;&lt;/object&gt;&lt;object type=&quot;3&quot; unique_id=&quot;11993&quot;&gt;&lt;property id=&quot;20148&quot; value=&quot;5&quot;/&gt;&lt;property id=&quot;20300&quot; value=&quot;Slide 6&quot;/&gt;&lt;property id=&quot;20307&quot; value=&quot;292&quot;/&gt;&lt;/object&gt;&lt;object type=&quot;3&quot; unique_id=&quot;11994&quot;&gt;&lt;property id=&quot;20148&quot; value=&quot;5&quot;/&gt;&lt;property id=&quot;20300&quot; value=&quot;Slide 7&quot;/&gt;&lt;property id=&quot;20307&quot; value=&quot;293&quot;/&gt;&lt;/object&gt;&lt;object type=&quot;3&quot; unique_id=&quot;12080&quot;&gt;&lt;property id=&quot;20148&quot; value=&quot;5&quot;/&gt;&lt;property id=&quot;20300&quot; value=&quot;Slide 8&quot;/&gt;&lt;property id=&quot;20307&quot; value=&quot;294&quot;/&gt;&lt;/object&gt;&lt;object type=&quot;3&quot; unique_id=&quot;12081&quot;&gt;&lt;property id=&quot;20148&quot; value=&quot;5&quot;/&gt;&lt;property id=&quot;20300&quot; value=&quot;Slide 9&quot;/&gt;&lt;property id=&quot;20307&quot; value=&quot;295&quot;/&gt;&lt;/object&gt;&lt;object type=&quot;3&quot; unique_id=&quot;12082&quot;&gt;&lt;property id=&quot;20148&quot; value=&quot;5&quot;/&gt;&lt;property id=&quot;20300&quot; value=&quot;Slide 10&quot;/&gt;&lt;property id=&quot;20307&quot; value=&quot;296&quot;/&gt;&lt;/object&gt;&lt;object type=&quot;3&quot; unique_id=&quot;12083&quot;&gt;&lt;property id=&quot;20148&quot; value=&quot;5&quot;/&gt;&lt;property id=&quot;20300&quot; value=&quot;Slide 11&quot;/&gt;&lt;property id=&quot;20307&quot; value=&quot;297&quot;/&gt;&lt;/object&gt;&lt;object type=&quot;3&quot; unique_id=&quot;12084&quot;&gt;&lt;property id=&quot;20148&quot; value=&quot;5&quot;/&gt;&lt;property id=&quot;20300&quot; value=&quot;Slide 12&quot;/&gt;&lt;property id=&quot;20307&quot; value=&quot;298&quot;/&gt;&lt;/object&gt;&lt;object type=&quot;3&quot; unique_id=&quot;12490&quot;&gt;&lt;property id=&quot;20148&quot; value=&quot;5&quot;/&gt;&lt;property id=&quot;20300&quot; value=&quot;Slide 2&quot;/&gt;&lt;property id=&quot;20307&quot; value=&quot;299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888</TotalTime>
  <Words>398</Words>
  <Application>Microsoft Office PowerPoint</Application>
  <PresentationFormat>On-screen Show (4:3)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.VnTime</vt:lpstr>
      <vt:lpstr>Arial</vt:lpstr>
      <vt:lpstr>Calibri</vt:lpstr>
      <vt:lpstr>Times New Roman</vt:lpstr>
      <vt:lpstr>Verdana</vt:lpstr>
      <vt:lpstr>VNI-Times</vt:lpstr>
      <vt:lpstr>Crayons</vt:lpstr>
      <vt:lpstr>1_Default Design</vt:lpstr>
      <vt:lpstr>1_Crayons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Phuc Thanh Computer Co,..LtD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 Sondt</dc:creator>
  <cp:lastModifiedBy>MyPC</cp:lastModifiedBy>
  <cp:revision>91</cp:revision>
  <dcterms:created xsi:type="dcterms:W3CDTF">2008-02-26T21:19:55Z</dcterms:created>
  <dcterms:modified xsi:type="dcterms:W3CDTF">2021-02-22T14:06:15Z</dcterms:modified>
</cp:coreProperties>
</file>