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368" r:id="rId11"/>
    <p:sldId id="367" r:id="rId12"/>
    <p:sldId id="317" r:id="rId13"/>
    <p:sldId id="300" r:id="rId14"/>
    <p:sldId id="363" r:id="rId15"/>
    <p:sldId id="369" r:id="rId16"/>
    <p:sldId id="370" r:id="rId17"/>
    <p:sldId id="371" r:id="rId18"/>
    <p:sldId id="372" r:id="rId19"/>
    <p:sldId id="366" r:id="rId20"/>
    <p:sldId id="373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7926" autoAdjust="0"/>
  </p:normalViewPr>
  <p:slideViewPr>
    <p:cSldViewPr snapToGrid="0" showGuides="1">
      <p:cViewPr varScale="1">
        <p:scale>
          <a:sx n="72" d="100"/>
          <a:sy n="72" d="100"/>
        </p:scale>
        <p:origin x="-162" y="-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11-Apr-21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11/04/2021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xmlns="" id="{7B4D2B6D-FA94-4C3A-956C-4EFEA2A8C38D}"/>
              </a:ext>
            </a:extLst>
          </p:cNvPr>
          <p:cNvSpPr txBox="1"/>
          <p:nvPr/>
        </p:nvSpPr>
        <p:spPr>
          <a:xfrm>
            <a:off x="4677046" y="803509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 smtClean="0">
                <a:solidFill>
                  <a:srgbClr val="EB666A"/>
                </a:solidFill>
                <a:latin typeface="UTM Avo" pitchFamily="18" charset="0"/>
                <a:ea typeface="华文琥珀" panose="02010800040101010101" pitchFamily="2" charset="-122"/>
                <a:cs typeface="Arial-SGK-TV" pitchFamily="2" charset="0"/>
              </a:rPr>
              <a:t>BÀI 9</a:t>
            </a:r>
            <a:endParaRPr lang="en-US" altLang="zh-CN" sz="8800" spc="600" dirty="0">
              <a:solidFill>
                <a:srgbClr val="EB666A"/>
              </a:solidFill>
              <a:latin typeface="UTM Avo" pitchFamily="18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0D1E4B20-6EB4-429D-B984-6591D471DE77}"/>
              </a:ext>
            </a:extLst>
          </p:cNvPr>
          <p:cNvGrpSpPr/>
          <p:nvPr/>
        </p:nvGrpSpPr>
        <p:grpSpPr>
          <a:xfrm>
            <a:off x="1494448" y="2166454"/>
            <a:ext cx="9201558" cy="1754326"/>
            <a:chOff x="2846563" y="3483443"/>
            <a:chExt cx="7229599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xmlns="" id="{19D882C5-63E3-40C9-B74D-6E45FF589908}"/>
                </a:ext>
              </a:extLst>
            </p:cNvPr>
            <p:cNvSpPr txBox="1"/>
            <p:nvPr/>
          </p:nvSpPr>
          <p:spPr>
            <a:xfrm>
              <a:off x="2846563" y="3483443"/>
              <a:ext cx="7229599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smtClean="0">
                  <a:solidFill>
                    <a:schemeClr val="bg1"/>
                  </a:solidFill>
                  <a:latin typeface="UTM Avo" pitchFamily="18" charset="0"/>
                  <a:ea typeface="华康海报体W12(P)" panose="040B0C00000000000000" pitchFamily="82" charset="-122"/>
                  <a:cs typeface="Arial-SGK-TV" pitchFamily="2" charset="0"/>
                </a:rPr>
                <a:t>THIÊN NHIÊN TƯƠI ĐẸP </a:t>
              </a:r>
            </a:p>
            <a:p>
              <a:pPr algn="ctr"/>
              <a:r>
                <a:rPr lang="en-US" altLang="zh-CN" sz="5400" spc="600" smtClean="0">
                  <a:solidFill>
                    <a:schemeClr val="bg1"/>
                  </a:solidFill>
                  <a:latin typeface="UTM Avo" pitchFamily="18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  <a:endParaRPr lang="en-US" altLang="zh-CN" sz="5400" spc="600" dirty="0">
                <a:solidFill>
                  <a:schemeClr val="bg1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41421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xmlns="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dirty="0">
                <a:solidFill>
                  <a:schemeClr val="bg1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3600" dirty="0" smtClean="0">
                <a:solidFill>
                  <a:schemeClr val="bg1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ĐỘNG 5</a:t>
            </a:r>
            <a:endParaRPr lang="zh-CN" altLang="en-US" sz="3600" dirty="0">
              <a:solidFill>
                <a:schemeClr val="bg1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A5E6F77-E373-44BD-A1EF-8CA27F9ECB24}"/>
              </a:ext>
            </a:extLst>
          </p:cNvPr>
          <p:cNvSpPr/>
          <p:nvPr/>
        </p:nvSpPr>
        <p:spPr>
          <a:xfrm>
            <a:off x="3921257" y="2432193"/>
            <a:ext cx="48141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7AB9AE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Ra0.149\Phạm Duyên- HOẠT ĐỘNG TRẢI NGHIỆM\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3608" r="10834" b="60287"/>
          <a:stretch/>
        </p:blipFill>
        <p:spPr bwMode="auto">
          <a:xfrm>
            <a:off x="-1" y="1276350"/>
            <a:ext cx="12190413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xmlns="" id="{1A5E6F77-E373-44BD-A1EF-8CA27F9ECB24}"/>
              </a:ext>
            </a:extLst>
          </p:cNvPr>
          <p:cNvSpPr/>
          <p:nvPr/>
        </p:nvSpPr>
        <p:spPr>
          <a:xfrm>
            <a:off x="0" y="-1905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5400" dirty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thiệp</a:t>
            </a:r>
            <a:r>
              <a:rPr kumimoji="1" lang="en-US" altLang="zh-CN" sz="5400" dirty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hoặc</a:t>
            </a:r>
            <a:r>
              <a:rPr kumimoji="1" lang="en-US" altLang="zh-CN" sz="5400" dirty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vẽ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tranh</a:t>
            </a:r>
            <a:r>
              <a:rPr kumimoji="1" lang="en-US" altLang="zh-CN" sz="5400" dirty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endParaRPr kumimoji="1" lang="en-US" altLang="zh-CN" sz="5400" dirty="0" smtClean="0">
              <a:solidFill>
                <a:srgbClr val="7AB9AE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algn="ctr"/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về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thiên</a:t>
            </a:r>
            <a:r>
              <a:rPr kumimoji="1" lang="en-US" altLang="zh-CN" sz="5400" dirty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nhiên</a:t>
            </a:r>
            <a:r>
              <a:rPr kumimoji="1" lang="en-US" altLang="zh-CN" sz="5400" dirty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quê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endParaRPr kumimoji="1" lang="zh-CN" altLang="en-US" sz="5400" dirty="0">
              <a:solidFill>
                <a:srgbClr val="7AB9AE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1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ức mạnh nhân đạo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413" y="-1466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xmlns="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EA56902-8FD8-440D-AE0F-6955BF5A916C}"/>
              </a:ext>
            </a:extLst>
          </p:cNvPr>
          <p:cNvSpPr/>
          <p:nvPr/>
        </p:nvSpPr>
        <p:spPr>
          <a:xfrm>
            <a:off x="942974" y="2823237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dirty="0">
                <a:solidFill>
                  <a:schemeClr val="bg1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3600" dirty="0" smtClean="0">
                <a:solidFill>
                  <a:schemeClr val="bg1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ĐỘNG 3</a:t>
            </a:r>
            <a:endParaRPr lang="zh-CN" altLang="en-US" sz="3600" dirty="0">
              <a:solidFill>
                <a:schemeClr val="bg1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189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7AB9AE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xmlns="" id="{1A5E6F77-E373-44BD-A1EF-8CA27F9ECB24}"/>
              </a:ext>
            </a:extLst>
          </p:cNvPr>
          <p:cNvSpPr/>
          <p:nvPr/>
        </p:nvSpPr>
        <p:spPr>
          <a:xfrm>
            <a:off x="4667841" y="3229198"/>
            <a:ext cx="3756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800" dirty="0">
                <a:solidFill>
                  <a:srgbClr val="5C853F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THẢO LUẬN</a:t>
            </a:r>
            <a:endParaRPr kumimoji="1" lang="zh-CN" altLang="en-US" sz="6600" dirty="0">
              <a:solidFill>
                <a:srgbClr val="5C853F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11942" r="11551" b="48067"/>
          <a:stretch/>
        </p:blipFill>
        <p:spPr bwMode="auto">
          <a:xfrm>
            <a:off x="0" y="82903"/>
            <a:ext cx="12190413" cy="67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4831" r="50064" b="48067"/>
          <a:stretch/>
        </p:blipFill>
        <p:spPr bwMode="auto">
          <a:xfrm>
            <a:off x="-19052" y="-6081"/>
            <a:ext cx="12096752" cy="68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24831" r="11551" b="48067"/>
          <a:stretch/>
        </p:blipFill>
        <p:spPr bwMode="auto">
          <a:xfrm>
            <a:off x="133350" y="-1"/>
            <a:ext cx="1190625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5505" r="11551" b="4806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0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xmlns="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EA56902-8FD8-440D-AE0F-6955BF5A916C}"/>
              </a:ext>
            </a:extLst>
          </p:cNvPr>
          <p:cNvSpPr/>
          <p:nvPr/>
        </p:nvSpPr>
        <p:spPr>
          <a:xfrm>
            <a:off x="942974" y="2823237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dirty="0">
                <a:solidFill>
                  <a:schemeClr val="bg1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3600" dirty="0" smtClean="0">
                <a:solidFill>
                  <a:schemeClr val="bg1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ĐỘNG 4</a:t>
            </a:r>
            <a:endParaRPr lang="zh-CN" altLang="en-US" sz="3600" dirty="0">
              <a:solidFill>
                <a:schemeClr val="bg1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189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7AB9AE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xmlns="" id="{1A5E6F77-E373-44BD-A1EF-8CA27F9ECB24}"/>
              </a:ext>
            </a:extLst>
          </p:cNvPr>
          <p:cNvSpPr/>
          <p:nvPr/>
        </p:nvSpPr>
        <p:spPr>
          <a:xfrm>
            <a:off x="4667841" y="2644963"/>
            <a:ext cx="6533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800" smtClean="0">
                <a:solidFill>
                  <a:srgbClr val="5C853F"/>
                </a:solidFill>
                <a:latin typeface="UTM Avo" pitchFamily="18" charset="0"/>
                <a:ea typeface="华康海报体W12(P)" panose="040B0C00000000000000" pitchFamily="82" charset="-122"/>
                <a:cs typeface="Arial-SGK-TV" pitchFamily="2" charset="0"/>
              </a:rPr>
              <a:t>Em làm hướng dẫn viên du lịch</a:t>
            </a:r>
            <a:endParaRPr kumimoji="1" lang="zh-CN" altLang="en-US" sz="6600" dirty="0">
              <a:solidFill>
                <a:srgbClr val="5C853F"/>
              </a:solidFill>
              <a:latin typeface="UTM Avo" pitchFamily="18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331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46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59431" r="22578" b="8632"/>
          <a:stretch/>
        </p:blipFill>
        <p:spPr bwMode="auto">
          <a:xfrm>
            <a:off x="-2" y="-160770"/>
            <a:ext cx="12190413" cy="55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47</Words>
  <Application>Microsoft Office PowerPoint</Application>
  <PresentationFormat>Custom</PresentationFormat>
  <Paragraphs>18</Paragraphs>
  <Slides>11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HH</cp:lastModifiedBy>
  <cp:revision>2431</cp:revision>
  <dcterms:created xsi:type="dcterms:W3CDTF">2015-12-01T09:06:39Z</dcterms:created>
  <dcterms:modified xsi:type="dcterms:W3CDTF">2021-04-11T15:25:09Z</dcterms:modified>
</cp:coreProperties>
</file>