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98" r:id="rId3"/>
  </p:sldMasterIdLst>
  <p:sldIdLst>
    <p:sldId id="350" r:id="rId4"/>
    <p:sldId id="272" r:id="rId5"/>
    <p:sldId id="278" r:id="rId6"/>
    <p:sldId id="310" r:id="rId7"/>
    <p:sldId id="323" r:id="rId8"/>
    <p:sldId id="326" r:id="rId9"/>
    <p:sldId id="266" r:id="rId10"/>
    <p:sldId id="330" r:id="rId11"/>
    <p:sldId id="348" r:id="rId12"/>
    <p:sldId id="270" r:id="rId13"/>
    <p:sldId id="290" r:id="rId14"/>
    <p:sldId id="314" r:id="rId15"/>
    <p:sldId id="346" r:id="rId16"/>
    <p:sldId id="341" r:id="rId17"/>
    <p:sldId id="333" r:id="rId18"/>
    <p:sldId id="352" r:id="rId19"/>
    <p:sldId id="33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3300"/>
    <a:srgbClr val="FF6600"/>
    <a:srgbClr val="FFFF00"/>
    <a:srgbClr val="FF0000"/>
    <a:srgbClr val="00FFFF"/>
    <a:srgbClr val="99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9" autoAdjust="0"/>
    <p:restoredTop sz="94698" autoAdjust="0"/>
  </p:normalViewPr>
  <p:slideViewPr>
    <p:cSldViewPr>
      <p:cViewPr>
        <p:scale>
          <a:sx n="77" d="100"/>
          <a:sy n="77" d="100"/>
        </p:scale>
        <p:origin x="-942"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8C0EAAF1-CBDF-4062-8C1F-08B2B53BA9E4}" type="datetimeFigureOut">
              <a:rPr lang="en-US"/>
              <a:pPr>
                <a:defRPr/>
              </a:pPr>
              <a:t>5/11/2021</a:t>
            </a:fld>
            <a:endParaRPr lang="en-US"/>
          </a:p>
        </p:txBody>
      </p:sp>
      <p:sp>
        <p:nvSpPr>
          <p:cNvPr id="5"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70953A98-B809-4365-8BE5-5D4866F861A3}" type="slidenum">
              <a:rPr lang="en-US" altLang="en-US"/>
              <a:pPr/>
              <a:t>‹#›</a:t>
            </a:fld>
            <a:endParaRPr lang="en-US" altLang="en-US"/>
          </a:p>
        </p:txBody>
      </p:sp>
    </p:spTree>
    <p:extLst>
      <p:ext uri="{BB962C8B-B14F-4D97-AF65-F5344CB8AC3E}">
        <p14:creationId xmlns:p14="http://schemas.microsoft.com/office/powerpoint/2010/main" val="166985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5D64D669-68EB-448F-B831-4790254E6AF0}" type="datetimeFigureOut">
              <a:rPr lang="en-US"/>
              <a:pPr>
                <a:defRPr/>
              </a:pPr>
              <a:t>5/11/2021</a:t>
            </a:fld>
            <a:endParaRPr lang="en-US"/>
          </a:p>
        </p:txBody>
      </p:sp>
      <p:sp>
        <p:nvSpPr>
          <p:cNvPr id="5"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563BDB9D-17B7-4E88-9823-FB36360D1E9B}" type="slidenum">
              <a:rPr lang="en-US" altLang="en-US"/>
              <a:pPr/>
              <a:t>‹#›</a:t>
            </a:fld>
            <a:endParaRPr lang="en-US" altLang="en-US"/>
          </a:p>
        </p:txBody>
      </p:sp>
    </p:spTree>
    <p:extLst>
      <p:ext uri="{BB962C8B-B14F-4D97-AF65-F5344CB8AC3E}">
        <p14:creationId xmlns:p14="http://schemas.microsoft.com/office/powerpoint/2010/main" val="404829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0B9A17FC-4161-4D84-A17D-F31345CF28EF}" type="datetimeFigureOut">
              <a:rPr lang="en-US"/>
              <a:pPr>
                <a:defRPr/>
              </a:pPr>
              <a:t>5/11/2021</a:t>
            </a:fld>
            <a:endParaRPr lang="en-US"/>
          </a:p>
        </p:txBody>
      </p:sp>
      <p:sp>
        <p:nvSpPr>
          <p:cNvPr id="5"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C0897078-DDF5-423D-B284-31F8C4726F40}" type="slidenum">
              <a:rPr lang="en-US" altLang="en-US"/>
              <a:pPr/>
              <a:t>‹#›</a:t>
            </a:fld>
            <a:endParaRPr lang="en-US" altLang="en-US"/>
          </a:p>
        </p:txBody>
      </p:sp>
    </p:spTree>
    <p:extLst>
      <p:ext uri="{BB962C8B-B14F-4D97-AF65-F5344CB8AC3E}">
        <p14:creationId xmlns:p14="http://schemas.microsoft.com/office/powerpoint/2010/main" val="177268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4DA405CD-18D4-47A2-839C-62C6551DAF1F}" type="datetimeFigureOut">
              <a:rPr lang="en-US"/>
              <a:pPr>
                <a:defRPr/>
              </a:pPr>
              <a:t>5/11/2021</a:t>
            </a:fld>
            <a:endParaRPr lang="en-US"/>
          </a:p>
        </p:txBody>
      </p:sp>
      <p:sp>
        <p:nvSpPr>
          <p:cNvPr id="4"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FAFF10FA-3F4B-45D7-892F-C248647CEA6C}" type="slidenum">
              <a:rPr lang="en-US" altLang="en-US"/>
              <a:pPr/>
              <a:t>‹#›</a:t>
            </a:fld>
            <a:endParaRPr lang="en-US" altLang="en-US"/>
          </a:p>
        </p:txBody>
      </p:sp>
    </p:spTree>
    <p:extLst>
      <p:ext uri="{BB962C8B-B14F-4D97-AF65-F5344CB8AC3E}">
        <p14:creationId xmlns:p14="http://schemas.microsoft.com/office/powerpoint/2010/main" val="37951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43000A67-2224-4F9B-A28F-02565983AA68}"/>
              </a:ext>
            </a:extLst>
          </p:cNvPr>
          <p:cNvSpPr>
            <a:spLocks noGrp="1"/>
          </p:cNvSpPr>
          <p:nvPr>
            <p:ph type="dt" sz="half" idx="10"/>
          </p:nvPr>
        </p:nvSpPr>
        <p:spPr/>
        <p:txBody>
          <a:bodyPr/>
          <a:lstStyle>
            <a:lvl1pPr>
              <a:defRPr/>
            </a:lvl1pPr>
          </a:lstStyle>
          <a:p>
            <a:pPr>
              <a:defRPr/>
            </a:pPr>
            <a:fld id="{7768A72E-9441-4F4B-ACB2-DD20A2737E68}" type="datetimeFigureOut">
              <a:rPr lang="en-US"/>
              <a:pPr>
                <a:defRPr/>
              </a:pPr>
              <a:t>5/11/2021</a:t>
            </a:fld>
            <a:endParaRPr lang="en-US"/>
          </a:p>
        </p:txBody>
      </p:sp>
      <p:sp>
        <p:nvSpPr>
          <p:cNvPr id="5" name="Footer Placeholder 4">
            <a:extLst>
              <a:ext uri="{FF2B5EF4-FFF2-40B4-BE49-F238E27FC236}">
                <a16:creationId xmlns:a16="http://schemas.microsoft.com/office/drawing/2014/main" xmlns="" id="{71E8FDC9-5A55-49CF-85ED-58712209A1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EFCB326-B1F0-4FFF-8400-0E97A6E6E53D}"/>
              </a:ext>
            </a:extLst>
          </p:cNvPr>
          <p:cNvSpPr>
            <a:spLocks noGrp="1"/>
          </p:cNvSpPr>
          <p:nvPr>
            <p:ph type="sldNum" sz="quarter" idx="12"/>
          </p:nvPr>
        </p:nvSpPr>
        <p:spPr/>
        <p:txBody>
          <a:bodyPr/>
          <a:lstStyle>
            <a:lvl1pPr>
              <a:defRPr/>
            </a:lvl1pPr>
          </a:lstStyle>
          <a:p>
            <a:fld id="{C816736D-04F1-478F-BF64-E3D115401628}" type="slidenum">
              <a:rPr lang="en-US"/>
              <a:pPr/>
              <a:t>‹#›</a:t>
            </a:fld>
            <a:endParaRPr lang="en-US"/>
          </a:p>
        </p:txBody>
      </p:sp>
    </p:spTree>
    <p:extLst>
      <p:ext uri="{BB962C8B-B14F-4D97-AF65-F5344CB8AC3E}">
        <p14:creationId xmlns:p14="http://schemas.microsoft.com/office/powerpoint/2010/main" val="2991458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000A67-2224-4F9B-A28F-02565983AA68}"/>
              </a:ext>
            </a:extLst>
          </p:cNvPr>
          <p:cNvSpPr>
            <a:spLocks noGrp="1"/>
          </p:cNvSpPr>
          <p:nvPr>
            <p:ph type="dt" sz="half" idx="10"/>
          </p:nvPr>
        </p:nvSpPr>
        <p:spPr/>
        <p:txBody>
          <a:bodyPr/>
          <a:lstStyle>
            <a:lvl1pPr>
              <a:defRPr/>
            </a:lvl1pPr>
          </a:lstStyle>
          <a:p>
            <a:pPr>
              <a:defRPr/>
            </a:pPr>
            <a:fld id="{873AAD08-249C-4D58-94A8-179F19B8255D}" type="datetimeFigureOut">
              <a:rPr lang="en-US"/>
              <a:pPr>
                <a:defRPr/>
              </a:pPr>
              <a:t>5/11/2021</a:t>
            </a:fld>
            <a:endParaRPr lang="en-US"/>
          </a:p>
        </p:txBody>
      </p:sp>
      <p:sp>
        <p:nvSpPr>
          <p:cNvPr id="5" name="Footer Placeholder 4">
            <a:extLst>
              <a:ext uri="{FF2B5EF4-FFF2-40B4-BE49-F238E27FC236}">
                <a16:creationId xmlns:a16="http://schemas.microsoft.com/office/drawing/2014/main" xmlns="" id="{71E8FDC9-5A55-49CF-85ED-58712209A1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EFCB326-B1F0-4FFF-8400-0E97A6E6E53D}"/>
              </a:ext>
            </a:extLst>
          </p:cNvPr>
          <p:cNvSpPr>
            <a:spLocks noGrp="1"/>
          </p:cNvSpPr>
          <p:nvPr>
            <p:ph type="sldNum" sz="quarter" idx="12"/>
          </p:nvPr>
        </p:nvSpPr>
        <p:spPr/>
        <p:txBody>
          <a:bodyPr/>
          <a:lstStyle>
            <a:lvl1pPr>
              <a:defRPr/>
            </a:lvl1pPr>
          </a:lstStyle>
          <a:p>
            <a:fld id="{C442CEBA-CB5C-4260-8360-5B8300941B43}" type="slidenum">
              <a:rPr lang="en-US"/>
              <a:pPr/>
              <a:t>‹#›</a:t>
            </a:fld>
            <a:endParaRPr lang="en-US"/>
          </a:p>
        </p:txBody>
      </p:sp>
    </p:spTree>
    <p:extLst>
      <p:ext uri="{BB962C8B-B14F-4D97-AF65-F5344CB8AC3E}">
        <p14:creationId xmlns:p14="http://schemas.microsoft.com/office/powerpoint/2010/main" val="28277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3000A67-2224-4F9B-A28F-02565983AA68}"/>
              </a:ext>
            </a:extLst>
          </p:cNvPr>
          <p:cNvSpPr>
            <a:spLocks noGrp="1"/>
          </p:cNvSpPr>
          <p:nvPr>
            <p:ph type="dt" sz="half" idx="10"/>
          </p:nvPr>
        </p:nvSpPr>
        <p:spPr/>
        <p:txBody>
          <a:bodyPr/>
          <a:lstStyle>
            <a:lvl1pPr>
              <a:defRPr/>
            </a:lvl1pPr>
          </a:lstStyle>
          <a:p>
            <a:pPr>
              <a:defRPr/>
            </a:pPr>
            <a:fld id="{E7F9A7D7-6C7F-4D7A-ACA7-BC55AA4FE06D}" type="datetimeFigureOut">
              <a:rPr lang="en-US"/>
              <a:pPr>
                <a:defRPr/>
              </a:pPr>
              <a:t>5/11/2021</a:t>
            </a:fld>
            <a:endParaRPr lang="en-US"/>
          </a:p>
        </p:txBody>
      </p:sp>
      <p:sp>
        <p:nvSpPr>
          <p:cNvPr id="5" name="Footer Placeholder 4">
            <a:extLst>
              <a:ext uri="{FF2B5EF4-FFF2-40B4-BE49-F238E27FC236}">
                <a16:creationId xmlns:a16="http://schemas.microsoft.com/office/drawing/2014/main" xmlns="" id="{71E8FDC9-5A55-49CF-85ED-58712209A1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EFCB326-B1F0-4FFF-8400-0E97A6E6E53D}"/>
              </a:ext>
            </a:extLst>
          </p:cNvPr>
          <p:cNvSpPr>
            <a:spLocks noGrp="1"/>
          </p:cNvSpPr>
          <p:nvPr>
            <p:ph type="sldNum" sz="quarter" idx="12"/>
          </p:nvPr>
        </p:nvSpPr>
        <p:spPr/>
        <p:txBody>
          <a:bodyPr/>
          <a:lstStyle>
            <a:lvl1pPr>
              <a:defRPr/>
            </a:lvl1pPr>
          </a:lstStyle>
          <a:p>
            <a:fld id="{7A6FE014-0A55-463A-B1C6-2C0F9A1464F5}" type="slidenum">
              <a:rPr lang="en-US"/>
              <a:pPr/>
              <a:t>‹#›</a:t>
            </a:fld>
            <a:endParaRPr lang="en-US"/>
          </a:p>
        </p:txBody>
      </p:sp>
    </p:spTree>
    <p:extLst>
      <p:ext uri="{BB962C8B-B14F-4D97-AF65-F5344CB8AC3E}">
        <p14:creationId xmlns:p14="http://schemas.microsoft.com/office/powerpoint/2010/main" val="1698401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43000A67-2224-4F9B-A28F-02565983AA68}"/>
              </a:ext>
            </a:extLst>
          </p:cNvPr>
          <p:cNvSpPr>
            <a:spLocks noGrp="1"/>
          </p:cNvSpPr>
          <p:nvPr>
            <p:ph type="dt" sz="half" idx="10"/>
          </p:nvPr>
        </p:nvSpPr>
        <p:spPr/>
        <p:txBody>
          <a:bodyPr/>
          <a:lstStyle>
            <a:lvl1pPr>
              <a:defRPr/>
            </a:lvl1pPr>
          </a:lstStyle>
          <a:p>
            <a:pPr>
              <a:defRPr/>
            </a:pPr>
            <a:fld id="{52416931-23FB-4C9C-8090-1EAFDADED735}" type="datetimeFigureOut">
              <a:rPr lang="en-US"/>
              <a:pPr>
                <a:defRPr/>
              </a:pPr>
              <a:t>5/11/2021</a:t>
            </a:fld>
            <a:endParaRPr lang="en-US"/>
          </a:p>
        </p:txBody>
      </p:sp>
      <p:sp>
        <p:nvSpPr>
          <p:cNvPr id="6" name="Footer Placeholder 4">
            <a:extLst>
              <a:ext uri="{FF2B5EF4-FFF2-40B4-BE49-F238E27FC236}">
                <a16:creationId xmlns:a16="http://schemas.microsoft.com/office/drawing/2014/main" xmlns="" id="{71E8FDC9-5A55-49CF-85ED-58712209A1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EFCB326-B1F0-4FFF-8400-0E97A6E6E53D}"/>
              </a:ext>
            </a:extLst>
          </p:cNvPr>
          <p:cNvSpPr>
            <a:spLocks noGrp="1"/>
          </p:cNvSpPr>
          <p:nvPr>
            <p:ph type="sldNum" sz="quarter" idx="12"/>
          </p:nvPr>
        </p:nvSpPr>
        <p:spPr/>
        <p:txBody>
          <a:bodyPr/>
          <a:lstStyle>
            <a:lvl1pPr>
              <a:defRPr/>
            </a:lvl1pPr>
          </a:lstStyle>
          <a:p>
            <a:fld id="{94D11A13-137E-4F6E-8497-BBDEB99C9581}" type="slidenum">
              <a:rPr lang="en-US"/>
              <a:pPr/>
              <a:t>‹#›</a:t>
            </a:fld>
            <a:endParaRPr lang="en-US"/>
          </a:p>
        </p:txBody>
      </p:sp>
    </p:spTree>
    <p:extLst>
      <p:ext uri="{BB962C8B-B14F-4D97-AF65-F5344CB8AC3E}">
        <p14:creationId xmlns:p14="http://schemas.microsoft.com/office/powerpoint/2010/main" val="2167466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43000A67-2224-4F9B-A28F-02565983AA68}"/>
              </a:ext>
            </a:extLst>
          </p:cNvPr>
          <p:cNvSpPr>
            <a:spLocks noGrp="1"/>
          </p:cNvSpPr>
          <p:nvPr>
            <p:ph type="dt" sz="half" idx="10"/>
          </p:nvPr>
        </p:nvSpPr>
        <p:spPr/>
        <p:txBody>
          <a:bodyPr/>
          <a:lstStyle>
            <a:lvl1pPr>
              <a:defRPr/>
            </a:lvl1pPr>
          </a:lstStyle>
          <a:p>
            <a:pPr>
              <a:defRPr/>
            </a:pPr>
            <a:fld id="{22341571-4B11-4F02-9E09-1F15B0C293B3}" type="datetimeFigureOut">
              <a:rPr lang="en-US"/>
              <a:pPr>
                <a:defRPr/>
              </a:pPr>
              <a:t>5/11/2021</a:t>
            </a:fld>
            <a:endParaRPr lang="en-US"/>
          </a:p>
        </p:txBody>
      </p:sp>
      <p:sp>
        <p:nvSpPr>
          <p:cNvPr id="8" name="Footer Placeholder 4">
            <a:extLst>
              <a:ext uri="{FF2B5EF4-FFF2-40B4-BE49-F238E27FC236}">
                <a16:creationId xmlns:a16="http://schemas.microsoft.com/office/drawing/2014/main" xmlns="" id="{71E8FDC9-5A55-49CF-85ED-58712209A12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EFCB326-B1F0-4FFF-8400-0E97A6E6E53D}"/>
              </a:ext>
            </a:extLst>
          </p:cNvPr>
          <p:cNvSpPr>
            <a:spLocks noGrp="1"/>
          </p:cNvSpPr>
          <p:nvPr>
            <p:ph type="sldNum" sz="quarter" idx="12"/>
          </p:nvPr>
        </p:nvSpPr>
        <p:spPr/>
        <p:txBody>
          <a:bodyPr/>
          <a:lstStyle>
            <a:lvl1pPr>
              <a:defRPr/>
            </a:lvl1pPr>
          </a:lstStyle>
          <a:p>
            <a:fld id="{D083AB58-FBE7-4A38-B0FF-82ED036FCD90}" type="slidenum">
              <a:rPr lang="en-US"/>
              <a:pPr/>
              <a:t>‹#›</a:t>
            </a:fld>
            <a:endParaRPr lang="en-US"/>
          </a:p>
        </p:txBody>
      </p:sp>
    </p:spTree>
    <p:extLst>
      <p:ext uri="{BB962C8B-B14F-4D97-AF65-F5344CB8AC3E}">
        <p14:creationId xmlns:p14="http://schemas.microsoft.com/office/powerpoint/2010/main" val="911598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43000A67-2224-4F9B-A28F-02565983AA68}"/>
              </a:ext>
            </a:extLst>
          </p:cNvPr>
          <p:cNvSpPr>
            <a:spLocks noGrp="1"/>
          </p:cNvSpPr>
          <p:nvPr>
            <p:ph type="dt" sz="half" idx="10"/>
          </p:nvPr>
        </p:nvSpPr>
        <p:spPr/>
        <p:txBody>
          <a:bodyPr/>
          <a:lstStyle>
            <a:lvl1pPr>
              <a:defRPr/>
            </a:lvl1pPr>
          </a:lstStyle>
          <a:p>
            <a:pPr>
              <a:defRPr/>
            </a:pPr>
            <a:fld id="{39F26781-ACDF-4809-9858-A77DAD6E20FC}" type="datetimeFigureOut">
              <a:rPr lang="en-US"/>
              <a:pPr>
                <a:defRPr/>
              </a:pPr>
              <a:t>5/11/2021</a:t>
            </a:fld>
            <a:endParaRPr lang="en-US"/>
          </a:p>
        </p:txBody>
      </p:sp>
      <p:sp>
        <p:nvSpPr>
          <p:cNvPr id="4" name="Footer Placeholder 4">
            <a:extLst>
              <a:ext uri="{FF2B5EF4-FFF2-40B4-BE49-F238E27FC236}">
                <a16:creationId xmlns:a16="http://schemas.microsoft.com/office/drawing/2014/main" xmlns="" id="{71E8FDC9-5A55-49CF-85ED-58712209A12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4EFCB326-B1F0-4FFF-8400-0E97A6E6E53D}"/>
              </a:ext>
            </a:extLst>
          </p:cNvPr>
          <p:cNvSpPr>
            <a:spLocks noGrp="1"/>
          </p:cNvSpPr>
          <p:nvPr>
            <p:ph type="sldNum" sz="quarter" idx="12"/>
          </p:nvPr>
        </p:nvSpPr>
        <p:spPr/>
        <p:txBody>
          <a:bodyPr/>
          <a:lstStyle>
            <a:lvl1pPr>
              <a:defRPr/>
            </a:lvl1pPr>
          </a:lstStyle>
          <a:p>
            <a:fld id="{E38A77BA-4828-4EB5-AB65-D01C11C979A3}" type="slidenum">
              <a:rPr lang="en-US"/>
              <a:pPr/>
              <a:t>‹#›</a:t>
            </a:fld>
            <a:endParaRPr lang="en-US"/>
          </a:p>
        </p:txBody>
      </p:sp>
    </p:spTree>
    <p:extLst>
      <p:ext uri="{BB962C8B-B14F-4D97-AF65-F5344CB8AC3E}">
        <p14:creationId xmlns:p14="http://schemas.microsoft.com/office/powerpoint/2010/main" val="1673512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3000A67-2224-4F9B-A28F-02565983AA68}"/>
              </a:ext>
            </a:extLst>
          </p:cNvPr>
          <p:cNvSpPr>
            <a:spLocks noGrp="1"/>
          </p:cNvSpPr>
          <p:nvPr>
            <p:ph type="dt" sz="half" idx="10"/>
          </p:nvPr>
        </p:nvSpPr>
        <p:spPr/>
        <p:txBody>
          <a:bodyPr/>
          <a:lstStyle>
            <a:lvl1pPr>
              <a:defRPr/>
            </a:lvl1pPr>
          </a:lstStyle>
          <a:p>
            <a:pPr>
              <a:defRPr/>
            </a:pPr>
            <a:fld id="{59ABE60A-F0E1-4AA2-8AB2-7BAEA39F4C74}" type="datetimeFigureOut">
              <a:rPr lang="en-US"/>
              <a:pPr>
                <a:defRPr/>
              </a:pPr>
              <a:t>5/11/2021</a:t>
            </a:fld>
            <a:endParaRPr lang="en-US"/>
          </a:p>
        </p:txBody>
      </p:sp>
      <p:sp>
        <p:nvSpPr>
          <p:cNvPr id="3" name="Footer Placeholder 4">
            <a:extLst>
              <a:ext uri="{FF2B5EF4-FFF2-40B4-BE49-F238E27FC236}">
                <a16:creationId xmlns:a16="http://schemas.microsoft.com/office/drawing/2014/main" xmlns="" id="{71E8FDC9-5A55-49CF-85ED-58712209A12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4EFCB326-B1F0-4FFF-8400-0E97A6E6E53D}"/>
              </a:ext>
            </a:extLst>
          </p:cNvPr>
          <p:cNvSpPr>
            <a:spLocks noGrp="1"/>
          </p:cNvSpPr>
          <p:nvPr>
            <p:ph type="sldNum" sz="quarter" idx="12"/>
          </p:nvPr>
        </p:nvSpPr>
        <p:spPr/>
        <p:txBody>
          <a:bodyPr/>
          <a:lstStyle>
            <a:lvl1pPr>
              <a:defRPr/>
            </a:lvl1pPr>
          </a:lstStyle>
          <a:p>
            <a:fld id="{0123F740-7A3A-474C-A2CF-6C99454FD434}" type="slidenum">
              <a:rPr lang="en-US"/>
              <a:pPr/>
              <a:t>‹#›</a:t>
            </a:fld>
            <a:endParaRPr lang="en-US"/>
          </a:p>
        </p:txBody>
      </p:sp>
    </p:spTree>
    <p:extLst>
      <p:ext uri="{BB962C8B-B14F-4D97-AF65-F5344CB8AC3E}">
        <p14:creationId xmlns:p14="http://schemas.microsoft.com/office/powerpoint/2010/main" val="222535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1C9E0CE1-CA5C-4272-9342-BDCE305A523B}" type="datetimeFigureOut">
              <a:rPr lang="en-US"/>
              <a:pPr>
                <a:defRPr/>
              </a:pPr>
              <a:t>5/11/2021</a:t>
            </a:fld>
            <a:endParaRPr lang="en-US"/>
          </a:p>
        </p:txBody>
      </p:sp>
      <p:sp>
        <p:nvSpPr>
          <p:cNvPr id="5"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37C6E5AE-F950-4610-9EA6-99395462D667}" type="slidenum">
              <a:rPr lang="en-US" altLang="en-US"/>
              <a:pPr/>
              <a:t>‹#›</a:t>
            </a:fld>
            <a:endParaRPr lang="en-US" altLang="en-US"/>
          </a:p>
        </p:txBody>
      </p:sp>
    </p:spTree>
    <p:extLst>
      <p:ext uri="{BB962C8B-B14F-4D97-AF65-F5344CB8AC3E}">
        <p14:creationId xmlns:p14="http://schemas.microsoft.com/office/powerpoint/2010/main" val="522261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xmlns="" id="{43000A67-2224-4F9B-A28F-02565983AA68}"/>
              </a:ext>
            </a:extLst>
          </p:cNvPr>
          <p:cNvSpPr>
            <a:spLocks noGrp="1"/>
          </p:cNvSpPr>
          <p:nvPr>
            <p:ph type="dt" sz="half" idx="10"/>
          </p:nvPr>
        </p:nvSpPr>
        <p:spPr/>
        <p:txBody>
          <a:bodyPr/>
          <a:lstStyle>
            <a:lvl1pPr>
              <a:defRPr/>
            </a:lvl1pPr>
          </a:lstStyle>
          <a:p>
            <a:pPr>
              <a:defRPr/>
            </a:pPr>
            <a:fld id="{1030C90C-1EA6-42FE-8B23-59F7A800B011}" type="datetimeFigureOut">
              <a:rPr lang="en-US"/>
              <a:pPr>
                <a:defRPr/>
              </a:pPr>
              <a:t>5/11/2021</a:t>
            </a:fld>
            <a:endParaRPr lang="en-US"/>
          </a:p>
        </p:txBody>
      </p:sp>
      <p:sp>
        <p:nvSpPr>
          <p:cNvPr id="6" name="Footer Placeholder 4">
            <a:extLst>
              <a:ext uri="{FF2B5EF4-FFF2-40B4-BE49-F238E27FC236}">
                <a16:creationId xmlns:a16="http://schemas.microsoft.com/office/drawing/2014/main" xmlns="" id="{71E8FDC9-5A55-49CF-85ED-58712209A1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EFCB326-B1F0-4FFF-8400-0E97A6E6E53D}"/>
              </a:ext>
            </a:extLst>
          </p:cNvPr>
          <p:cNvSpPr>
            <a:spLocks noGrp="1"/>
          </p:cNvSpPr>
          <p:nvPr>
            <p:ph type="sldNum" sz="quarter" idx="12"/>
          </p:nvPr>
        </p:nvSpPr>
        <p:spPr/>
        <p:txBody>
          <a:bodyPr/>
          <a:lstStyle>
            <a:lvl1pPr>
              <a:defRPr/>
            </a:lvl1pPr>
          </a:lstStyle>
          <a:p>
            <a:fld id="{8EECB50C-3AAD-45F3-B4C7-E35EF1BA1300}" type="slidenum">
              <a:rPr lang="en-US"/>
              <a:pPr/>
              <a:t>‹#›</a:t>
            </a:fld>
            <a:endParaRPr lang="en-US"/>
          </a:p>
        </p:txBody>
      </p:sp>
    </p:spTree>
    <p:extLst>
      <p:ext uri="{BB962C8B-B14F-4D97-AF65-F5344CB8AC3E}">
        <p14:creationId xmlns:p14="http://schemas.microsoft.com/office/powerpoint/2010/main" val="3447680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xmlns="" id="{43000A67-2224-4F9B-A28F-02565983AA68}"/>
              </a:ext>
            </a:extLst>
          </p:cNvPr>
          <p:cNvSpPr>
            <a:spLocks noGrp="1"/>
          </p:cNvSpPr>
          <p:nvPr>
            <p:ph type="dt" sz="half" idx="10"/>
          </p:nvPr>
        </p:nvSpPr>
        <p:spPr/>
        <p:txBody>
          <a:bodyPr/>
          <a:lstStyle>
            <a:lvl1pPr>
              <a:defRPr/>
            </a:lvl1pPr>
          </a:lstStyle>
          <a:p>
            <a:pPr>
              <a:defRPr/>
            </a:pPr>
            <a:fld id="{07772577-D1C8-45AA-B9E2-981A58AD9663}" type="datetimeFigureOut">
              <a:rPr lang="en-US"/>
              <a:pPr>
                <a:defRPr/>
              </a:pPr>
              <a:t>5/11/2021</a:t>
            </a:fld>
            <a:endParaRPr lang="en-US"/>
          </a:p>
        </p:txBody>
      </p:sp>
      <p:sp>
        <p:nvSpPr>
          <p:cNvPr id="6" name="Footer Placeholder 4">
            <a:extLst>
              <a:ext uri="{FF2B5EF4-FFF2-40B4-BE49-F238E27FC236}">
                <a16:creationId xmlns:a16="http://schemas.microsoft.com/office/drawing/2014/main" xmlns="" id="{71E8FDC9-5A55-49CF-85ED-58712209A1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EFCB326-B1F0-4FFF-8400-0E97A6E6E53D}"/>
              </a:ext>
            </a:extLst>
          </p:cNvPr>
          <p:cNvSpPr>
            <a:spLocks noGrp="1"/>
          </p:cNvSpPr>
          <p:nvPr>
            <p:ph type="sldNum" sz="quarter" idx="12"/>
          </p:nvPr>
        </p:nvSpPr>
        <p:spPr/>
        <p:txBody>
          <a:bodyPr/>
          <a:lstStyle>
            <a:lvl1pPr>
              <a:defRPr/>
            </a:lvl1pPr>
          </a:lstStyle>
          <a:p>
            <a:fld id="{2C74EAE3-C352-4D2D-8104-93512DBD7BAF}" type="slidenum">
              <a:rPr lang="en-US"/>
              <a:pPr/>
              <a:t>‹#›</a:t>
            </a:fld>
            <a:endParaRPr lang="en-US"/>
          </a:p>
        </p:txBody>
      </p:sp>
    </p:spTree>
    <p:extLst>
      <p:ext uri="{BB962C8B-B14F-4D97-AF65-F5344CB8AC3E}">
        <p14:creationId xmlns:p14="http://schemas.microsoft.com/office/powerpoint/2010/main" val="1865869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000A67-2224-4F9B-A28F-02565983AA68}"/>
              </a:ext>
            </a:extLst>
          </p:cNvPr>
          <p:cNvSpPr>
            <a:spLocks noGrp="1"/>
          </p:cNvSpPr>
          <p:nvPr>
            <p:ph type="dt" sz="half" idx="10"/>
          </p:nvPr>
        </p:nvSpPr>
        <p:spPr/>
        <p:txBody>
          <a:bodyPr/>
          <a:lstStyle>
            <a:lvl1pPr>
              <a:defRPr/>
            </a:lvl1pPr>
          </a:lstStyle>
          <a:p>
            <a:pPr>
              <a:defRPr/>
            </a:pPr>
            <a:fld id="{B89CDE20-0EF8-4CCC-B83A-F7904EF24120}" type="datetimeFigureOut">
              <a:rPr lang="en-US"/>
              <a:pPr>
                <a:defRPr/>
              </a:pPr>
              <a:t>5/11/2021</a:t>
            </a:fld>
            <a:endParaRPr lang="en-US"/>
          </a:p>
        </p:txBody>
      </p:sp>
      <p:sp>
        <p:nvSpPr>
          <p:cNvPr id="5" name="Footer Placeholder 4">
            <a:extLst>
              <a:ext uri="{FF2B5EF4-FFF2-40B4-BE49-F238E27FC236}">
                <a16:creationId xmlns:a16="http://schemas.microsoft.com/office/drawing/2014/main" xmlns="" id="{71E8FDC9-5A55-49CF-85ED-58712209A1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EFCB326-B1F0-4FFF-8400-0E97A6E6E53D}"/>
              </a:ext>
            </a:extLst>
          </p:cNvPr>
          <p:cNvSpPr>
            <a:spLocks noGrp="1"/>
          </p:cNvSpPr>
          <p:nvPr>
            <p:ph type="sldNum" sz="quarter" idx="12"/>
          </p:nvPr>
        </p:nvSpPr>
        <p:spPr/>
        <p:txBody>
          <a:bodyPr/>
          <a:lstStyle>
            <a:lvl1pPr>
              <a:defRPr/>
            </a:lvl1pPr>
          </a:lstStyle>
          <a:p>
            <a:fld id="{5DA9304F-BB6E-49DA-AEC1-24CA4DED3889}" type="slidenum">
              <a:rPr lang="en-US"/>
              <a:pPr/>
              <a:t>‹#›</a:t>
            </a:fld>
            <a:endParaRPr lang="en-US"/>
          </a:p>
        </p:txBody>
      </p:sp>
    </p:spTree>
    <p:extLst>
      <p:ext uri="{BB962C8B-B14F-4D97-AF65-F5344CB8AC3E}">
        <p14:creationId xmlns:p14="http://schemas.microsoft.com/office/powerpoint/2010/main" val="2667833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000A67-2224-4F9B-A28F-02565983AA68}"/>
              </a:ext>
            </a:extLst>
          </p:cNvPr>
          <p:cNvSpPr>
            <a:spLocks noGrp="1"/>
          </p:cNvSpPr>
          <p:nvPr>
            <p:ph type="dt" sz="half" idx="10"/>
          </p:nvPr>
        </p:nvSpPr>
        <p:spPr/>
        <p:txBody>
          <a:bodyPr/>
          <a:lstStyle>
            <a:lvl1pPr>
              <a:defRPr/>
            </a:lvl1pPr>
          </a:lstStyle>
          <a:p>
            <a:pPr>
              <a:defRPr/>
            </a:pPr>
            <a:fld id="{87FAF554-1CFB-4B44-AFC0-893302CB827D}" type="datetimeFigureOut">
              <a:rPr lang="en-US"/>
              <a:pPr>
                <a:defRPr/>
              </a:pPr>
              <a:t>5/11/2021</a:t>
            </a:fld>
            <a:endParaRPr lang="en-US"/>
          </a:p>
        </p:txBody>
      </p:sp>
      <p:sp>
        <p:nvSpPr>
          <p:cNvPr id="5" name="Footer Placeholder 4">
            <a:extLst>
              <a:ext uri="{FF2B5EF4-FFF2-40B4-BE49-F238E27FC236}">
                <a16:creationId xmlns:a16="http://schemas.microsoft.com/office/drawing/2014/main" xmlns="" id="{71E8FDC9-5A55-49CF-85ED-58712209A1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EFCB326-B1F0-4FFF-8400-0E97A6E6E53D}"/>
              </a:ext>
            </a:extLst>
          </p:cNvPr>
          <p:cNvSpPr>
            <a:spLocks noGrp="1"/>
          </p:cNvSpPr>
          <p:nvPr>
            <p:ph type="sldNum" sz="quarter" idx="12"/>
          </p:nvPr>
        </p:nvSpPr>
        <p:spPr/>
        <p:txBody>
          <a:bodyPr/>
          <a:lstStyle>
            <a:lvl1pPr>
              <a:defRPr/>
            </a:lvl1pPr>
          </a:lstStyle>
          <a:p>
            <a:fld id="{7229B999-BE3F-427F-9101-993F8634BF1A}" type="slidenum">
              <a:rPr lang="en-US"/>
              <a:pPr/>
              <a:t>‹#›</a:t>
            </a:fld>
            <a:endParaRPr lang="en-US"/>
          </a:p>
        </p:txBody>
      </p:sp>
    </p:spTree>
    <p:extLst>
      <p:ext uri="{BB962C8B-B14F-4D97-AF65-F5344CB8AC3E}">
        <p14:creationId xmlns:p14="http://schemas.microsoft.com/office/powerpoint/2010/main" val="1154116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38F945E-470F-4F83-8D27-5F4EDEB2D6DE}" type="datetimeFigureOut">
              <a:rPr lang="en-US"/>
              <a:pPr>
                <a:defRPr/>
              </a:pPr>
              <a:t>5/11/2021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06A8B2-CD2B-4496-BD56-F1B79952FCDB}" type="slidenum">
              <a:rPr lang="en-US"/>
              <a:pPr/>
              <a:t>‹#›</a:t>
            </a:fld>
            <a:endParaRPr lang="en-US"/>
          </a:p>
        </p:txBody>
      </p:sp>
    </p:spTree>
    <p:extLst>
      <p:ext uri="{BB962C8B-B14F-4D97-AF65-F5344CB8AC3E}">
        <p14:creationId xmlns:p14="http://schemas.microsoft.com/office/powerpoint/2010/main" val="550700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703604-953C-43D8-9885-AF1BD43A9ADA}" type="datetimeFigureOut">
              <a:rPr lang="en-US"/>
              <a:pPr>
                <a:defRPr/>
              </a:pPr>
              <a:t>5/11/2021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300F92-814E-491E-AEBB-ACB383318617}" type="slidenum">
              <a:rPr lang="en-US"/>
              <a:pPr/>
              <a:t>‹#›</a:t>
            </a:fld>
            <a:endParaRPr lang="en-US"/>
          </a:p>
        </p:txBody>
      </p:sp>
    </p:spTree>
    <p:extLst>
      <p:ext uri="{BB962C8B-B14F-4D97-AF65-F5344CB8AC3E}">
        <p14:creationId xmlns:p14="http://schemas.microsoft.com/office/powerpoint/2010/main" val="3233588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1963B38-4F51-4552-8AFD-71E4062317CC}" type="datetimeFigureOut">
              <a:rPr lang="en-US"/>
              <a:pPr>
                <a:defRPr/>
              </a:pPr>
              <a:t>5/11/2021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CB5C9F-A8F3-4680-8238-EA8DB5EFB0B1}" type="slidenum">
              <a:rPr lang="en-US"/>
              <a:pPr/>
              <a:t>‹#›</a:t>
            </a:fld>
            <a:endParaRPr lang="en-US"/>
          </a:p>
        </p:txBody>
      </p:sp>
    </p:spTree>
    <p:extLst>
      <p:ext uri="{BB962C8B-B14F-4D97-AF65-F5344CB8AC3E}">
        <p14:creationId xmlns:p14="http://schemas.microsoft.com/office/powerpoint/2010/main" val="1730069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D52281D-003D-4597-9A7F-35EEA1CECBB6}" type="datetimeFigureOut">
              <a:rPr lang="en-US"/>
              <a:pPr>
                <a:defRPr/>
              </a:pPr>
              <a:t>5/11/2021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EDECF34-C1D1-4D50-87E6-6208CBBF9820}" type="slidenum">
              <a:rPr lang="en-US"/>
              <a:pPr/>
              <a:t>‹#›</a:t>
            </a:fld>
            <a:endParaRPr lang="en-US"/>
          </a:p>
        </p:txBody>
      </p:sp>
    </p:spTree>
    <p:extLst>
      <p:ext uri="{BB962C8B-B14F-4D97-AF65-F5344CB8AC3E}">
        <p14:creationId xmlns:p14="http://schemas.microsoft.com/office/powerpoint/2010/main" val="4293996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3AC4A88-1FED-441E-B425-4BB734A8BCB6}" type="datetimeFigureOut">
              <a:rPr lang="en-US"/>
              <a:pPr>
                <a:defRPr/>
              </a:pPr>
              <a:t>5/11/2021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C2B7C45-C0EC-4702-B5A2-E8ADCC025852}" type="slidenum">
              <a:rPr lang="en-US"/>
              <a:pPr/>
              <a:t>‹#›</a:t>
            </a:fld>
            <a:endParaRPr lang="en-US"/>
          </a:p>
        </p:txBody>
      </p:sp>
    </p:spTree>
    <p:extLst>
      <p:ext uri="{BB962C8B-B14F-4D97-AF65-F5344CB8AC3E}">
        <p14:creationId xmlns:p14="http://schemas.microsoft.com/office/powerpoint/2010/main" val="270637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4BF2B49-D7B1-4B2F-84A7-5598AE847172}" type="datetimeFigureOut">
              <a:rPr lang="en-US"/>
              <a:pPr>
                <a:defRPr/>
              </a:pPr>
              <a:t>5/11/2021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E47B983-213C-4A94-86FB-4E8CFFBF3FE4}" type="slidenum">
              <a:rPr lang="en-US"/>
              <a:pPr/>
              <a:t>‹#›</a:t>
            </a:fld>
            <a:endParaRPr lang="en-US"/>
          </a:p>
        </p:txBody>
      </p:sp>
    </p:spTree>
    <p:extLst>
      <p:ext uri="{BB962C8B-B14F-4D97-AF65-F5344CB8AC3E}">
        <p14:creationId xmlns:p14="http://schemas.microsoft.com/office/powerpoint/2010/main" val="2666021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25488A2B-D009-432B-AC06-ABD1E10511A5}" type="datetimeFigureOut">
              <a:rPr lang="en-US"/>
              <a:pPr>
                <a:defRPr/>
              </a:pPr>
              <a:t>5/11/2021</a:t>
            </a:fld>
            <a:endParaRPr lang="en-US"/>
          </a:p>
        </p:txBody>
      </p:sp>
      <p:sp>
        <p:nvSpPr>
          <p:cNvPr id="5"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4C672D38-10DD-4B4A-B675-07D7B2459151}" type="slidenum">
              <a:rPr lang="en-US" altLang="en-US"/>
              <a:pPr/>
              <a:t>‹#›</a:t>
            </a:fld>
            <a:endParaRPr lang="en-US" altLang="en-US"/>
          </a:p>
        </p:txBody>
      </p:sp>
    </p:spTree>
    <p:extLst>
      <p:ext uri="{BB962C8B-B14F-4D97-AF65-F5344CB8AC3E}">
        <p14:creationId xmlns:p14="http://schemas.microsoft.com/office/powerpoint/2010/main" val="3429430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FFFBED-AC4B-45D5-BC71-23A6502C9FF8}" type="datetimeFigureOut">
              <a:rPr lang="en-US"/>
              <a:pPr>
                <a:defRPr/>
              </a:pPr>
              <a:t>5/11/2021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E0B57C3-D9A0-4DFF-ADDF-3755BDC08EAA}" type="slidenum">
              <a:rPr lang="en-US"/>
              <a:pPr/>
              <a:t>‹#›</a:t>
            </a:fld>
            <a:endParaRPr lang="en-US"/>
          </a:p>
        </p:txBody>
      </p:sp>
    </p:spTree>
    <p:extLst>
      <p:ext uri="{BB962C8B-B14F-4D97-AF65-F5344CB8AC3E}">
        <p14:creationId xmlns:p14="http://schemas.microsoft.com/office/powerpoint/2010/main" val="3754938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4D79E9-1212-4422-BD56-0E2EFC8BE98D}" type="datetimeFigureOut">
              <a:rPr lang="en-US"/>
              <a:pPr>
                <a:defRPr/>
              </a:pPr>
              <a:t>5/11/2021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9F0752-097C-488B-93F9-D41D25093472}" type="slidenum">
              <a:rPr lang="en-US"/>
              <a:pPr/>
              <a:t>‹#›</a:t>
            </a:fld>
            <a:endParaRPr lang="en-US"/>
          </a:p>
        </p:txBody>
      </p:sp>
    </p:spTree>
    <p:extLst>
      <p:ext uri="{BB962C8B-B14F-4D97-AF65-F5344CB8AC3E}">
        <p14:creationId xmlns:p14="http://schemas.microsoft.com/office/powerpoint/2010/main" val="3785887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CCB2381-0524-4147-82FD-E91F84713782}" type="datetimeFigureOut">
              <a:rPr lang="en-US"/>
              <a:pPr>
                <a:defRPr/>
              </a:pPr>
              <a:t>5/11/2021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719F3C-28DC-495B-A9EF-420967A09F52}" type="slidenum">
              <a:rPr lang="en-US"/>
              <a:pPr/>
              <a:t>‹#›</a:t>
            </a:fld>
            <a:endParaRPr lang="en-US"/>
          </a:p>
        </p:txBody>
      </p:sp>
    </p:spTree>
    <p:extLst>
      <p:ext uri="{BB962C8B-B14F-4D97-AF65-F5344CB8AC3E}">
        <p14:creationId xmlns:p14="http://schemas.microsoft.com/office/powerpoint/2010/main" val="3207912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80919E-1800-4498-A42A-37CF60F212ED}" type="datetimeFigureOut">
              <a:rPr lang="en-US"/>
              <a:pPr>
                <a:defRPr/>
              </a:pPr>
              <a:t>5/11/2021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96B5FE4-DF25-4EFD-893D-7BC342C7D5E4}" type="slidenum">
              <a:rPr lang="en-US"/>
              <a:pPr/>
              <a:t>‹#›</a:t>
            </a:fld>
            <a:endParaRPr lang="en-US"/>
          </a:p>
        </p:txBody>
      </p:sp>
    </p:spTree>
    <p:extLst>
      <p:ext uri="{BB962C8B-B14F-4D97-AF65-F5344CB8AC3E}">
        <p14:creationId xmlns:p14="http://schemas.microsoft.com/office/powerpoint/2010/main" val="2590044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47CE3C-6EC3-4D14-BB1F-3EB13749CB04}" type="datetimeFigureOut">
              <a:rPr lang="en-US"/>
              <a:pPr>
                <a:defRPr/>
              </a:pPr>
              <a:t>5/11/2021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6E2A37-084B-4615-9F30-A539DBC84468}" type="slidenum">
              <a:rPr lang="en-US"/>
              <a:pPr/>
              <a:t>‹#›</a:t>
            </a:fld>
            <a:endParaRPr lang="en-US"/>
          </a:p>
        </p:txBody>
      </p:sp>
    </p:spTree>
    <p:extLst>
      <p:ext uri="{BB962C8B-B14F-4D97-AF65-F5344CB8AC3E}">
        <p14:creationId xmlns:p14="http://schemas.microsoft.com/office/powerpoint/2010/main" val="292478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4E27E5A9-F32C-4B9E-9793-6AB4AEB32713}" type="datetimeFigureOut">
              <a:rPr lang="en-US"/>
              <a:pPr>
                <a:defRPr/>
              </a:pPr>
              <a:t>5/11/2021</a:t>
            </a:fld>
            <a:endParaRPr lang="en-US"/>
          </a:p>
        </p:txBody>
      </p:sp>
      <p:sp>
        <p:nvSpPr>
          <p:cNvPr id="6"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C212ABCD-41AD-4DA3-8553-36AF866FB821}" type="slidenum">
              <a:rPr lang="en-US" altLang="en-US"/>
              <a:pPr/>
              <a:t>‹#›</a:t>
            </a:fld>
            <a:endParaRPr lang="en-US" altLang="en-US"/>
          </a:p>
        </p:txBody>
      </p:sp>
    </p:spTree>
    <p:extLst>
      <p:ext uri="{BB962C8B-B14F-4D97-AF65-F5344CB8AC3E}">
        <p14:creationId xmlns:p14="http://schemas.microsoft.com/office/powerpoint/2010/main" val="196382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18F8DF1F-DE70-4134-AF2E-B96235AE8C62}" type="datetimeFigureOut">
              <a:rPr lang="en-US"/>
              <a:pPr>
                <a:defRPr/>
              </a:pPr>
              <a:t>5/11/2021</a:t>
            </a:fld>
            <a:endParaRPr lang="en-US"/>
          </a:p>
        </p:txBody>
      </p:sp>
      <p:sp>
        <p:nvSpPr>
          <p:cNvPr id="8"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B0030422-0ADE-46C0-8AB0-3B197FFE09F9}" type="slidenum">
              <a:rPr lang="en-US" altLang="en-US"/>
              <a:pPr/>
              <a:t>‹#›</a:t>
            </a:fld>
            <a:endParaRPr lang="en-US" altLang="en-US"/>
          </a:p>
        </p:txBody>
      </p:sp>
    </p:spTree>
    <p:extLst>
      <p:ext uri="{BB962C8B-B14F-4D97-AF65-F5344CB8AC3E}">
        <p14:creationId xmlns:p14="http://schemas.microsoft.com/office/powerpoint/2010/main" val="857631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269DD816-ED6A-4C3B-9FC3-1A25EEB6D860}" type="datetimeFigureOut">
              <a:rPr lang="en-US"/>
              <a:pPr>
                <a:defRPr/>
              </a:pPr>
              <a:t>5/11/2021</a:t>
            </a:fld>
            <a:endParaRPr lang="en-US"/>
          </a:p>
        </p:txBody>
      </p:sp>
      <p:sp>
        <p:nvSpPr>
          <p:cNvPr id="4"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037C3551-57C1-4A63-839C-8382DE72917F}" type="slidenum">
              <a:rPr lang="en-US" altLang="en-US"/>
              <a:pPr/>
              <a:t>‹#›</a:t>
            </a:fld>
            <a:endParaRPr lang="en-US" altLang="en-US"/>
          </a:p>
        </p:txBody>
      </p:sp>
    </p:spTree>
    <p:extLst>
      <p:ext uri="{BB962C8B-B14F-4D97-AF65-F5344CB8AC3E}">
        <p14:creationId xmlns:p14="http://schemas.microsoft.com/office/powerpoint/2010/main" val="416894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DBF0594C-2992-4178-A590-E823AB647D57}" type="datetimeFigureOut">
              <a:rPr lang="en-US"/>
              <a:pPr>
                <a:defRPr/>
              </a:pPr>
              <a:t>5/11/2021</a:t>
            </a:fld>
            <a:endParaRPr lang="en-US"/>
          </a:p>
        </p:txBody>
      </p:sp>
      <p:sp>
        <p:nvSpPr>
          <p:cNvPr id="3"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121DAD56-775D-42B6-961F-3598C936EEF4}" type="slidenum">
              <a:rPr lang="en-US" altLang="en-US"/>
              <a:pPr/>
              <a:t>‹#›</a:t>
            </a:fld>
            <a:endParaRPr lang="en-US" altLang="en-US"/>
          </a:p>
        </p:txBody>
      </p:sp>
    </p:spTree>
    <p:extLst>
      <p:ext uri="{BB962C8B-B14F-4D97-AF65-F5344CB8AC3E}">
        <p14:creationId xmlns:p14="http://schemas.microsoft.com/office/powerpoint/2010/main" val="418090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4B3F822C-7730-4045-A282-5D71DBC9890D}" type="datetimeFigureOut">
              <a:rPr lang="en-US"/>
              <a:pPr>
                <a:defRPr/>
              </a:pPr>
              <a:t>5/11/2021</a:t>
            </a:fld>
            <a:endParaRPr lang="en-US"/>
          </a:p>
        </p:txBody>
      </p:sp>
      <p:sp>
        <p:nvSpPr>
          <p:cNvPr id="6"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4F5E4187-7C2C-44C5-904C-A3BA3DD0DD01}" type="slidenum">
              <a:rPr lang="en-US" altLang="en-US"/>
              <a:pPr/>
              <a:t>‹#›</a:t>
            </a:fld>
            <a:endParaRPr lang="en-US" altLang="en-US"/>
          </a:p>
        </p:txBody>
      </p:sp>
    </p:spTree>
    <p:extLst>
      <p:ext uri="{BB962C8B-B14F-4D97-AF65-F5344CB8AC3E}">
        <p14:creationId xmlns:p14="http://schemas.microsoft.com/office/powerpoint/2010/main" val="288569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xmlns="" id="{CEE5DAF8-FDFF-469F-ACCE-26DEE102F708}"/>
              </a:ext>
            </a:extLst>
          </p:cNvPr>
          <p:cNvSpPr>
            <a:spLocks noGrp="1"/>
          </p:cNvSpPr>
          <p:nvPr>
            <p:ph type="dt" sz="half" idx="10"/>
          </p:nvPr>
        </p:nvSpPr>
        <p:spPr/>
        <p:txBody>
          <a:bodyPr/>
          <a:lstStyle>
            <a:lvl1pPr>
              <a:defRPr/>
            </a:lvl1pPr>
          </a:lstStyle>
          <a:p>
            <a:pPr>
              <a:defRPr/>
            </a:pPr>
            <a:fld id="{C56EFC4E-751D-476F-B4ED-C57AC15AB39C}" type="datetimeFigureOut">
              <a:rPr lang="en-US"/>
              <a:pPr>
                <a:defRPr/>
              </a:pPr>
              <a:t>5/11/2021</a:t>
            </a:fld>
            <a:endParaRPr lang="en-US"/>
          </a:p>
        </p:txBody>
      </p:sp>
      <p:sp>
        <p:nvSpPr>
          <p:cNvPr id="6"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12"/>
          </p:nvPr>
        </p:nvSpPr>
        <p:spPr/>
        <p:txBody>
          <a:bodyPr/>
          <a:lstStyle>
            <a:lvl1pPr>
              <a:defRPr/>
            </a:lvl1pPr>
          </a:lstStyle>
          <a:p>
            <a:fld id="{7D86C07A-D06B-4F01-9722-A6FC522F269C}" type="slidenum">
              <a:rPr lang="en-US" altLang="en-US"/>
              <a:pPr/>
              <a:t>‹#›</a:t>
            </a:fld>
            <a:endParaRPr lang="en-US" altLang="en-US"/>
          </a:p>
        </p:txBody>
      </p:sp>
    </p:spTree>
    <p:extLst>
      <p:ext uri="{BB962C8B-B14F-4D97-AF65-F5344CB8AC3E}">
        <p14:creationId xmlns:p14="http://schemas.microsoft.com/office/powerpoint/2010/main" val="111162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a:extLst>
              <a:ext uri="{FF2B5EF4-FFF2-40B4-BE49-F238E27FC236}">
                <a16:creationId xmlns:a16="http://schemas.microsoft.com/office/drawing/2014/main" xmlns="" id="{CEE5DAF8-FDFF-469F-ACCE-26DEE102F70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AA8CF404-6938-4EE4-BD69-A0BDD9C2309E}" type="datetimeFigureOut">
              <a:rPr lang="en-US"/>
              <a:pPr>
                <a:defRPr/>
              </a:pPr>
              <a:t>5/11/2021</a:t>
            </a:fld>
            <a:endParaRPr lang="en-US"/>
          </a:p>
        </p:txBody>
      </p:sp>
      <p:sp>
        <p:nvSpPr>
          <p:cNvPr id="5" name="Nơi giữ chỗ cho Chân trang 4">
            <a:extLst>
              <a:ext uri="{FF2B5EF4-FFF2-40B4-BE49-F238E27FC236}">
                <a16:creationId xmlns:a16="http://schemas.microsoft.com/office/drawing/2014/main" xmlns="" id="{013D0267-A510-471A-A666-12EB018228B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27ED162A-9FEA-41B1-A9FD-8D52D0DAFA6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453D97B-01B9-4E20-86BD-817A957A07A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xmlns="" id="{43000A67-2224-4F9B-A28F-02565983AA6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defRPr>
            </a:lvl1pPr>
          </a:lstStyle>
          <a:p>
            <a:pPr>
              <a:defRPr/>
            </a:pPr>
            <a:fld id="{01EAFD14-2434-4B85-84DF-11665D997BB3}" type="datetimeFigureOut">
              <a:rPr lang="en-US"/>
              <a:pPr>
                <a:defRPr/>
              </a:pPr>
              <a:t>5/11/2021</a:t>
            </a:fld>
            <a:endParaRPr lang="en-US"/>
          </a:p>
        </p:txBody>
      </p:sp>
      <p:sp>
        <p:nvSpPr>
          <p:cNvPr id="5" name="Footer Placeholder 4">
            <a:extLst>
              <a:ext uri="{FF2B5EF4-FFF2-40B4-BE49-F238E27FC236}">
                <a16:creationId xmlns:a16="http://schemas.microsoft.com/office/drawing/2014/main" xmlns="" id="{71E8FDC9-5A55-49CF-85ED-58712209A12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xmlns="" id="{4EFCB326-B1F0-4FFF-8400-0E97A6E6E53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4326B446-27A5-414C-9DD3-85BD458003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smtClean="0">
                <a:solidFill>
                  <a:schemeClr val="tx1">
                    <a:tint val="75000"/>
                  </a:schemeClr>
                </a:solidFill>
                <a:latin typeface="Arial" panose="020B0604020202020204" pitchFamily="34" charset="0"/>
              </a:defRPr>
            </a:lvl1pPr>
          </a:lstStyle>
          <a:p>
            <a:pPr>
              <a:defRPr/>
            </a:pPr>
            <a:fld id="{89A680B4-BFE6-47DF-89A8-798C3835377D}" type="datetimeFigureOut">
              <a:rPr lang="en-US"/>
              <a:pPr>
                <a:defRPr/>
              </a:pPr>
              <a:t>5/11/2021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85B34B3C-3579-4D38-B964-C7455801680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itchFamily="34" charset="0"/>
        </a:defRPr>
      </a:lvl2pPr>
      <a:lvl3pPr algn="ctr" defTabSz="685800" rtl="0" fontAlgn="base">
        <a:spcBef>
          <a:spcPct val="0"/>
        </a:spcBef>
        <a:spcAft>
          <a:spcPct val="0"/>
        </a:spcAft>
        <a:defRPr sz="3300">
          <a:solidFill>
            <a:schemeClr val="tx1"/>
          </a:solidFill>
          <a:latin typeface="Calibri" pitchFamily="34" charset="0"/>
        </a:defRPr>
      </a:lvl3pPr>
      <a:lvl4pPr algn="ctr" defTabSz="685800" rtl="0" fontAlgn="base">
        <a:spcBef>
          <a:spcPct val="0"/>
        </a:spcBef>
        <a:spcAft>
          <a:spcPct val="0"/>
        </a:spcAft>
        <a:defRPr sz="3300">
          <a:solidFill>
            <a:schemeClr val="tx1"/>
          </a:solidFill>
          <a:latin typeface="Calibri" pitchFamily="34" charset="0"/>
        </a:defRPr>
      </a:lvl4pPr>
      <a:lvl5pPr algn="ctr" defTabSz="685800" rtl="0" fontAlgn="base">
        <a:spcBef>
          <a:spcPct val="0"/>
        </a:spcBef>
        <a:spcAft>
          <a:spcPct val="0"/>
        </a:spcAft>
        <a:defRPr sz="3300">
          <a:solidFill>
            <a:schemeClr val="tx1"/>
          </a:solidFill>
          <a:latin typeface="Calibri" pitchFamily="34" charset="0"/>
        </a:defRPr>
      </a:lvl5pPr>
      <a:lvl6pPr marL="457200" algn="ctr" defTabSz="685800" rtl="0" fontAlgn="base">
        <a:spcBef>
          <a:spcPct val="0"/>
        </a:spcBef>
        <a:spcAft>
          <a:spcPct val="0"/>
        </a:spcAft>
        <a:defRPr sz="3300">
          <a:solidFill>
            <a:schemeClr val="tx1"/>
          </a:solidFill>
          <a:latin typeface="Calibri" pitchFamily="34" charset="0"/>
        </a:defRPr>
      </a:lvl6pPr>
      <a:lvl7pPr marL="914400" algn="ctr" defTabSz="685800" rtl="0" fontAlgn="base">
        <a:spcBef>
          <a:spcPct val="0"/>
        </a:spcBef>
        <a:spcAft>
          <a:spcPct val="0"/>
        </a:spcAft>
        <a:defRPr sz="3300">
          <a:solidFill>
            <a:schemeClr val="tx1"/>
          </a:solidFill>
          <a:latin typeface="Calibri" pitchFamily="34" charset="0"/>
        </a:defRPr>
      </a:lvl7pPr>
      <a:lvl8pPr marL="1371600" algn="ctr" defTabSz="685800" rtl="0" fontAlgn="base">
        <a:spcBef>
          <a:spcPct val="0"/>
        </a:spcBef>
        <a:spcAft>
          <a:spcPct val="0"/>
        </a:spcAft>
        <a:defRPr sz="3300">
          <a:solidFill>
            <a:schemeClr val="tx1"/>
          </a:solidFill>
          <a:latin typeface="Calibri" pitchFamily="34" charset="0"/>
        </a:defRPr>
      </a:lvl8pPr>
      <a:lvl9pPr marL="1828800" algn="ctr" defTabSz="685800" rtl="0" fontAlgn="base">
        <a:spcBef>
          <a:spcPct val="0"/>
        </a:spcBef>
        <a:spcAft>
          <a:spcPct val="0"/>
        </a:spcAft>
        <a:defRPr sz="3300">
          <a:solidFill>
            <a:schemeClr val="tx1"/>
          </a:solidFill>
          <a:latin typeface="Calibri" pitchFamily="34" charset="0"/>
        </a:defRPr>
      </a:lvl9pPr>
    </p:titleStyle>
    <p:bodyStyle>
      <a:lvl1pPr marL="257175" indent="-257175" algn="l" defTabSz="685800" rtl="0" fontAlgn="base">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18" Type="http://schemas.openxmlformats.org/officeDocument/2006/relationships/image" Target="../media/image54.jpeg"/><Relationship Id="rId26" Type="http://schemas.openxmlformats.org/officeDocument/2006/relationships/image" Target="../media/image62.jpeg"/><Relationship Id="rId3" Type="http://schemas.openxmlformats.org/officeDocument/2006/relationships/image" Target="../media/image39.png"/><Relationship Id="rId21" Type="http://schemas.openxmlformats.org/officeDocument/2006/relationships/image" Target="../media/image57.jpeg"/><Relationship Id="rId7" Type="http://schemas.openxmlformats.org/officeDocument/2006/relationships/image" Target="../media/image43.jpeg"/><Relationship Id="rId12" Type="http://schemas.openxmlformats.org/officeDocument/2006/relationships/image" Target="../media/image48.jpeg"/><Relationship Id="rId17" Type="http://schemas.openxmlformats.org/officeDocument/2006/relationships/image" Target="../media/image53.jpeg"/><Relationship Id="rId25" Type="http://schemas.openxmlformats.org/officeDocument/2006/relationships/image" Target="../media/image61.jpeg"/><Relationship Id="rId2" Type="http://schemas.openxmlformats.org/officeDocument/2006/relationships/audio" Target="../media/audio2.wav"/><Relationship Id="rId16" Type="http://schemas.openxmlformats.org/officeDocument/2006/relationships/image" Target="../media/image52.jpeg"/><Relationship Id="rId20"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24" Type="http://schemas.openxmlformats.org/officeDocument/2006/relationships/image" Target="../media/image60.jpeg"/><Relationship Id="rId5" Type="http://schemas.openxmlformats.org/officeDocument/2006/relationships/image" Target="../media/image41.jpeg"/><Relationship Id="rId15" Type="http://schemas.openxmlformats.org/officeDocument/2006/relationships/image" Target="../media/image51.jpeg"/><Relationship Id="rId23" Type="http://schemas.openxmlformats.org/officeDocument/2006/relationships/image" Target="../media/image59.jpeg"/><Relationship Id="rId10" Type="http://schemas.openxmlformats.org/officeDocument/2006/relationships/image" Target="../media/image46.jpeg"/><Relationship Id="rId19" Type="http://schemas.openxmlformats.org/officeDocument/2006/relationships/image" Target="../media/image55.pn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 Id="rId22" Type="http://schemas.openxmlformats.org/officeDocument/2006/relationships/image" Target="../media/image58.jpeg"/><Relationship Id="rId27" Type="http://schemas.openxmlformats.org/officeDocument/2006/relationships/image" Target="../media/image63.jpeg"/></Relationships>
</file>

<file path=ppt/slides/_rels/slide13.xml.rels><?xml version="1.0" encoding="UTF-8" standalone="yes"?>
<Relationships xmlns="http://schemas.openxmlformats.org/package/2006/relationships"><Relationship Id="rId8" Type="http://schemas.openxmlformats.org/officeDocument/2006/relationships/image" Target="../media/image68.gif"/><Relationship Id="rId3" Type="http://schemas.openxmlformats.org/officeDocument/2006/relationships/image" Target="../media/image8.gif"/><Relationship Id="rId7" Type="http://schemas.openxmlformats.org/officeDocument/2006/relationships/image" Target="../media/image67.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66.gif"/><Relationship Id="rId5" Type="http://schemas.openxmlformats.org/officeDocument/2006/relationships/image" Target="../media/image65.png"/><Relationship Id="rId4" Type="http://schemas.openxmlformats.org/officeDocument/2006/relationships/image" Target="../media/image64.jpeg"/><Relationship Id="rId9" Type="http://schemas.openxmlformats.org/officeDocument/2006/relationships/image" Target="../media/image69.gif"/></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18" Type="http://schemas.openxmlformats.org/officeDocument/2006/relationships/image" Target="../media/image54.jpeg"/><Relationship Id="rId26" Type="http://schemas.openxmlformats.org/officeDocument/2006/relationships/image" Target="../media/image62.jpeg"/><Relationship Id="rId3" Type="http://schemas.openxmlformats.org/officeDocument/2006/relationships/image" Target="../media/image70.jpeg"/><Relationship Id="rId21" Type="http://schemas.openxmlformats.org/officeDocument/2006/relationships/image" Target="../media/image57.jpeg"/><Relationship Id="rId7" Type="http://schemas.openxmlformats.org/officeDocument/2006/relationships/image" Target="../media/image43.jpeg"/><Relationship Id="rId12" Type="http://schemas.openxmlformats.org/officeDocument/2006/relationships/image" Target="../media/image48.jpeg"/><Relationship Id="rId17" Type="http://schemas.openxmlformats.org/officeDocument/2006/relationships/image" Target="../media/image53.jpeg"/><Relationship Id="rId25" Type="http://schemas.openxmlformats.org/officeDocument/2006/relationships/image" Target="../media/image61.jpeg"/><Relationship Id="rId2" Type="http://schemas.openxmlformats.org/officeDocument/2006/relationships/audio" Target="../media/audio2.wav"/><Relationship Id="rId16" Type="http://schemas.openxmlformats.org/officeDocument/2006/relationships/image" Target="../media/image52.jpeg"/><Relationship Id="rId20"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24" Type="http://schemas.openxmlformats.org/officeDocument/2006/relationships/image" Target="../media/image60.jpeg"/><Relationship Id="rId5" Type="http://schemas.openxmlformats.org/officeDocument/2006/relationships/image" Target="../media/image41.jpeg"/><Relationship Id="rId15" Type="http://schemas.openxmlformats.org/officeDocument/2006/relationships/image" Target="../media/image51.jpeg"/><Relationship Id="rId23" Type="http://schemas.openxmlformats.org/officeDocument/2006/relationships/image" Target="../media/image59.jpeg"/><Relationship Id="rId10" Type="http://schemas.openxmlformats.org/officeDocument/2006/relationships/image" Target="../media/image46.jpeg"/><Relationship Id="rId19" Type="http://schemas.openxmlformats.org/officeDocument/2006/relationships/image" Target="../media/image55.pn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 Id="rId22" Type="http://schemas.openxmlformats.org/officeDocument/2006/relationships/image" Target="../media/image58.jpeg"/><Relationship Id="rId27" Type="http://schemas.openxmlformats.org/officeDocument/2006/relationships/image" Target="../media/image63.jpeg"/></Relationships>
</file>

<file path=ppt/slides/_rels/slide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gif"/><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80.gif"/><Relationship Id="rId3" Type="http://schemas.openxmlformats.org/officeDocument/2006/relationships/image" Target="../media/image75.jpeg"/><Relationship Id="rId7" Type="http://schemas.openxmlformats.org/officeDocument/2006/relationships/image" Target="../media/image79.wm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8.gif"/><Relationship Id="rId5" Type="http://schemas.openxmlformats.org/officeDocument/2006/relationships/image" Target="../media/image77.gif"/><Relationship Id="rId4" Type="http://schemas.openxmlformats.org/officeDocument/2006/relationships/image" Target="../media/image76.gif"/><Relationship Id="rId9" Type="http://schemas.openxmlformats.org/officeDocument/2006/relationships/image" Target="../media/image81.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8.gi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jpe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jpe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19.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jpe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 Id="rId27"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0"/>
          <p:cNvSpPr>
            <a:spLocks noChangeArrowheads="1" noChangeShapeType="1" noTextEdit="1"/>
          </p:cNvSpPr>
          <p:nvPr/>
        </p:nvSpPr>
        <p:spPr bwMode="auto">
          <a:xfrm>
            <a:off x="685800" y="1447800"/>
            <a:ext cx="7810500" cy="838200"/>
          </a:xfrm>
          <a:prstGeom prst="rect">
            <a:avLst/>
          </a:prstGeom>
        </p:spPr>
        <p:txBody>
          <a:bodyPr wrap="none" fromWordArt="1">
            <a:prstTxWarp prst="textPlain">
              <a:avLst>
                <a:gd name="adj" fmla="val 50000"/>
              </a:avLst>
            </a:prstTxWarp>
          </a:bodyPr>
          <a:lstStyle/>
          <a:p>
            <a:r>
              <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học  – Lớp </a:t>
            </a:r>
            <a:r>
              <a:rPr lang="vi-VN"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4A2</a:t>
            </a:r>
            <a:endPar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a:extLst>
              <a:ext uri="{FF2B5EF4-FFF2-40B4-BE49-F238E27FC236}">
                <a16:creationId xmlns:a16="http://schemas.microsoft.com/office/drawing/2014/main" xmlns="" id="{3A1EC832-BA1D-4EB2-8448-8063FA16F9C6}"/>
              </a:ext>
            </a:extLst>
          </p:cNvPr>
          <p:cNvSpPr>
            <a:spLocks noChangeArrowheads="1" noChangeShapeType="1" noTextEdit="1"/>
          </p:cNvSpPr>
          <p:nvPr/>
        </p:nvSpPr>
        <p:spPr bwMode="auto">
          <a:xfrm>
            <a:off x="368300" y="2895600"/>
            <a:ext cx="8305800" cy="4267200"/>
          </a:xfrm>
          <a:prstGeom prst="rect">
            <a:avLst/>
          </a:prstGeom>
        </p:spPr>
        <p:txBody>
          <a:bodyPr wrap="none" fromWordArt="1">
            <a:prstTxWarp prst="textPlain">
              <a:avLst>
                <a:gd name="adj" fmla="val 50000"/>
              </a:avLst>
            </a:prstTxWarp>
          </a:bodyPr>
          <a:lstStyle/>
          <a:p>
            <a:pPr algn="ctr" eaLnBrk="1" hangingPunct="1">
              <a:defRPr/>
            </a:pPr>
            <a:r>
              <a:rPr lang="en-US" sz="3600" kern="10" dirty="0" err="1">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Tại</a:t>
            </a:r>
            <a:r>
              <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sao</a:t>
            </a:r>
            <a:r>
              <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cần</a:t>
            </a:r>
            <a:r>
              <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ăn</a:t>
            </a:r>
            <a:r>
              <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phối</a:t>
            </a:r>
            <a:r>
              <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hợp</a:t>
            </a:r>
            <a:endPar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eaLnBrk="1" hangingPunct="1">
              <a:defRPr/>
            </a:pPr>
            <a:r>
              <a:rPr lang="en-US" sz="3600" kern="10" dirty="0" err="1">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Nhiều</a:t>
            </a:r>
            <a:r>
              <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loại</a:t>
            </a:r>
            <a:r>
              <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thức</a:t>
            </a:r>
            <a:r>
              <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ăn</a:t>
            </a:r>
            <a:r>
              <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a:p>
            <a:pPr algn="ctr" eaLnBrk="1" hangingPunct="1">
              <a:defRPr/>
            </a:pPr>
            <a:r>
              <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a:p>
            <a:pPr algn="ctr" eaLnBrk="1" hangingPunct="1">
              <a:defRPr/>
            </a:pPr>
            <a:endParaRPr lang="en-US" sz="3600" kern="10" dirty="0">
              <a:ln w="9525">
                <a:solidFill>
                  <a:schemeClr val="accent3">
                    <a:lumMod val="75000"/>
                  </a:schemeClr>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4100" name="Picture 15" descr="861991ptj0g7jwj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463" y="193675"/>
            <a:ext cx="6858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2" descr="Bauernb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6400"/>
            <a:ext cx="876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P22211.WAV">
            <a:hlinkClick r:id="" action="ppaction://media"/>
          </p:cNvPr>
          <p:cNvPicPr>
            <a:picLocks noRot="1" noChangeAspect="1" noChangeArrowheads="1"/>
          </p:cNvPicPr>
          <p:nvPr>
            <a:wavAudioFile r:embed="rId1" name="~PP21.WAV"/>
          </p:nvPr>
        </p:nvPicPr>
        <p:blipFill>
          <a:blip r:embed="rId5">
            <a:extLst>
              <a:ext uri="{28A0092B-C50C-407E-A947-70E740481C1C}">
                <a14:useLocalDpi xmlns:a14="http://schemas.microsoft.com/office/drawing/2010/main" val="0"/>
              </a:ext>
            </a:extLst>
          </a:blip>
          <a:srcRect/>
          <a:stretch>
            <a:fillRect/>
          </a:stretch>
        </p:blipFill>
        <p:spPr bwMode="auto">
          <a:xfrm>
            <a:off x="754063" y="1219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20"/>
          <p:cNvSpPr>
            <a:spLocks noChangeArrowheads="1" noChangeShapeType="1" noTextEdit="1"/>
          </p:cNvSpPr>
          <p:nvPr/>
        </p:nvSpPr>
        <p:spPr bwMode="auto">
          <a:xfrm>
            <a:off x="838200" y="76200"/>
            <a:ext cx="7658100" cy="533400"/>
          </a:xfrm>
          <a:prstGeom prst="rect">
            <a:avLst/>
          </a:prstGeom>
        </p:spPr>
        <p:txBody>
          <a:bodyPr wrap="none" fromWordArt="1">
            <a:prstTxWarp prst="textPlain">
              <a:avLst>
                <a:gd name="adj" fmla="val 50000"/>
              </a:avLst>
            </a:prstTxWarp>
          </a:bodyPr>
          <a:lstStyle/>
          <a:p>
            <a:r>
              <a:rPr lang="vi-VN" sz="3200" kern="10" dirty="0" smtClean="0">
                <a:ln w="9525">
                  <a:solidFill>
                    <a:schemeClr val="accent6">
                      <a:lumMod val="75000"/>
                    </a:schemeClr>
                  </a:solidFill>
                  <a:round/>
                  <a:headEnd/>
                  <a:tailEnd/>
                </a:ln>
                <a:solidFill>
                  <a:schemeClr val="accent6">
                    <a:lumMod val="75000"/>
                  </a:schemeClr>
                </a:solidFill>
                <a:effectLst>
                  <a:outerShdw dist="45791" dir="2021404" algn="ctr" rotWithShape="0">
                    <a:srgbClr val="B2B2B2">
                      <a:alpha val="79999"/>
                    </a:srgbClr>
                  </a:outerShdw>
                </a:effectLst>
                <a:latin typeface="Times New Roman"/>
                <a:cs typeface="Times New Roman"/>
              </a:rPr>
              <a:t>TRƯỜNG TIỂU HỌC GIA QUẤT</a:t>
            </a:r>
            <a:endParaRPr lang="vi-VN" sz="3200" kern="10" dirty="0">
              <a:ln w="9525">
                <a:solidFill>
                  <a:schemeClr val="accent6">
                    <a:lumMod val="75000"/>
                  </a:schemeClr>
                </a:solidFill>
                <a:round/>
                <a:headEnd/>
                <a:tailEnd/>
              </a:ln>
              <a:solidFill>
                <a:schemeClr val="accent6">
                  <a:lumMod val="75000"/>
                </a:schemeClr>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repeatCount="indefinite"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tai sa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7300" y="857250"/>
            <a:ext cx="6737350" cy="497205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amond(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5"/>
          <p:cNvSpPr>
            <a:spLocks noChangeArrowheads="1"/>
          </p:cNvSpPr>
          <p:nvPr/>
        </p:nvSpPr>
        <p:spPr bwMode="auto">
          <a:xfrm>
            <a:off x="0" y="22860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b="1">
                <a:solidFill>
                  <a:srgbClr val="0000FF"/>
                </a:solidFill>
                <a:latin typeface="Times New Roman" pitchFamily="18" charset="0"/>
                <a:cs typeface="Times New Roman" pitchFamily="18" charset="0"/>
              </a:rPr>
              <a:t>* Quan sát các thức ăn có trong hình em hãy chọn 8 - 10 loại thức ăn tốt cho sức khỏe để chuẩn bị nấu một bữa ăn hợp lí và giải thích vì sao em lại chọn những thức ăn đó.</a:t>
            </a:r>
          </a:p>
        </p:txBody>
      </p:sp>
      <p:pic>
        <p:nvPicPr>
          <p:cNvPr id="14339" name="Picture 11" descr="chim 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8382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2" descr="chim 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WordArt 15"/>
          <p:cNvSpPr>
            <a:spLocks noChangeArrowheads="1" noChangeShapeType="1" noTextEdit="1"/>
          </p:cNvSpPr>
          <p:nvPr/>
        </p:nvSpPr>
        <p:spPr bwMode="auto">
          <a:xfrm>
            <a:off x="457200" y="381000"/>
            <a:ext cx="3276600" cy="1524000"/>
          </a:xfrm>
          <a:prstGeom prst="rect">
            <a:avLst/>
          </a:prstGeom>
        </p:spPr>
        <p:txBody>
          <a:bodyPr wrap="none" fromWordArt="1">
            <a:prstTxWarp prst="textCurveDown">
              <a:avLst>
                <a:gd name="adj" fmla="val 43477"/>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latin typeface="Times New Roman"/>
                <a:cs typeface="Times New Roman"/>
              </a:rPr>
              <a:t>TRÒ CHƠI:</a:t>
            </a:r>
          </a:p>
        </p:txBody>
      </p:sp>
      <p:sp>
        <p:nvSpPr>
          <p:cNvPr id="22544" name="WordArt 16"/>
          <p:cNvSpPr>
            <a:spLocks noChangeArrowheads="1" noChangeShapeType="1" noTextEdit="1"/>
          </p:cNvSpPr>
          <p:nvPr/>
        </p:nvSpPr>
        <p:spPr bwMode="auto">
          <a:xfrm>
            <a:off x="4800600" y="609600"/>
            <a:ext cx="2819400" cy="1295400"/>
          </a:xfrm>
          <a:prstGeom prst="rect">
            <a:avLst/>
          </a:prstGeom>
        </p:spPr>
        <p:txBody>
          <a:bodyPr wrap="none" fromWordArt="1">
            <a:prstTxWarp prst="textCurveUp">
              <a:avLst>
                <a:gd name="adj" fmla="val 45977"/>
              </a:avLst>
            </a:prstTxWarp>
          </a:bodyPr>
          <a:lstStyle/>
          <a:p>
            <a:pPr algn="ctr"/>
            <a:r>
              <a:rPr lang="vi-VN"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ĐI CHỢ!</a:t>
            </a:r>
          </a:p>
        </p:txBody>
      </p:sp>
      <p:sp>
        <p:nvSpPr>
          <p:cNvPr id="22545" name="Text Box 17"/>
          <p:cNvSpPr txBox="1">
            <a:spLocks noChangeArrowheads="1"/>
          </p:cNvSpPr>
          <p:nvPr/>
        </p:nvSpPr>
        <p:spPr bwMode="auto">
          <a:xfrm>
            <a:off x="304800" y="449580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b="1">
                <a:solidFill>
                  <a:srgbClr val="0000FF"/>
                </a:solidFill>
                <a:latin typeface="Times New Roman" pitchFamily="18" charset="0"/>
                <a:cs typeface="Times New Roman" pitchFamily="18" charset="0"/>
              </a:rPr>
              <a:t>* Một bữa ăn hợp lí cần có thịt, đậu phụ,…để có đủ chất đạm, có dầu ăn hoặc mỡ để có đủ chất béo, có các loại rau như: rau cải, cà rốt, cà chua, hoa quả,… để đảm bảo đủ vi-ta-min, chất khoáng, chất xơ. Cần phải ăn đủ chất để cơ thể khỏe mạnh.</a:t>
            </a:r>
          </a:p>
        </p:txBody>
      </p:sp>
      <p:sp>
        <p:nvSpPr>
          <p:cNvPr id="22546" name="Text Box 18"/>
          <p:cNvSpPr txBox="1">
            <a:spLocks noChangeArrowheads="1"/>
          </p:cNvSpPr>
          <p:nvPr/>
        </p:nvSpPr>
        <p:spPr bwMode="auto">
          <a:xfrm>
            <a:off x="381000" y="3886200"/>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b="1">
                <a:solidFill>
                  <a:srgbClr val="990000"/>
                </a:solidFill>
                <a:latin typeface="Times New Roman" pitchFamily="18" charset="0"/>
                <a:cs typeface="Times New Roman" pitchFamily="18" charset="0"/>
              </a:rPr>
              <a:t>- Theo em một bữa ăn có những loại thức ăn nào là hợp lý?</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43"/>
                                        </p:tgtEl>
                                        <p:attrNameLst>
                                          <p:attrName>style.visibility</p:attrName>
                                        </p:attrNameLst>
                                      </p:cBhvr>
                                      <p:to>
                                        <p:strVal val="visible"/>
                                      </p:to>
                                    </p:set>
                                    <p:anim calcmode="lin" valueType="num">
                                      <p:cBhvr additive="base">
                                        <p:cTn id="7" dur="500" fill="hold"/>
                                        <p:tgtEl>
                                          <p:spTgt spid="22543"/>
                                        </p:tgtEl>
                                        <p:attrNameLst>
                                          <p:attrName>ppt_x</p:attrName>
                                        </p:attrNameLst>
                                      </p:cBhvr>
                                      <p:tavLst>
                                        <p:tav tm="0">
                                          <p:val>
                                            <p:strVal val="#ppt_x"/>
                                          </p:val>
                                        </p:tav>
                                        <p:tav tm="100000">
                                          <p:val>
                                            <p:strVal val="#ppt_x"/>
                                          </p:val>
                                        </p:tav>
                                      </p:tavLst>
                                    </p:anim>
                                    <p:anim calcmode="lin" valueType="num">
                                      <p:cBhvr additive="base">
                                        <p:cTn id="8" dur="500" fill="hold"/>
                                        <p:tgtEl>
                                          <p:spTgt spid="2254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544"/>
                                        </p:tgtEl>
                                        <p:attrNameLst>
                                          <p:attrName>style.visibility</p:attrName>
                                        </p:attrNameLst>
                                      </p:cBhvr>
                                      <p:to>
                                        <p:strVal val="visible"/>
                                      </p:to>
                                    </p:set>
                                    <p:anim calcmode="lin" valueType="num">
                                      <p:cBhvr additive="base">
                                        <p:cTn id="12" dur="500" fill="hold"/>
                                        <p:tgtEl>
                                          <p:spTgt spid="22544"/>
                                        </p:tgtEl>
                                        <p:attrNameLst>
                                          <p:attrName>ppt_x</p:attrName>
                                        </p:attrNameLst>
                                      </p:cBhvr>
                                      <p:tavLst>
                                        <p:tav tm="0">
                                          <p:val>
                                            <p:strVal val="#ppt_x"/>
                                          </p:val>
                                        </p:tav>
                                        <p:tav tm="100000">
                                          <p:val>
                                            <p:strVal val="#ppt_x"/>
                                          </p:val>
                                        </p:tav>
                                      </p:tavLst>
                                    </p:anim>
                                    <p:anim calcmode="lin" valueType="num">
                                      <p:cBhvr additive="base">
                                        <p:cTn id="13" dur="500" fill="hold"/>
                                        <p:tgtEl>
                                          <p:spTgt spid="2254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2534"/>
                                        </p:tgtEl>
                                        <p:attrNameLst>
                                          <p:attrName>style.visibility</p:attrName>
                                        </p:attrNameLst>
                                      </p:cBhvr>
                                      <p:to>
                                        <p:strVal val="visible"/>
                                      </p:to>
                                    </p:set>
                                    <p:anim calcmode="discrete" valueType="clr">
                                      <p:cBhvr override="childStyle">
                                        <p:cTn id="18" dur="80"/>
                                        <p:tgtEl>
                                          <p:spTgt spid="2253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2534"/>
                                        </p:tgtEl>
                                        <p:attrNameLst>
                                          <p:attrName>fillcolor</p:attrName>
                                        </p:attrNameLst>
                                      </p:cBhvr>
                                      <p:tavLst>
                                        <p:tav tm="0">
                                          <p:val>
                                            <p:clrVal>
                                              <a:schemeClr val="accent2"/>
                                            </p:clrVal>
                                          </p:val>
                                        </p:tav>
                                        <p:tav tm="50000">
                                          <p:val>
                                            <p:clrVal>
                                              <a:schemeClr val="hlink"/>
                                            </p:clrVal>
                                          </p:val>
                                        </p:tav>
                                      </p:tavLst>
                                    </p:anim>
                                    <p:set>
                                      <p:cBhvr>
                                        <p:cTn id="20" dur="80"/>
                                        <p:tgtEl>
                                          <p:spTgt spid="22534"/>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22546">
                                            <p:txEl>
                                              <p:pRg st="0" end="0"/>
                                            </p:txEl>
                                          </p:spTgt>
                                        </p:tgtEl>
                                        <p:attrNameLst>
                                          <p:attrName>style.visibility</p:attrName>
                                        </p:attrNameLst>
                                      </p:cBhvr>
                                      <p:to>
                                        <p:strVal val="visible"/>
                                      </p:to>
                                    </p:set>
                                    <p:anim calcmode="discrete" valueType="clr">
                                      <p:cBhvr override="childStyle">
                                        <p:cTn id="25" dur="80"/>
                                        <p:tgtEl>
                                          <p:spTgt spid="225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2546">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22546">
                                            <p:txEl>
                                              <p:pRg st="0" end="0"/>
                                            </p:txEl>
                                          </p:spTgt>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22545">
                                            <p:txEl>
                                              <p:pRg st="0" end="0"/>
                                            </p:txEl>
                                          </p:spTgt>
                                        </p:tgtEl>
                                        <p:attrNameLst>
                                          <p:attrName>style.visibility</p:attrName>
                                        </p:attrNameLst>
                                      </p:cBhvr>
                                      <p:to>
                                        <p:strVal val="visible"/>
                                      </p:to>
                                    </p:set>
                                    <p:anim calcmode="discrete" valueType="clr">
                                      <p:cBhvr override="childStyle">
                                        <p:cTn id="32" dur="80"/>
                                        <p:tgtEl>
                                          <p:spTgt spid="225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2545">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2254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43" grpId="0" animBg="1"/>
      <p:bldP spid="225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3"/>
          <p:cNvGrpSpPr>
            <a:grpSpLocks/>
          </p:cNvGrpSpPr>
          <p:nvPr/>
        </p:nvGrpSpPr>
        <p:grpSpPr bwMode="auto">
          <a:xfrm>
            <a:off x="0" y="0"/>
            <a:ext cx="9144000" cy="6858000"/>
            <a:chOff x="0" y="0"/>
            <a:chExt cx="5760" cy="4320"/>
          </a:xfrm>
        </p:grpSpPr>
        <p:pic>
          <p:nvPicPr>
            <p:cNvPr id="15363" name="Picture 20" descr="Giống-tôm-càng-xanh-762x4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0"/>
              <a:ext cx="1056" cy="8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22" descr="1438828203-Gia-mua-ban-ca-chep-g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0"/>
              <a:ext cx="1104" cy="86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30" descr="dau-an-neptune-1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 y="0"/>
              <a:ext cx="1200" cy="87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15" descr="anh-tru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0" y="1691"/>
              <a:ext cx="1200" cy="88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16" descr="mi (1)_PWA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583"/>
              <a:ext cx="1200"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68" name="Picture 17" descr="1_FRGV"/>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846"/>
              <a:ext cx="1200" cy="81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18" descr="bi-quyet-chon-du-du-ng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 y="893"/>
              <a:ext cx="1200" cy="79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70" name="Picture 19" descr="Sup-lo-xan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0" y="846"/>
              <a:ext cx="1056" cy="83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71" name="Picture 21" descr="Scylla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00" y="846"/>
              <a:ext cx="1200"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72" name="Picture 23" descr="dua_chuot_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583"/>
              <a:ext cx="1200"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73" name="Picture 25" descr="cong_dung_tuyet_voi_tu_tau_hu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0" y="1691"/>
              <a:ext cx="1200"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74" name="Picture 26" descr="5-dieu-cam-ky-khi-an-ca-chua-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6" y="846"/>
              <a:ext cx="1104"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75" name="Picture 27" descr="dua hau (7)_nue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00" cy="85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76" name="Picture 28" descr="bi_quyet_giam_can_chi_trong_mot_thoi_gian_ngan_voi_bi_do_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0" y="0"/>
              <a:ext cx="1200" cy="88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77" name="Picture 29" descr="rau-muong-va-nhung-loi-ich-bat-ngo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1685"/>
              <a:ext cx="1186" cy="8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78" name="Picture 22" descr="mach-ban-cach-so-che-hai-san-that-chuan-va-ngo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59" y="1691"/>
              <a:ext cx="1101"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79" name="Picture 23" descr="qua_cam"/>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00" y="2583"/>
              <a:ext cx="1200"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80" name="Picture 24" descr="1481hinh-nen-nai-chuoi-vang-uom-3d"/>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00" y="2583"/>
              <a:ext cx="1056"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81" name="Picture 25" descr="thit-do_PBVK"/>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3475"/>
              <a:ext cx="1200"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82" name="Picture 26" descr="cach-phan-biet-thit-heo-co-chat-tao-nac"/>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00" y="1691"/>
              <a:ext cx="1056"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83" name="Picture 27" descr="nhung-loai-banh-phap-noi-tieng-ma-ban-khong-the-bo-lo-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56" y="2583"/>
              <a:ext cx="1104"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84" name="Picture 28" descr="hat-giong-dau-cov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00" y="3475"/>
              <a:ext cx="1200"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85" name="Picture 29" descr="cai-bap-1416685665757-68-0-339-530-crop-141668569787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00" y="3453"/>
              <a:ext cx="1200" cy="8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86" name="Picture 30" descr="Bí-kíp-giảm-béo-nhanh-nhất-từ-ớt-chuông-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00" y="3475"/>
              <a:ext cx="1056"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87" name="Picture 31" descr="image_7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56" y="3428"/>
              <a:ext cx="1104"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9525"/>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670560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563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descr="scan0084"/>
          <p:cNvPicPr>
            <a:picLocks noChangeAspect="1" noChangeArrowheads="1"/>
          </p:cNvPicPr>
          <p:nvPr/>
        </p:nvPicPr>
        <p:blipFill>
          <a:blip r:embed="rId4">
            <a:lum bright="-30000" contrast="48000"/>
            <a:extLst>
              <a:ext uri="{28A0092B-C50C-407E-A947-70E740481C1C}">
                <a14:useLocalDpi xmlns:a14="http://schemas.microsoft.com/office/drawing/2010/main" val="0"/>
              </a:ext>
            </a:extLst>
          </a:blip>
          <a:srcRect t="2222" r="69167" b="31111"/>
          <a:stretch>
            <a:fillRect/>
          </a:stretch>
        </p:blipFill>
        <p:spPr bwMode="auto">
          <a:xfrm>
            <a:off x="3200400" y="228600"/>
            <a:ext cx="4800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2"/>
          <p:cNvSpPr>
            <a:spLocks noChangeArrowheads="1" noChangeShapeType="1" noTextEdit="1"/>
          </p:cNvSpPr>
          <p:nvPr/>
        </p:nvSpPr>
        <p:spPr bwMode="auto">
          <a:xfrm>
            <a:off x="914400" y="533400"/>
            <a:ext cx="3124200" cy="4876800"/>
          </a:xfrm>
          <a:prstGeom prst="rect">
            <a:avLst/>
          </a:prstGeom>
        </p:spPr>
        <p:txBody>
          <a:bodyPr wrap="none" fromWordArt="1">
            <a:prstTxWarp prst="textPlain">
              <a:avLst>
                <a:gd name="adj" fmla="val 50000"/>
              </a:avLst>
            </a:prstTxWarp>
          </a:bodyPr>
          <a:lstStyle/>
          <a:p>
            <a:pPr algn="ctr"/>
            <a:r>
              <a:rPr lang="vi-VN"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Nào</a:t>
            </a:r>
          </a:p>
          <a:p>
            <a:pPr algn="ctr"/>
            <a:r>
              <a:rPr lang="vi-VN"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chúng</a:t>
            </a:r>
          </a:p>
          <a:p>
            <a:pPr algn="ctr"/>
            <a:r>
              <a:rPr lang="vi-VN"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ta </a:t>
            </a:r>
          </a:p>
          <a:p>
            <a:pPr algn="ctr"/>
            <a:r>
              <a:rPr lang="vi-VN"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cùng</a:t>
            </a:r>
          </a:p>
          <a:p>
            <a:pPr algn="ctr"/>
            <a:r>
              <a:rPr lang="vi-VN"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nhau </a:t>
            </a:r>
          </a:p>
          <a:p>
            <a:pPr algn="ctr"/>
            <a:r>
              <a:rPr lang="vi-VN"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 Đi chợ "</a:t>
            </a:r>
          </a:p>
        </p:txBody>
      </p:sp>
      <p:pic>
        <p:nvPicPr>
          <p:cNvPr id="16392" name="Picture 8" descr="1603_200508161729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105400"/>
            <a:ext cx="11668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dog[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334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bir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685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felix"/>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5565775"/>
            <a:ext cx="2971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sun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88595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9144000" cy="6858000"/>
            <a:chOff x="0" y="0"/>
            <a:chExt cx="5760" cy="4320"/>
          </a:xfrm>
        </p:grpSpPr>
        <p:pic>
          <p:nvPicPr>
            <p:cNvPr id="17411" name="Picture 20" descr="Giống-tôm-càng-xanh-762x4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0"/>
              <a:ext cx="1056" cy="8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22" descr="1438828203-Gia-mua-ban-ca-chep-g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0"/>
              <a:ext cx="1104" cy="86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30" descr="dau-an-neptune-1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 y="0"/>
              <a:ext cx="1200" cy="87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15" descr="anh-tru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0" y="1691"/>
              <a:ext cx="1200" cy="88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16" descr="mi (1)_PWA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583"/>
              <a:ext cx="1200"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17" descr="1_FRGV"/>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846"/>
              <a:ext cx="1200" cy="81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17" name="Picture 18" descr="bi-quyet-chon-du-du-ng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 y="893"/>
              <a:ext cx="1200" cy="79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18" name="Picture 19" descr="Sup-lo-xan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0" y="846"/>
              <a:ext cx="1056" cy="83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19" name="Picture 21" descr="Scylla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00" y="846"/>
              <a:ext cx="1200"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20" name="Picture 23" descr="dua_chuot_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583"/>
              <a:ext cx="1200"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21" name="Picture 25" descr="cong_dung_tuyet_voi_tu_tau_hu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0" y="1691"/>
              <a:ext cx="1200"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22" name="Picture 26" descr="5-dieu-cam-ky-khi-an-ca-chua-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6" y="846"/>
              <a:ext cx="1104"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23" name="Picture 27" descr="dua hau (7)_nue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00" cy="85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24" name="Picture 28" descr="bi_quyet_giam_can_chi_trong_mot_thoi_gian_ngan_voi_bi_do_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0" y="0"/>
              <a:ext cx="1200" cy="88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25" name="Picture 29" descr="rau-muong-va-nhung-loi-ich-bat-ngo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1685"/>
              <a:ext cx="1186" cy="8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26" name="Picture 18" descr="mach-ban-cach-so-che-hai-san-that-chuan-va-ngo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59" y="1691"/>
              <a:ext cx="1101"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27" name="Picture 19" descr="qua_cam"/>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00" y="2583"/>
              <a:ext cx="1200"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28" name="Picture 20" descr="1481hinh-nen-nai-chuoi-vang-uom-3d"/>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00" y="2583"/>
              <a:ext cx="1056"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29" name="Picture 21" descr="thit-do_PBVK"/>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3475"/>
              <a:ext cx="1200"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30" name="Picture 22" descr="cach-phan-biet-thit-heo-co-chat-tao-nac"/>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00" y="1691"/>
              <a:ext cx="1056"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31" name="Picture 23" descr="nhung-loai-banh-phap-noi-tieng-ma-ban-khong-the-bo-lo-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56" y="2583"/>
              <a:ext cx="1104"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32" name="Picture 24" descr="hat-giong-dau-cov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00" y="3475"/>
              <a:ext cx="1200"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33" name="Picture 25" descr="cai-bap-1416685665757-68-0-339-530-crop-141668569787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00" y="3453"/>
              <a:ext cx="1200" cy="8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34" name="Picture 26" descr="Bí-kíp-giảm-béo-nhanh-nhất-từ-ớt-chuông-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00" y="3475"/>
              <a:ext cx="1056" cy="8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35" name="Picture 27" descr="image_7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56" y="3428"/>
              <a:ext cx="1104" cy="89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09800" y="609600"/>
            <a:ext cx="525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endParaRPr lang="en-US" altLang="en-US" sz="3000" b="1">
              <a:solidFill>
                <a:srgbClr val="CC3300"/>
              </a:solidFill>
              <a:latin typeface="Times New Roman" pitchFamily="18" charset="0"/>
              <a:cs typeface="Arial" charset="0"/>
            </a:endParaRPr>
          </a:p>
        </p:txBody>
      </p:sp>
      <p:sp>
        <p:nvSpPr>
          <p:cNvPr id="18435" name="Text Box 11"/>
          <p:cNvSpPr txBox="1">
            <a:spLocks noChangeArrowheads="1"/>
          </p:cNvSpPr>
          <p:nvPr/>
        </p:nvSpPr>
        <p:spPr bwMode="auto">
          <a:xfrm>
            <a:off x="304800" y="228600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a:solidFill>
                  <a:srgbClr val="0000FF"/>
                </a:solidFill>
                <a:latin typeface="Times New Roman" pitchFamily="18" charset="0"/>
                <a:cs typeface="Times New Roman" pitchFamily="18" charset="0"/>
              </a:rPr>
              <a:t>    * Không có một loại thức ăn nào có thể cung cấp đủ các chất cần thiết cho hoạt động sống của cơ thể. Tất cả những chất mà cơ thể cần đều phải lấy từ nhiều nguồn thức ăn khác nhau. Để có sức khoẻ tốt, chúng ta ăn phối hợp nhiều loại thức ăn và thường xuyên thay đổi món ăn.</a:t>
            </a:r>
            <a:endParaRPr lang="en-US" altLang="en-US" sz="2800">
              <a:solidFill>
                <a:srgbClr val="0000FF"/>
              </a:solidFill>
              <a:latin typeface="Times New Roman" pitchFamily="18" charset="0"/>
              <a:cs typeface="Times New Roman" pitchFamily="18" charset="0"/>
            </a:endParaRPr>
          </a:p>
        </p:txBody>
      </p:sp>
      <p:sp>
        <p:nvSpPr>
          <p:cNvPr id="18436" name="WordArt 15"/>
          <p:cNvSpPr>
            <a:spLocks noChangeArrowheads="1" noChangeShapeType="1" noTextEdit="1"/>
          </p:cNvSpPr>
          <p:nvPr/>
        </p:nvSpPr>
        <p:spPr bwMode="auto">
          <a:xfrm>
            <a:off x="1066800" y="304800"/>
            <a:ext cx="6629400" cy="1219200"/>
          </a:xfrm>
          <a:prstGeom prst="rect">
            <a:avLst/>
          </a:prstGeom>
        </p:spPr>
        <p:txBody>
          <a:bodyPr wrap="none" fromWordArt="1">
            <a:prstTxWarp prst="textCurveDown">
              <a:avLst>
                <a:gd name="adj" fmla="val 43477"/>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latin typeface="Times New Roman"/>
                <a:cs typeface="Times New Roman"/>
              </a:rPr>
              <a:t>GHI NHỚ:</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1905000" y="533400"/>
            <a:ext cx="5181600" cy="914400"/>
          </a:xfrm>
          <a:prstGeom prst="rect">
            <a:avLst/>
          </a:prstGeom>
        </p:spPr>
        <p:txBody>
          <a:bodyPr wrap="none" fromWordArt="1">
            <a:prstTxWarp prst="textPlain">
              <a:avLst>
                <a:gd name="adj" fmla="val 50000"/>
              </a:avLst>
            </a:prstTxWarp>
          </a:bodyPr>
          <a:lstStyle/>
          <a:p>
            <a:pPr algn="ctr"/>
            <a:r>
              <a:rPr lang="vi-VN" sz="3600" kern="10">
                <a:ln w="19050">
                  <a:solidFill>
                    <a:srgbClr val="FF0000"/>
                  </a:solidFill>
                  <a:round/>
                  <a:headEnd/>
                  <a:tailEnd/>
                </a:ln>
                <a:solidFill>
                  <a:srgbClr val="FF00FF"/>
                </a:solidFill>
                <a:effectLst>
                  <a:outerShdw dist="35921" dir="2700000" algn="ctr" rotWithShape="0">
                    <a:srgbClr val="990000"/>
                  </a:outerShdw>
                </a:effectLst>
                <a:latin typeface="VNI-Cooper"/>
              </a:rPr>
              <a:t>DẶN DÒ</a:t>
            </a:r>
          </a:p>
        </p:txBody>
      </p:sp>
      <p:pic>
        <p:nvPicPr>
          <p:cNvPr id="19459" name="Picture 5" descr="book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8400"/>
            <a:ext cx="71485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5"/>
          <p:cNvGrpSpPr>
            <a:grpSpLocks/>
          </p:cNvGrpSpPr>
          <p:nvPr/>
        </p:nvGrpSpPr>
        <p:grpSpPr bwMode="auto">
          <a:xfrm>
            <a:off x="0" y="0"/>
            <a:ext cx="9144000" cy="6858000"/>
            <a:chOff x="8" y="0"/>
            <a:chExt cx="5760" cy="4320"/>
          </a:xfrm>
        </p:grpSpPr>
        <p:pic>
          <p:nvPicPr>
            <p:cNvPr id="19461" name="Picture 6"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3" name="Group 8"/>
            <p:cNvGrpSpPr>
              <a:grpSpLocks/>
            </p:cNvGrpSpPr>
            <p:nvPr/>
          </p:nvGrpSpPr>
          <p:grpSpPr bwMode="auto">
            <a:xfrm>
              <a:off x="8" y="0"/>
              <a:ext cx="5760" cy="4320"/>
              <a:chOff x="672" y="0"/>
              <a:chExt cx="5760" cy="4320"/>
            </a:xfrm>
          </p:grpSpPr>
          <p:pic>
            <p:nvPicPr>
              <p:cNvPr id="19464" name="Picture 9"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5" name="Picture 10"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6" name="Picture 11"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7" name="Picture 12"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IKI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Group 15"/>
          <p:cNvGrpSpPr>
            <a:grpSpLocks/>
          </p:cNvGrpSpPr>
          <p:nvPr/>
        </p:nvGrpSpPr>
        <p:grpSpPr bwMode="auto">
          <a:xfrm>
            <a:off x="4114800" y="8915400"/>
            <a:ext cx="1905000" cy="1371600"/>
            <a:chOff x="1536" y="3270"/>
            <a:chExt cx="1710" cy="1050"/>
          </a:xfrm>
        </p:grpSpPr>
        <p:pic>
          <p:nvPicPr>
            <p:cNvPr id="21512" name="Picture 16" descr="AG00317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2" y="3480"/>
              <a:ext cx="654"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7" descr="AG00315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64" y="3582"/>
              <a:ext cx="654"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8" descr="AG00316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36" y="3270"/>
              <a:ext cx="654"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98071" name="Picture 23" descr="Firewrk5"/>
          <p:cNvPicPr>
            <a:picLocks noChangeAspect="1" noChangeArrowheads="1"/>
          </p:cNvPicPr>
          <p:nvPr/>
        </p:nvPicPr>
        <p:blipFill>
          <a:blip r:embed="rId7" cstate="print">
            <a:lum bright="28000" contrast="2000"/>
            <a:extLst>
              <a:ext uri="{28A0092B-C50C-407E-A947-70E740481C1C}">
                <a14:useLocalDpi xmlns:a14="http://schemas.microsoft.com/office/drawing/2010/main" val="0"/>
              </a:ext>
            </a:extLst>
          </a:blip>
          <a:srcRect/>
          <a:stretch>
            <a:fillRect/>
          </a:stretch>
        </p:blipFill>
        <p:spPr bwMode="auto">
          <a:xfrm>
            <a:off x="8153400" y="5486400"/>
            <a:ext cx="904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8073" name="Picture 25"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181600"/>
            <a:ext cx="1066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5" descr="firew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04800" y="5638800"/>
            <a:ext cx="12573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WordArt 17"/>
          <p:cNvSpPr>
            <a:spLocks noChangeArrowheads="1" noChangeShapeType="1" noTextEdit="1"/>
          </p:cNvSpPr>
          <p:nvPr/>
        </p:nvSpPr>
        <p:spPr bwMode="auto">
          <a:xfrm>
            <a:off x="457200" y="1524000"/>
            <a:ext cx="7391400" cy="2971800"/>
          </a:xfrm>
          <a:prstGeom prst="rect">
            <a:avLst/>
          </a:prstGeom>
        </p:spPr>
        <p:txBody>
          <a:bodyPr wrap="none" fromWordArt="1">
            <a:prstTxWarp prst="textPlain">
              <a:avLst>
                <a:gd name="adj" fmla="val 50000"/>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rPr>
              <a:t>CHÀO CÁC EM !</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afterEffect">
                                  <p:stCondLst>
                                    <p:cond delay="0"/>
                                  </p:stCondLst>
                                  <p:childTnLst>
                                    <p:set>
                                      <p:cBhvr>
                                        <p:cTn id="6" dur="1" fill="hold">
                                          <p:stCondLst>
                                            <p:cond delay="0"/>
                                          </p:stCondLst>
                                        </p:cTn>
                                        <p:tgtEl>
                                          <p:spTgt spid="898071"/>
                                        </p:tgtEl>
                                        <p:attrNameLst>
                                          <p:attrName>style.visibility</p:attrName>
                                        </p:attrNameLst>
                                      </p:cBhvr>
                                      <p:to>
                                        <p:strVal val="visible"/>
                                      </p:to>
                                    </p:set>
                                    <p:anim calcmode="lin" valueType="num">
                                      <p:cBhvr>
                                        <p:cTn id="7" dur="3000" fill="hold"/>
                                        <p:tgtEl>
                                          <p:spTgt spid="898071"/>
                                        </p:tgtEl>
                                        <p:attrNameLst>
                                          <p:attrName>ppt_w</p:attrName>
                                        </p:attrNameLst>
                                      </p:cBhvr>
                                      <p:tavLst>
                                        <p:tav tm="0">
                                          <p:val>
                                            <p:fltVal val="0"/>
                                          </p:val>
                                        </p:tav>
                                        <p:tav tm="100000">
                                          <p:val>
                                            <p:strVal val="#ppt_w"/>
                                          </p:val>
                                        </p:tav>
                                      </p:tavLst>
                                    </p:anim>
                                    <p:anim calcmode="lin" valueType="num">
                                      <p:cBhvr>
                                        <p:cTn id="8" dur="3000" fill="hold"/>
                                        <p:tgtEl>
                                          <p:spTgt spid="898071"/>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0"/>
                                  </p:stCondLst>
                                  <p:childTnLst>
                                    <p:set>
                                      <p:cBhvr>
                                        <p:cTn id="10" dur="1" fill="hold">
                                          <p:stCondLst>
                                            <p:cond delay="0"/>
                                          </p:stCondLst>
                                        </p:cTn>
                                        <p:tgtEl>
                                          <p:spTgt spid="898071"/>
                                        </p:tgtEl>
                                        <p:attrNameLst>
                                          <p:attrName>style.visibility</p:attrName>
                                        </p:attrNameLst>
                                      </p:cBhvr>
                                      <p:to>
                                        <p:strVal val="visible"/>
                                      </p:to>
                                    </p:set>
                                    <p:anim calcmode="lin" valueType="num">
                                      <p:cBhvr>
                                        <p:cTn id="11" dur="3000" fill="hold"/>
                                        <p:tgtEl>
                                          <p:spTgt spid="898071"/>
                                        </p:tgtEl>
                                        <p:attrNameLst>
                                          <p:attrName>ppt_w</p:attrName>
                                        </p:attrNameLst>
                                      </p:cBhvr>
                                      <p:tavLst>
                                        <p:tav tm="0">
                                          <p:val>
                                            <p:fltVal val="0"/>
                                          </p:val>
                                        </p:tav>
                                        <p:tav tm="100000">
                                          <p:val>
                                            <p:strVal val="#ppt_w"/>
                                          </p:val>
                                        </p:tav>
                                      </p:tavLst>
                                    </p:anim>
                                    <p:anim calcmode="lin" valueType="num">
                                      <p:cBhvr>
                                        <p:cTn id="12" dur="3000" fill="hold"/>
                                        <p:tgtEl>
                                          <p:spTgt spid="898071"/>
                                        </p:tgtEl>
                                        <p:attrNameLst>
                                          <p:attrName>ppt_h</p:attrName>
                                        </p:attrNameLst>
                                      </p:cBhvr>
                                      <p:tavLst>
                                        <p:tav tm="0">
                                          <p:val>
                                            <p:fltVal val="0"/>
                                          </p:val>
                                        </p:tav>
                                        <p:tav tm="100000">
                                          <p:val>
                                            <p:strVal val="#ppt_h"/>
                                          </p:val>
                                        </p:tav>
                                      </p:tavLst>
                                    </p:anim>
                                  </p:childTnLst>
                                </p:cTn>
                              </p:par>
                              <p:par>
                                <p:cTn id="13" presetID="9" presetClass="path" presetSubtype="0" accel="50000" decel="50000" fill="hold" nodeType="withEffect">
                                  <p:stCondLst>
                                    <p:cond delay="0"/>
                                  </p:stCondLst>
                                  <p:childTnLst>
                                    <p:animMotion origin="layout" path="M 1.11022E-16 7.40741E-7 C 0.01198 -0.02407 0.03299 -0.05857 0.05799 -0.05857 C 0.09497 -0.05857 0.125 -0.02269 0.125 0.02268 C 0.125 0.03727 0.12205 0.05069 0.11597 0.0625 C 0.11701 0.0625 1.11022E-16 0.24236 1.11022E-16 0.24375 C 1.11022E-16 0.24236 -0.11701 0.0625 -0.11597 0.0625 C -0.12205 0.05069 -0.125 0.03727 -0.125 0.02268 C -0.125 -0.02269 -0.09497 -0.05857 -0.05694 -0.05857 C -0.03299 -0.05857 -0.01198 -0.02407 1.11022E-16 7.40741E-7 Z " pathEditMode="relative" rAng="0" ptsTypes="fffffffff">
                                      <p:cBhvr>
                                        <p:cTn id="14" dur="2000" fill="hold"/>
                                        <p:tgtEl>
                                          <p:spTgt spid="898073"/>
                                        </p:tgtEl>
                                        <p:attrNameLst>
                                          <p:attrName>ppt_x</p:attrName>
                                          <p:attrName>ppt_y</p:attrName>
                                        </p:attrNameLst>
                                      </p:cBhvr>
                                      <p:rCtr x="0" y="9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24600" y="1609725"/>
            <a:ext cx="4572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17"/>
          <p:cNvGrpSpPr>
            <a:grpSpLocks/>
          </p:cNvGrpSpPr>
          <p:nvPr/>
        </p:nvGrpSpPr>
        <p:grpSpPr bwMode="auto">
          <a:xfrm>
            <a:off x="6781800" y="4419600"/>
            <a:ext cx="2362200" cy="2438400"/>
            <a:chOff x="4848" y="3264"/>
            <a:chExt cx="768" cy="816"/>
          </a:xfrm>
        </p:grpSpPr>
        <p:pic>
          <p:nvPicPr>
            <p:cNvPr id="5131" name="Picture 18" descr="509188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48" y="3264"/>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9" descr="MCj039821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8" y="3874"/>
              <a:ext cx="76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4" name="Picture 38" descr="chim 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9906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9" descr="chim 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6670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0" descr="chim 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6576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1" descr="chim 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6764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3" descr="chim 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4196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8" name="WordArt 46"/>
          <p:cNvSpPr>
            <a:spLocks noChangeArrowheads="1" noChangeShapeType="1" noTextEdit="1"/>
          </p:cNvSpPr>
          <p:nvPr/>
        </p:nvSpPr>
        <p:spPr bwMode="auto">
          <a:xfrm>
            <a:off x="914400" y="1295400"/>
            <a:ext cx="7162800" cy="1066800"/>
          </a:xfrm>
          <a:prstGeom prst="rect">
            <a:avLst/>
          </a:prstGeom>
        </p:spPr>
        <p:txBody>
          <a:bodyPr wrap="none" fromWordArt="1">
            <a:prstTxWarp prst="textPlain">
              <a:avLst>
                <a:gd name="adj" fmla="val 50000"/>
              </a:avLst>
            </a:prstTxWarp>
          </a:bodyPr>
          <a:lstStyle/>
          <a:p>
            <a:pPr algn="ctr"/>
            <a:r>
              <a:rPr lang="vi-VN"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KIỂM TRA BÀI CŨ</a:t>
            </a:r>
          </a:p>
        </p:txBody>
      </p:sp>
      <p:sp>
        <p:nvSpPr>
          <p:cNvPr id="3119" name="Text Box 47"/>
          <p:cNvSpPr txBox="1">
            <a:spLocks noChangeArrowheads="1"/>
          </p:cNvSpPr>
          <p:nvPr/>
        </p:nvSpPr>
        <p:spPr bwMode="auto">
          <a:xfrm>
            <a:off x="533400" y="304800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 Kể tên một số vi-ta-min và khoáng chất cần thiết cho cơ thể con người?</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18"/>
                                        </p:tgtEl>
                                        <p:attrNameLst>
                                          <p:attrName>style.visibility</p:attrName>
                                        </p:attrNameLst>
                                      </p:cBhvr>
                                      <p:to>
                                        <p:strVal val="visible"/>
                                      </p:to>
                                    </p:set>
                                    <p:anim calcmode="lin" valueType="num">
                                      <p:cBhvr additive="base">
                                        <p:cTn id="7" dur="500" fill="hold"/>
                                        <p:tgtEl>
                                          <p:spTgt spid="3118"/>
                                        </p:tgtEl>
                                        <p:attrNameLst>
                                          <p:attrName>ppt_x</p:attrName>
                                        </p:attrNameLst>
                                      </p:cBhvr>
                                      <p:tavLst>
                                        <p:tav tm="0">
                                          <p:val>
                                            <p:strVal val="#ppt_x"/>
                                          </p:val>
                                        </p:tav>
                                        <p:tav tm="100000">
                                          <p:val>
                                            <p:strVal val="#ppt_x"/>
                                          </p:val>
                                        </p:tav>
                                      </p:tavLst>
                                    </p:anim>
                                    <p:anim calcmode="lin" valueType="num">
                                      <p:cBhvr additive="base">
                                        <p:cTn id="8" dur="500" fill="hold"/>
                                        <p:tgtEl>
                                          <p:spTgt spid="31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3119">
                                            <p:txEl>
                                              <p:pRg st="0" end="0"/>
                                            </p:txEl>
                                          </p:spTgt>
                                        </p:tgtEl>
                                        <p:attrNameLst>
                                          <p:attrName>style.visibility</p:attrName>
                                        </p:attrNameLst>
                                      </p:cBhvr>
                                      <p:to>
                                        <p:strVal val="visible"/>
                                      </p:to>
                                    </p:set>
                                    <p:anim calcmode="discrete" valueType="clr">
                                      <p:cBhvr override="childStyle">
                                        <p:cTn id="13" dur="80"/>
                                        <p:tgtEl>
                                          <p:spTgt spid="31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11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1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5"/>
          <p:cNvSpPr txBox="1">
            <a:spLocks noChangeArrowheads="1"/>
          </p:cNvSpPr>
          <p:nvPr/>
        </p:nvSpPr>
        <p:spPr bwMode="auto">
          <a:xfrm>
            <a:off x="0" y="152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2800" b="1">
                <a:solidFill>
                  <a:srgbClr val="0000FF"/>
                </a:solidFill>
                <a:latin typeface="Times New Roman" pitchFamily="18" charset="0"/>
                <a:cs typeface="Times New Roman" pitchFamily="18" charset="0"/>
              </a:rPr>
              <a:t>Khoa học</a:t>
            </a:r>
          </a:p>
        </p:txBody>
      </p:sp>
      <p:sp>
        <p:nvSpPr>
          <p:cNvPr id="6160" name="Text Box 16"/>
          <p:cNvSpPr txBox="1">
            <a:spLocks noChangeArrowheads="1"/>
          </p:cNvSpPr>
          <p:nvPr/>
        </p:nvSpPr>
        <p:spPr bwMode="auto">
          <a:xfrm>
            <a:off x="0" y="609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2800" b="1">
                <a:solidFill>
                  <a:srgbClr val="FF0000"/>
                </a:solidFill>
                <a:latin typeface="Times New Roman" pitchFamily="18" charset="0"/>
                <a:cs typeface="Times New Roman" pitchFamily="18" charset="0"/>
              </a:rPr>
              <a:t>Tại sao cần ăn phối hợp nhiều loại thức ăn? </a:t>
            </a:r>
          </a:p>
        </p:txBody>
      </p:sp>
      <p:sp>
        <p:nvSpPr>
          <p:cNvPr id="6161" name="Text Box 17"/>
          <p:cNvSpPr txBox="1">
            <a:spLocks noChangeArrowheads="1"/>
          </p:cNvSpPr>
          <p:nvPr/>
        </p:nvSpPr>
        <p:spPr bwMode="auto">
          <a:xfrm>
            <a:off x="0" y="1447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200" b="1">
                <a:solidFill>
                  <a:srgbClr val="0000FF"/>
                </a:solidFill>
                <a:latin typeface="Times New Roman" pitchFamily="18" charset="0"/>
                <a:cs typeface="Times New Roman" pitchFamily="18" charset="0"/>
              </a:rPr>
              <a:t>1. Vì sao cần phải phối hợp nhiều loại thức ăn và thường xuyên thay đổi món ăn?</a:t>
            </a:r>
          </a:p>
        </p:txBody>
      </p:sp>
      <p:sp>
        <p:nvSpPr>
          <p:cNvPr id="6162" name="Text Box 18"/>
          <p:cNvSpPr txBox="1">
            <a:spLocks noChangeArrowheads="1"/>
          </p:cNvSpPr>
          <p:nvPr/>
        </p:nvSpPr>
        <p:spPr bwMode="auto">
          <a:xfrm>
            <a:off x="0" y="2133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200" b="1">
                <a:solidFill>
                  <a:srgbClr val="990000"/>
                </a:solidFill>
                <a:latin typeface="Times New Roman" pitchFamily="18" charset="0"/>
                <a:cs typeface="Times New Roman" pitchFamily="18" charset="0"/>
              </a:rPr>
              <a:t>- Nếu ngày nào cũng chỉ ăn một loại thức ăn và một loại rau thì có ảnh hưởng gì đến hoạt động sống không?</a:t>
            </a:r>
          </a:p>
        </p:txBody>
      </p:sp>
      <p:sp>
        <p:nvSpPr>
          <p:cNvPr id="6163" name="Text Box 19"/>
          <p:cNvSpPr txBox="1">
            <a:spLocks noChangeArrowheads="1"/>
          </p:cNvSpPr>
          <p:nvPr/>
        </p:nvSpPr>
        <p:spPr bwMode="auto">
          <a:xfrm>
            <a:off x="0" y="38862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200" b="1">
                <a:solidFill>
                  <a:srgbClr val="990000"/>
                </a:solidFill>
                <a:latin typeface="Times New Roman" pitchFamily="18" charset="0"/>
                <a:cs typeface="Times New Roman" pitchFamily="18" charset="0"/>
              </a:rPr>
              <a:t>- Để có sức khỏe tốt chúng ta cần ăn như thế nào?</a:t>
            </a:r>
          </a:p>
        </p:txBody>
      </p:sp>
      <p:sp>
        <p:nvSpPr>
          <p:cNvPr id="6164" name="Text Box 20"/>
          <p:cNvSpPr txBox="1">
            <a:spLocks noChangeArrowheads="1"/>
          </p:cNvSpPr>
          <p:nvPr/>
        </p:nvSpPr>
        <p:spPr bwMode="auto">
          <a:xfrm>
            <a:off x="0" y="49530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20000"/>
              </a:spcBef>
              <a:buFont typeface="Arial" charset="0"/>
              <a:buNone/>
            </a:pPr>
            <a:r>
              <a:rPr lang="en-US" altLang="en-US" sz="2200" b="1">
                <a:solidFill>
                  <a:srgbClr val="990000"/>
                </a:solidFill>
                <a:latin typeface="Times New Roman" pitchFamily="18" charset="0"/>
                <a:cs typeface="Times New Roman" pitchFamily="18" charset="0"/>
              </a:rPr>
              <a:t>- Vì sao cần phải phối hợp nhiều loại thức ăn và thường xuyên thay đổi món ăn?</a:t>
            </a:r>
          </a:p>
        </p:txBody>
      </p:sp>
      <p:sp>
        <p:nvSpPr>
          <p:cNvPr id="6165" name="Text Box 21"/>
          <p:cNvSpPr txBox="1">
            <a:spLocks noChangeArrowheads="1"/>
          </p:cNvSpPr>
          <p:nvPr/>
        </p:nvSpPr>
        <p:spPr bwMode="auto">
          <a:xfrm>
            <a:off x="0" y="281940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200" b="1">
                <a:solidFill>
                  <a:srgbClr val="0000FF"/>
                </a:solidFill>
                <a:latin typeface="Times New Roman" pitchFamily="18" charset="0"/>
                <a:cs typeface="Times New Roman" pitchFamily="18" charset="0"/>
              </a:rPr>
              <a:t>+ Nếu ngày nào cũng chỉ ăn một loại thức ăn và một loại rau thì không đảm bảo đủ chất, mỗi loại thức ăn chỉ cung cấp một số chất và chúng ta sẽ cảm thấy mệt mỏi, chán ăn.</a:t>
            </a:r>
            <a:endParaRPr lang="en-US" altLang="en-US" sz="2200">
              <a:solidFill>
                <a:srgbClr val="0000FF"/>
              </a:solidFill>
              <a:latin typeface="Times New Roman" pitchFamily="18" charset="0"/>
              <a:cs typeface="Times New Roman" pitchFamily="18" charset="0"/>
            </a:endParaRPr>
          </a:p>
        </p:txBody>
      </p:sp>
      <p:sp>
        <p:nvSpPr>
          <p:cNvPr id="6166" name="Text Box 22"/>
          <p:cNvSpPr txBox="1">
            <a:spLocks noChangeArrowheads="1"/>
          </p:cNvSpPr>
          <p:nvPr/>
        </p:nvSpPr>
        <p:spPr bwMode="auto">
          <a:xfrm>
            <a:off x="0" y="4267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200" b="1">
                <a:solidFill>
                  <a:srgbClr val="0000FF"/>
                </a:solidFill>
                <a:latin typeface="Times New Roman" pitchFamily="18" charset="0"/>
                <a:cs typeface="Times New Roman" pitchFamily="18" charset="0"/>
              </a:rPr>
              <a:t>+ Để có sức khỏe tốt chúng ta cần ăn phối hợp nhiều loại thức ăn và thường xuyên thay đổi món ăn.</a:t>
            </a:r>
          </a:p>
        </p:txBody>
      </p:sp>
      <p:sp>
        <p:nvSpPr>
          <p:cNvPr id="6167" name="Text Box 23"/>
          <p:cNvSpPr txBox="1">
            <a:spLocks noChangeArrowheads="1"/>
          </p:cNvSpPr>
          <p:nvPr/>
        </p:nvSpPr>
        <p:spPr bwMode="auto">
          <a:xfrm>
            <a:off x="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200">
                <a:solidFill>
                  <a:srgbClr val="0000FF"/>
                </a:solidFill>
                <a:latin typeface="Times New Roman" pitchFamily="18" charset="0"/>
                <a:cs typeface="Times New Roman" pitchFamily="18" charset="0"/>
              </a:rPr>
              <a:t>+ </a:t>
            </a:r>
            <a:r>
              <a:rPr lang="en-US" altLang="en-US" sz="2200" b="1">
                <a:solidFill>
                  <a:srgbClr val="0000FF"/>
                </a:solidFill>
                <a:latin typeface="Times New Roman" pitchFamily="18" charset="0"/>
                <a:cs typeface="Times New Roman" pitchFamily="18" charset="0"/>
              </a:rPr>
              <a:t>Vì không có một loại thức ăn nào có thể cung cấp đầy đủ các chất cần thiết cho hoạt động sống của cơ thể. Thay đổi món ăn để tạo cảm giác ngon miệng và cung cấp đầy đủ nhu cầu dinh dưỡng cần thiết cho cơ thể.</a:t>
            </a:r>
            <a:endParaRPr lang="en-US" altLang="en-US" sz="2200">
              <a:solidFill>
                <a:srgbClr val="0000FF"/>
              </a:solidFill>
              <a:latin typeface="Times New Roman" pitchFamily="18" charset="0"/>
              <a:cs typeface="Times New Roman"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60"/>
                                        </p:tgtEl>
                                        <p:attrNameLst>
                                          <p:attrName>style.visibility</p:attrName>
                                        </p:attrNameLst>
                                      </p:cBhvr>
                                      <p:to>
                                        <p:strVal val="visible"/>
                                      </p:to>
                                    </p:set>
                                    <p:anim calcmode="discrete" valueType="clr">
                                      <p:cBhvr override="childStyle">
                                        <p:cTn id="7" dur="80"/>
                                        <p:tgtEl>
                                          <p:spTgt spid="61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60"/>
                                        </p:tgtEl>
                                        <p:attrNameLst>
                                          <p:attrName>fillcolor</p:attrName>
                                        </p:attrNameLst>
                                      </p:cBhvr>
                                      <p:tavLst>
                                        <p:tav tm="0">
                                          <p:val>
                                            <p:clrVal>
                                              <a:schemeClr val="accent2"/>
                                            </p:clrVal>
                                          </p:val>
                                        </p:tav>
                                        <p:tav tm="50000">
                                          <p:val>
                                            <p:clrVal>
                                              <a:schemeClr val="hlink"/>
                                            </p:clrVal>
                                          </p:val>
                                        </p:tav>
                                      </p:tavLst>
                                    </p:anim>
                                    <p:set>
                                      <p:cBhvr>
                                        <p:cTn id="9" dur="80"/>
                                        <p:tgtEl>
                                          <p:spTgt spid="616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161"/>
                                        </p:tgtEl>
                                        <p:attrNameLst>
                                          <p:attrName>style.visibility</p:attrName>
                                        </p:attrNameLst>
                                      </p:cBhvr>
                                      <p:to>
                                        <p:strVal val="visible"/>
                                      </p:to>
                                    </p:set>
                                    <p:anim calcmode="discrete" valueType="clr">
                                      <p:cBhvr override="childStyle">
                                        <p:cTn id="14" dur="80"/>
                                        <p:tgtEl>
                                          <p:spTgt spid="616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61"/>
                                        </p:tgtEl>
                                        <p:attrNameLst>
                                          <p:attrName>fillcolor</p:attrName>
                                        </p:attrNameLst>
                                      </p:cBhvr>
                                      <p:tavLst>
                                        <p:tav tm="0">
                                          <p:val>
                                            <p:clrVal>
                                              <a:schemeClr val="accent2"/>
                                            </p:clrVal>
                                          </p:val>
                                        </p:tav>
                                        <p:tav tm="50000">
                                          <p:val>
                                            <p:clrVal>
                                              <a:schemeClr val="hlink"/>
                                            </p:clrVal>
                                          </p:val>
                                        </p:tav>
                                      </p:tavLst>
                                    </p:anim>
                                    <p:set>
                                      <p:cBhvr>
                                        <p:cTn id="16" dur="80"/>
                                        <p:tgtEl>
                                          <p:spTgt spid="616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162"/>
                                        </p:tgtEl>
                                        <p:attrNameLst>
                                          <p:attrName>style.visibility</p:attrName>
                                        </p:attrNameLst>
                                      </p:cBhvr>
                                      <p:to>
                                        <p:strVal val="visible"/>
                                      </p:to>
                                    </p:set>
                                    <p:anim calcmode="discrete" valueType="clr">
                                      <p:cBhvr override="childStyle">
                                        <p:cTn id="21" dur="80"/>
                                        <p:tgtEl>
                                          <p:spTgt spid="616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162"/>
                                        </p:tgtEl>
                                        <p:attrNameLst>
                                          <p:attrName>fillcolor</p:attrName>
                                        </p:attrNameLst>
                                      </p:cBhvr>
                                      <p:tavLst>
                                        <p:tav tm="0">
                                          <p:val>
                                            <p:clrVal>
                                              <a:schemeClr val="accent2"/>
                                            </p:clrVal>
                                          </p:val>
                                        </p:tav>
                                        <p:tav tm="50000">
                                          <p:val>
                                            <p:clrVal>
                                              <a:schemeClr val="hlink"/>
                                            </p:clrVal>
                                          </p:val>
                                        </p:tav>
                                      </p:tavLst>
                                    </p:anim>
                                    <p:set>
                                      <p:cBhvr>
                                        <p:cTn id="23" dur="80"/>
                                        <p:tgtEl>
                                          <p:spTgt spid="616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163"/>
                                        </p:tgtEl>
                                        <p:attrNameLst>
                                          <p:attrName>style.visibility</p:attrName>
                                        </p:attrNameLst>
                                      </p:cBhvr>
                                      <p:to>
                                        <p:strVal val="visible"/>
                                      </p:to>
                                    </p:set>
                                    <p:anim calcmode="discrete" valueType="clr">
                                      <p:cBhvr override="childStyle">
                                        <p:cTn id="28" dur="80"/>
                                        <p:tgtEl>
                                          <p:spTgt spid="616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163"/>
                                        </p:tgtEl>
                                        <p:attrNameLst>
                                          <p:attrName>fillcolor</p:attrName>
                                        </p:attrNameLst>
                                      </p:cBhvr>
                                      <p:tavLst>
                                        <p:tav tm="0">
                                          <p:val>
                                            <p:clrVal>
                                              <a:schemeClr val="accent2"/>
                                            </p:clrVal>
                                          </p:val>
                                        </p:tav>
                                        <p:tav tm="50000">
                                          <p:val>
                                            <p:clrVal>
                                              <a:schemeClr val="hlink"/>
                                            </p:clrVal>
                                          </p:val>
                                        </p:tav>
                                      </p:tavLst>
                                    </p:anim>
                                    <p:set>
                                      <p:cBhvr>
                                        <p:cTn id="30" dur="80"/>
                                        <p:tgtEl>
                                          <p:spTgt spid="6163"/>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164"/>
                                        </p:tgtEl>
                                        <p:attrNameLst>
                                          <p:attrName>style.visibility</p:attrName>
                                        </p:attrNameLst>
                                      </p:cBhvr>
                                      <p:to>
                                        <p:strVal val="visible"/>
                                      </p:to>
                                    </p:set>
                                    <p:anim calcmode="discrete" valueType="clr">
                                      <p:cBhvr override="childStyle">
                                        <p:cTn id="35" dur="80"/>
                                        <p:tgtEl>
                                          <p:spTgt spid="616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164"/>
                                        </p:tgtEl>
                                        <p:attrNameLst>
                                          <p:attrName>fillcolor</p:attrName>
                                        </p:attrNameLst>
                                      </p:cBhvr>
                                      <p:tavLst>
                                        <p:tav tm="0">
                                          <p:val>
                                            <p:clrVal>
                                              <a:schemeClr val="accent2"/>
                                            </p:clrVal>
                                          </p:val>
                                        </p:tav>
                                        <p:tav tm="50000">
                                          <p:val>
                                            <p:clrVal>
                                              <a:schemeClr val="hlink"/>
                                            </p:clrVal>
                                          </p:val>
                                        </p:tav>
                                      </p:tavLst>
                                    </p:anim>
                                    <p:set>
                                      <p:cBhvr>
                                        <p:cTn id="37" dur="80"/>
                                        <p:tgtEl>
                                          <p:spTgt spid="6164"/>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6165">
                                            <p:txEl>
                                              <p:pRg st="0" end="0"/>
                                            </p:txEl>
                                          </p:spTgt>
                                        </p:tgtEl>
                                        <p:attrNameLst>
                                          <p:attrName>style.visibility</p:attrName>
                                        </p:attrNameLst>
                                      </p:cBhvr>
                                      <p:to>
                                        <p:strVal val="visible"/>
                                      </p:to>
                                    </p:set>
                                    <p:anim calcmode="discrete" valueType="clr">
                                      <p:cBhvr override="childStyle">
                                        <p:cTn id="42" dur="80"/>
                                        <p:tgtEl>
                                          <p:spTgt spid="61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6165">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6165">
                                            <p:txEl>
                                              <p:pRg st="0" end="0"/>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6166"/>
                                        </p:tgtEl>
                                        <p:attrNameLst>
                                          <p:attrName>style.visibility</p:attrName>
                                        </p:attrNameLst>
                                      </p:cBhvr>
                                      <p:to>
                                        <p:strVal val="visible"/>
                                      </p:to>
                                    </p:set>
                                    <p:anim calcmode="discrete" valueType="clr">
                                      <p:cBhvr override="childStyle">
                                        <p:cTn id="49" dur="80"/>
                                        <p:tgtEl>
                                          <p:spTgt spid="616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166"/>
                                        </p:tgtEl>
                                        <p:attrNameLst>
                                          <p:attrName>fillcolor</p:attrName>
                                        </p:attrNameLst>
                                      </p:cBhvr>
                                      <p:tavLst>
                                        <p:tav tm="0">
                                          <p:val>
                                            <p:clrVal>
                                              <a:schemeClr val="accent2"/>
                                            </p:clrVal>
                                          </p:val>
                                        </p:tav>
                                        <p:tav tm="50000">
                                          <p:val>
                                            <p:clrVal>
                                              <a:schemeClr val="hlink"/>
                                            </p:clrVal>
                                          </p:val>
                                        </p:tav>
                                      </p:tavLst>
                                    </p:anim>
                                    <p:set>
                                      <p:cBhvr>
                                        <p:cTn id="51" dur="80"/>
                                        <p:tgtEl>
                                          <p:spTgt spid="6166"/>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6167"/>
                                        </p:tgtEl>
                                        <p:attrNameLst>
                                          <p:attrName>style.visibility</p:attrName>
                                        </p:attrNameLst>
                                      </p:cBhvr>
                                      <p:to>
                                        <p:strVal val="visible"/>
                                      </p:to>
                                    </p:set>
                                    <p:anim calcmode="discrete" valueType="clr">
                                      <p:cBhvr override="childStyle">
                                        <p:cTn id="56" dur="80"/>
                                        <p:tgtEl>
                                          <p:spTgt spid="616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6167"/>
                                        </p:tgtEl>
                                        <p:attrNameLst>
                                          <p:attrName>fillcolor</p:attrName>
                                        </p:attrNameLst>
                                      </p:cBhvr>
                                      <p:tavLst>
                                        <p:tav tm="0">
                                          <p:val>
                                            <p:clrVal>
                                              <a:schemeClr val="accent2"/>
                                            </p:clrVal>
                                          </p:val>
                                        </p:tav>
                                        <p:tav tm="50000">
                                          <p:val>
                                            <p:clrVal>
                                              <a:schemeClr val="hlink"/>
                                            </p:clrVal>
                                          </p:val>
                                        </p:tav>
                                      </p:tavLst>
                                    </p:anim>
                                    <p:set>
                                      <p:cBhvr>
                                        <p:cTn id="58" dur="80"/>
                                        <p:tgtEl>
                                          <p:spTgt spid="61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p:bldP spid="6161" grpId="0"/>
      <p:bldP spid="6162" grpId="0"/>
      <p:bldP spid="6163" grpId="0"/>
      <p:bldP spid="6164" grpId="0"/>
      <p:bldP spid="6166" grpId="0"/>
      <p:bldP spid="61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28600" y="5334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b="1">
                <a:solidFill>
                  <a:srgbClr val="0000FF"/>
                </a:solidFill>
                <a:latin typeface="Times New Roman" pitchFamily="18" charset="0"/>
                <a:cs typeface="Times New Roman" pitchFamily="18" charset="0"/>
              </a:rPr>
              <a:t>1.</a:t>
            </a:r>
            <a:r>
              <a:rPr lang="en-US" altLang="en-US" sz="2800" b="1">
                <a:solidFill>
                  <a:schemeClr val="hlink"/>
                </a:solidFill>
                <a:latin typeface="Times New Roman" pitchFamily="18" charset="0"/>
                <a:cs typeface="Times New Roman" pitchFamily="18" charset="0"/>
              </a:rPr>
              <a:t> Vì sao cần phải phối hợp nhiều loại thức ăn và thường xuyên thay đổi món ăn?</a:t>
            </a:r>
            <a:endParaRPr lang="en-US" altLang="en-US" sz="2800" b="1" i="1" u="sng">
              <a:solidFill>
                <a:schemeClr val="hlink"/>
              </a:solidFill>
              <a:latin typeface="Times New Roman" pitchFamily="18" charset="0"/>
              <a:cs typeface="Times New Roman" pitchFamily="18" charset="0"/>
            </a:endParaRPr>
          </a:p>
        </p:txBody>
      </p:sp>
      <p:sp>
        <p:nvSpPr>
          <p:cNvPr id="7171" name="Text Box 13"/>
          <p:cNvSpPr txBox="1">
            <a:spLocks noChangeArrowheads="1"/>
          </p:cNvSpPr>
          <p:nvPr/>
        </p:nvSpPr>
        <p:spPr bwMode="auto">
          <a:xfrm>
            <a:off x="152400" y="1752600"/>
            <a:ext cx="8991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a:solidFill>
                  <a:srgbClr val="990000"/>
                </a:solidFill>
                <a:latin typeface="Times New Roman" pitchFamily="18" charset="0"/>
                <a:cs typeface="Times New Roman" pitchFamily="18" charset="0"/>
              </a:rPr>
              <a:t>* Không có một loại thức ăn nào có thể cung cấp đủ các chất cần thiết cho hoạt động sống của cơ thể. Tất cả những chất mà cơ thể cần đều phải lấy từ nhiều nguồn thức ăn khác nhau. Để có sức khoẻ tốt, chúng ta ăn phối hợp nhiều loại thức ăn và thường xuyên thay đổi món ăn.</a:t>
            </a:r>
            <a:endParaRPr lang="en-US" altLang="en-US" sz="2800">
              <a:solidFill>
                <a:srgbClr val="990000"/>
              </a:solidFill>
              <a:latin typeface="Times New Roman" pitchFamily="18" charset="0"/>
              <a:cs typeface="Times New Roman" pitchFamily="18" charset="0"/>
            </a:endParaRPr>
          </a:p>
        </p:txBody>
      </p:sp>
      <p:sp>
        <p:nvSpPr>
          <p:cNvPr id="12305" name="Text Box 17"/>
          <p:cNvSpPr txBox="1">
            <a:spLocks noChangeArrowheads="1"/>
          </p:cNvSpPr>
          <p:nvPr/>
        </p:nvSpPr>
        <p:spPr bwMode="auto">
          <a:xfrm>
            <a:off x="0" y="45720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2. Nhóm thức ăn có trong một bữa ăn cân đối.</a:t>
            </a:r>
          </a:p>
        </p:txBody>
      </p:sp>
      <p:sp>
        <p:nvSpPr>
          <p:cNvPr id="12306" name="Text Box 18"/>
          <p:cNvSpPr txBox="1">
            <a:spLocks noChangeArrowheads="1"/>
          </p:cNvSpPr>
          <p:nvPr/>
        </p:nvSpPr>
        <p:spPr bwMode="auto">
          <a:xfrm>
            <a:off x="0" y="5181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a:solidFill>
                  <a:srgbClr val="990000"/>
                </a:solidFill>
                <a:latin typeface="Times New Roman" pitchFamily="18" charset="0"/>
                <a:cs typeface="Times New Roman" pitchFamily="18" charset="0"/>
              </a:rPr>
              <a:t>* Tháp dinh dưỡng cân đối trung bình cho một người trong một tháng.</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05"/>
                                        </p:tgtEl>
                                        <p:attrNameLst>
                                          <p:attrName>style.visibility</p:attrName>
                                        </p:attrNameLst>
                                      </p:cBhvr>
                                      <p:to>
                                        <p:strVal val="visible"/>
                                      </p:to>
                                    </p:set>
                                    <p:anim calcmode="discrete" valueType="clr">
                                      <p:cBhvr override="childStyle">
                                        <p:cTn id="7" dur="80"/>
                                        <p:tgtEl>
                                          <p:spTgt spid="123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05"/>
                                        </p:tgtEl>
                                        <p:attrNameLst>
                                          <p:attrName>fillcolor</p:attrName>
                                        </p:attrNameLst>
                                      </p:cBhvr>
                                      <p:tavLst>
                                        <p:tav tm="0">
                                          <p:val>
                                            <p:clrVal>
                                              <a:schemeClr val="accent2"/>
                                            </p:clrVal>
                                          </p:val>
                                        </p:tav>
                                        <p:tav tm="50000">
                                          <p:val>
                                            <p:clrVal>
                                              <a:schemeClr val="hlink"/>
                                            </p:clrVal>
                                          </p:val>
                                        </p:tav>
                                      </p:tavLst>
                                    </p:anim>
                                    <p:set>
                                      <p:cBhvr>
                                        <p:cTn id="9" dur="80"/>
                                        <p:tgtEl>
                                          <p:spTgt spid="1230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306"/>
                                        </p:tgtEl>
                                        <p:attrNameLst>
                                          <p:attrName>style.visibility</p:attrName>
                                        </p:attrNameLst>
                                      </p:cBhvr>
                                      <p:to>
                                        <p:strVal val="visible"/>
                                      </p:to>
                                    </p:set>
                                    <p:anim calcmode="discrete" valueType="clr">
                                      <p:cBhvr override="childStyle">
                                        <p:cTn id="14" dur="80"/>
                                        <p:tgtEl>
                                          <p:spTgt spid="1230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306"/>
                                        </p:tgtEl>
                                        <p:attrNameLst>
                                          <p:attrName>fillcolor</p:attrName>
                                        </p:attrNameLst>
                                      </p:cBhvr>
                                      <p:tavLst>
                                        <p:tav tm="0">
                                          <p:val>
                                            <p:clrVal>
                                              <a:schemeClr val="accent2"/>
                                            </p:clrVal>
                                          </p:val>
                                        </p:tav>
                                        <p:tav tm="50000">
                                          <p:val>
                                            <p:clrVal>
                                              <a:schemeClr val="hlink"/>
                                            </p:clrVal>
                                          </p:val>
                                        </p:tav>
                                      </p:tavLst>
                                    </p:anim>
                                    <p:set>
                                      <p:cBhvr>
                                        <p:cTn id="16" dur="80"/>
                                        <p:tgtEl>
                                          <p:spTgt spid="123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p:bldP spid="123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609600" y="2819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en-US" altLang="en-US" sz="1800">
              <a:latin typeface=".VnTime" pitchFamily="34" charset="0"/>
            </a:endParaRPr>
          </a:p>
        </p:txBody>
      </p:sp>
      <p:sp>
        <p:nvSpPr>
          <p:cNvPr id="59400" name="Text Box 8"/>
          <p:cNvSpPr txBox="1">
            <a:spLocks noChangeArrowheads="1"/>
          </p:cNvSpPr>
          <p:nvPr/>
        </p:nvSpPr>
        <p:spPr bwMode="auto">
          <a:xfrm>
            <a:off x="5584825" y="50800"/>
            <a:ext cx="3505200" cy="923925"/>
          </a:xfrm>
          <a:prstGeom prst="rect">
            <a:avLst/>
          </a:prstGeom>
          <a:solidFill>
            <a:srgbClr val="FFFF99"/>
          </a:solidFill>
          <a:ln w="9525">
            <a:solidFill>
              <a:schemeClr val="hlink"/>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latin typeface="Arial" charset="0"/>
              </a:rPr>
              <a:t>THÁP DINH DƯỠNG CÂN ĐỐI TRUNG BÌNH CHO MỘT NGƯỜI TRONG MỘT THÁNG</a:t>
            </a:r>
          </a:p>
        </p:txBody>
      </p:sp>
      <p:sp>
        <p:nvSpPr>
          <p:cNvPr id="59444" name="Text Box 52"/>
          <p:cNvSpPr txBox="1">
            <a:spLocks noChangeArrowheads="1"/>
          </p:cNvSpPr>
          <p:nvPr/>
        </p:nvSpPr>
        <p:spPr bwMode="auto">
          <a:xfrm>
            <a:off x="5715000" y="1406525"/>
            <a:ext cx="3352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b="1">
                <a:solidFill>
                  <a:schemeClr val="hlink"/>
                </a:solidFill>
                <a:latin typeface="Arial" charset="0"/>
              </a:rPr>
              <a:t>Dựa vào sách giáo khoa em hãy đính các từ : </a:t>
            </a:r>
            <a:r>
              <a:rPr lang="en-US" altLang="en-US" sz="2400" b="1">
                <a:solidFill>
                  <a:srgbClr val="FF0000"/>
                </a:solidFill>
                <a:latin typeface="Arial" charset="0"/>
              </a:rPr>
              <a:t>Ăn đủ, Ăn vừa phải, Ăn có mức độ, Ăn ít, Ăn hạn chế</a:t>
            </a:r>
            <a:r>
              <a:rPr lang="en-US" altLang="en-US" sz="2400" b="1">
                <a:solidFill>
                  <a:schemeClr val="hlink"/>
                </a:solidFill>
                <a:latin typeface="Arial" charset="0"/>
              </a:rPr>
              <a:t>. Vào ô trống theo tên nhóm thức ăn thích hợp:</a:t>
            </a:r>
          </a:p>
        </p:txBody>
      </p:sp>
      <p:sp>
        <p:nvSpPr>
          <p:cNvPr id="62486" name="AutoShape 9"/>
          <p:cNvSpPr>
            <a:spLocks noChangeArrowheads="1"/>
          </p:cNvSpPr>
          <p:nvPr/>
        </p:nvSpPr>
        <p:spPr bwMode="auto">
          <a:xfrm>
            <a:off x="5486400" y="4495800"/>
            <a:ext cx="3886200" cy="2209800"/>
          </a:xfrm>
          <a:prstGeom prst="cloudCallout">
            <a:avLst>
              <a:gd name="adj1" fmla="val -14991"/>
              <a:gd name="adj2" fmla="val 48995"/>
            </a:avLst>
          </a:prstGeom>
          <a:solidFill>
            <a:srgbClr val="FFFF00"/>
          </a:solidFill>
          <a:ln w="9525">
            <a:solidFill>
              <a:schemeClr val="tx1"/>
            </a:solidFill>
            <a:round/>
            <a:headEnd/>
            <a:tailEnd/>
          </a:ln>
        </p:spPr>
        <p:txBody>
          <a:bodyPr/>
          <a:lstStyle/>
          <a:p>
            <a:pPr algn="ctr" eaLnBrk="1" hangingPunct="1"/>
            <a:r>
              <a:rPr lang="en-US" altLang="en-US" sz="3800" b="1">
                <a:solidFill>
                  <a:srgbClr val="FF0000"/>
                </a:solidFill>
              </a:rPr>
              <a:t>Thảo luận nhóm</a:t>
            </a:r>
          </a:p>
        </p:txBody>
      </p:sp>
      <p:pic>
        <p:nvPicPr>
          <p:cNvPr id="8198" name="Picture 3"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0" y="6781800"/>
            <a:ext cx="91440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14"/>
          <p:cNvPicPr>
            <a:picLocks noChangeAspect="1" noChangeArrowheads="1"/>
          </p:cNvPicPr>
          <p:nvPr/>
        </p:nvPicPr>
        <p:blipFill>
          <a:blip r:embed="rId6">
            <a:lum bright="-18000" contrast="54000"/>
            <a:extLst>
              <a:ext uri="{28A0092B-C50C-407E-A947-70E740481C1C}">
                <a14:useLocalDpi xmlns:a14="http://schemas.microsoft.com/office/drawing/2010/main" val="0"/>
              </a:ext>
            </a:extLst>
          </a:blip>
          <a:srcRect/>
          <a:stretch>
            <a:fillRect/>
          </a:stretch>
        </p:blipFill>
        <p:spPr bwMode="auto">
          <a:xfrm>
            <a:off x="12700" y="0"/>
            <a:ext cx="5549900" cy="6858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8200" name="Line 17"/>
          <p:cNvSpPr>
            <a:spLocks noChangeShapeType="1"/>
          </p:cNvSpPr>
          <p:nvPr/>
        </p:nvSpPr>
        <p:spPr bwMode="auto">
          <a:xfrm>
            <a:off x="0" y="1100138"/>
            <a:ext cx="239395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01" name="Line 18"/>
          <p:cNvSpPr>
            <a:spLocks noChangeShapeType="1"/>
          </p:cNvSpPr>
          <p:nvPr/>
        </p:nvSpPr>
        <p:spPr bwMode="auto">
          <a:xfrm>
            <a:off x="0" y="1947863"/>
            <a:ext cx="2112963"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02" name="Line 19"/>
          <p:cNvSpPr>
            <a:spLocks noChangeShapeType="1"/>
          </p:cNvSpPr>
          <p:nvPr/>
        </p:nvSpPr>
        <p:spPr bwMode="auto">
          <a:xfrm>
            <a:off x="0" y="2709863"/>
            <a:ext cx="190023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03" name="Line 20"/>
          <p:cNvSpPr>
            <a:spLocks noChangeShapeType="1"/>
          </p:cNvSpPr>
          <p:nvPr/>
        </p:nvSpPr>
        <p:spPr bwMode="auto">
          <a:xfrm>
            <a:off x="0" y="3556000"/>
            <a:ext cx="1690688" cy="158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04" name="Line 21"/>
          <p:cNvSpPr>
            <a:spLocks noChangeShapeType="1"/>
          </p:cNvSpPr>
          <p:nvPr/>
        </p:nvSpPr>
        <p:spPr bwMode="auto">
          <a:xfrm flipV="1">
            <a:off x="0" y="4457700"/>
            <a:ext cx="1408113" cy="301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05" name="Line 22"/>
          <p:cNvSpPr>
            <a:spLocks noChangeShapeType="1"/>
          </p:cNvSpPr>
          <p:nvPr/>
        </p:nvSpPr>
        <p:spPr bwMode="auto">
          <a:xfrm flipV="1">
            <a:off x="0" y="5300663"/>
            <a:ext cx="1143000" cy="333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06" name="Line 23"/>
          <p:cNvSpPr>
            <a:spLocks noChangeShapeType="1"/>
          </p:cNvSpPr>
          <p:nvPr/>
        </p:nvSpPr>
        <p:spPr bwMode="auto">
          <a:xfrm>
            <a:off x="0" y="6324600"/>
            <a:ext cx="844550" cy="190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07" name="Rectangle 34"/>
          <p:cNvSpPr>
            <a:spLocks noChangeArrowheads="1"/>
          </p:cNvSpPr>
          <p:nvPr/>
        </p:nvSpPr>
        <p:spPr bwMode="auto">
          <a:xfrm>
            <a:off x="0" y="5910263"/>
            <a:ext cx="844550" cy="338137"/>
          </a:xfrm>
          <a:prstGeom prst="rect">
            <a:avLst/>
          </a:prstGeom>
          <a:solidFill>
            <a:srgbClr val="00FFFF"/>
          </a:solidFill>
          <a:ln w="9525">
            <a:solidFill>
              <a:srgbClr val="000099"/>
            </a:solidFill>
            <a:miter lim="800000"/>
            <a:headEnd/>
            <a:tailEnd/>
          </a:ln>
        </p:spPr>
        <p:txBody>
          <a:bodyPr wrap="none" anchor="ctr"/>
          <a:lstStyle/>
          <a:p>
            <a:pPr eaLnBrk="1" hangingPunct="1"/>
            <a:endParaRPr lang="en-US" altLang="en-US"/>
          </a:p>
        </p:txBody>
      </p:sp>
      <p:sp>
        <p:nvSpPr>
          <p:cNvPr id="8208" name="Rectangle 35"/>
          <p:cNvSpPr>
            <a:spLocks noChangeArrowheads="1"/>
          </p:cNvSpPr>
          <p:nvPr/>
        </p:nvSpPr>
        <p:spPr bwMode="auto">
          <a:xfrm>
            <a:off x="0" y="4919663"/>
            <a:ext cx="915988" cy="338137"/>
          </a:xfrm>
          <a:prstGeom prst="rect">
            <a:avLst/>
          </a:prstGeom>
          <a:solidFill>
            <a:srgbClr val="00FFFF"/>
          </a:solidFill>
          <a:ln w="9525">
            <a:solidFill>
              <a:srgbClr val="000099"/>
            </a:solidFill>
            <a:miter lim="800000"/>
            <a:headEnd/>
            <a:tailEnd/>
          </a:ln>
        </p:spPr>
        <p:txBody>
          <a:bodyPr wrap="none" anchor="ctr"/>
          <a:lstStyle/>
          <a:p>
            <a:pPr eaLnBrk="1" hangingPunct="1"/>
            <a:endParaRPr lang="en-US" altLang="en-US"/>
          </a:p>
        </p:txBody>
      </p:sp>
      <p:sp>
        <p:nvSpPr>
          <p:cNvPr id="8209" name="Rectangle 36"/>
          <p:cNvSpPr>
            <a:spLocks noChangeArrowheads="1"/>
          </p:cNvSpPr>
          <p:nvPr/>
        </p:nvSpPr>
        <p:spPr bwMode="auto">
          <a:xfrm>
            <a:off x="0" y="4038600"/>
            <a:ext cx="1143000" cy="338138"/>
          </a:xfrm>
          <a:prstGeom prst="rect">
            <a:avLst/>
          </a:prstGeom>
          <a:solidFill>
            <a:srgbClr val="00FFFF"/>
          </a:solidFill>
          <a:ln w="9525">
            <a:solidFill>
              <a:srgbClr val="000099"/>
            </a:solidFill>
            <a:miter lim="800000"/>
            <a:headEnd/>
            <a:tailEnd/>
          </a:ln>
        </p:spPr>
        <p:txBody>
          <a:bodyPr wrap="none" anchor="ctr"/>
          <a:lstStyle/>
          <a:p>
            <a:pPr eaLnBrk="1" hangingPunct="1"/>
            <a:endParaRPr lang="en-US" altLang="en-US"/>
          </a:p>
        </p:txBody>
      </p:sp>
      <p:sp>
        <p:nvSpPr>
          <p:cNvPr id="8210" name="Rectangle 37"/>
          <p:cNvSpPr>
            <a:spLocks noChangeArrowheads="1"/>
          </p:cNvSpPr>
          <p:nvPr/>
        </p:nvSpPr>
        <p:spPr bwMode="auto">
          <a:xfrm>
            <a:off x="0" y="3132138"/>
            <a:ext cx="1447800" cy="339725"/>
          </a:xfrm>
          <a:prstGeom prst="rect">
            <a:avLst/>
          </a:prstGeom>
          <a:solidFill>
            <a:srgbClr val="00FFFF"/>
          </a:solidFill>
          <a:ln w="9525">
            <a:solidFill>
              <a:srgbClr val="000099"/>
            </a:solidFill>
            <a:miter lim="800000"/>
            <a:headEnd/>
            <a:tailEnd/>
          </a:ln>
        </p:spPr>
        <p:txBody>
          <a:bodyPr wrap="none" anchor="ctr"/>
          <a:lstStyle/>
          <a:p>
            <a:pPr eaLnBrk="1" hangingPunct="1"/>
            <a:endParaRPr lang="en-US" altLang="en-US"/>
          </a:p>
        </p:txBody>
      </p:sp>
      <p:sp>
        <p:nvSpPr>
          <p:cNvPr id="8211" name="Rectangle 38"/>
          <p:cNvSpPr>
            <a:spLocks noChangeArrowheads="1"/>
          </p:cNvSpPr>
          <p:nvPr/>
        </p:nvSpPr>
        <p:spPr bwMode="auto">
          <a:xfrm>
            <a:off x="0" y="2286000"/>
            <a:ext cx="1600200" cy="338138"/>
          </a:xfrm>
          <a:prstGeom prst="rect">
            <a:avLst/>
          </a:prstGeom>
          <a:solidFill>
            <a:srgbClr val="00FFFF"/>
          </a:solidFill>
          <a:ln w="9525">
            <a:solidFill>
              <a:srgbClr val="000099"/>
            </a:solidFill>
            <a:miter lim="800000"/>
            <a:headEnd/>
            <a:tailEnd/>
          </a:ln>
        </p:spPr>
        <p:txBody>
          <a:bodyPr wrap="none" anchor="ctr"/>
          <a:lstStyle/>
          <a:p>
            <a:pPr eaLnBrk="1" hangingPunct="1"/>
            <a:endParaRPr lang="en-US" altLang="en-US"/>
          </a:p>
        </p:txBody>
      </p:sp>
      <p:sp>
        <p:nvSpPr>
          <p:cNvPr id="8212" name="Rectangle 39"/>
          <p:cNvSpPr>
            <a:spLocks noChangeArrowheads="1"/>
          </p:cNvSpPr>
          <p:nvPr/>
        </p:nvSpPr>
        <p:spPr bwMode="auto">
          <a:xfrm>
            <a:off x="0" y="1524000"/>
            <a:ext cx="1828800" cy="338138"/>
          </a:xfrm>
          <a:prstGeom prst="rect">
            <a:avLst/>
          </a:prstGeom>
          <a:solidFill>
            <a:srgbClr val="00FFFF"/>
          </a:solidFill>
          <a:ln w="9525">
            <a:solidFill>
              <a:srgbClr val="000099"/>
            </a:solidFill>
            <a:miter lim="800000"/>
            <a:headEnd/>
            <a:tailEnd/>
          </a:ln>
        </p:spPr>
        <p:txBody>
          <a:bodyPr wrap="none" anchor="ctr"/>
          <a:lstStyle/>
          <a:p>
            <a:pPr eaLnBrk="1" hangingPunct="1"/>
            <a:endParaRPr lang="en-US" altLang="en-US"/>
          </a:p>
        </p:txBody>
      </p:sp>
      <p:sp>
        <p:nvSpPr>
          <p:cNvPr id="8213" name="Rectangle 40"/>
          <p:cNvSpPr>
            <a:spLocks noChangeArrowheads="1"/>
          </p:cNvSpPr>
          <p:nvPr/>
        </p:nvSpPr>
        <p:spPr bwMode="auto">
          <a:xfrm>
            <a:off x="0" y="677863"/>
            <a:ext cx="2057400" cy="338137"/>
          </a:xfrm>
          <a:prstGeom prst="rect">
            <a:avLst/>
          </a:prstGeom>
          <a:solidFill>
            <a:srgbClr val="00FFFF"/>
          </a:solidFill>
          <a:ln w="9525">
            <a:solidFill>
              <a:srgbClr val="000099"/>
            </a:solidFill>
            <a:miter lim="800000"/>
            <a:headEnd/>
            <a:tailEnd/>
          </a:ln>
        </p:spPr>
        <p:txBody>
          <a:bodyPr wrap="none" anchor="ctr"/>
          <a:lstStyle/>
          <a:p>
            <a:pPr eaLnBrk="1" hangingPunct="1"/>
            <a:endParaRPr lang="en-US" altLang="en-US"/>
          </a:p>
        </p:txBody>
      </p:sp>
      <p:sp>
        <p:nvSpPr>
          <p:cNvPr id="6166" name="Text Box 5">
            <a:extLst>
              <a:ext uri="{FF2B5EF4-FFF2-40B4-BE49-F238E27FC236}">
                <a16:creationId xmlns:a16="http://schemas.microsoft.com/office/drawing/2014/main" xmlns="" id="{D21F8CBA-9EE2-4FBA-9C75-F239DFC43D31}"/>
              </a:ext>
            </a:extLst>
          </p:cNvPr>
          <p:cNvSpPr txBox="1">
            <a:spLocks noChangeArrowheads="1"/>
          </p:cNvSpPr>
          <p:nvPr/>
        </p:nvSpPr>
        <p:spPr bwMode="auto">
          <a:xfrm>
            <a:off x="533400" y="0"/>
            <a:ext cx="4730750" cy="4619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vi-VN" sz="2400" dirty="0">
                <a:solidFill>
                  <a:srgbClr val="C00000"/>
                </a:solidFill>
                <a:latin typeface="+mj-lt"/>
              </a:rPr>
              <a:t>Tìm  hiểu tháp dinh dưỡng cân đối:</a:t>
            </a:r>
          </a:p>
        </p:txBody>
      </p:sp>
      <p:sp>
        <p:nvSpPr>
          <p:cNvPr id="8215" name="Line 43"/>
          <p:cNvSpPr>
            <a:spLocks noChangeShapeType="1"/>
          </p:cNvSpPr>
          <p:nvPr/>
        </p:nvSpPr>
        <p:spPr bwMode="auto">
          <a:xfrm flipH="1" flipV="1">
            <a:off x="3082925" y="1022350"/>
            <a:ext cx="2359025" cy="444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16" name="Line 44"/>
          <p:cNvSpPr>
            <a:spLocks noChangeShapeType="1"/>
          </p:cNvSpPr>
          <p:nvPr/>
        </p:nvSpPr>
        <p:spPr bwMode="auto">
          <a:xfrm flipH="1" flipV="1">
            <a:off x="3325813" y="1938338"/>
            <a:ext cx="2176462" cy="444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17" name="Line 45"/>
          <p:cNvSpPr>
            <a:spLocks noChangeShapeType="1"/>
          </p:cNvSpPr>
          <p:nvPr/>
        </p:nvSpPr>
        <p:spPr bwMode="auto">
          <a:xfrm flipH="1" flipV="1">
            <a:off x="3687763" y="2667000"/>
            <a:ext cx="1874837" cy="444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18" name="Line 46"/>
          <p:cNvSpPr>
            <a:spLocks noChangeShapeType="1"/>
          </p:cNvSpPr>
          <p:nvPr/>
        </p:nvSpPr>
        <p:spPr bwMode="auto">
          <a:xfrm flipH="1" flipV="1">
            <a:off x="3808413" y="3592513"/>
            <a:ext cx="1752600" cy="444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19" name="Line 47"/>
          <p:cNvSpPr>
            <a:spLocks noChangeShapeType="1"/>
          </p:cNvSpPr>
          <p:nvPr/>
        </p:nvSpPr>
        <p:spPr bwMode="auto">
          <a:xfrm flipH="1" flipV="1">
            <a:off x="4051300" y="4495800"/>
            <a:ext cx="15113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20" name="Line 48"/>
          <p:cNvSpPr>
            <a:spLocks noChangeShapeType="1"/>
          </p:cNvSpPr>
          <p:nvPr/>
        </p:nvSpPr>
        <p:spPr bwMode="auto">
          <a:xfrm flipH="1" flipV="1">
            <a:off x="4292600" y="5410200"/>
            <a:ext cx="1270000" cy="3651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21" name="Line 49"/>
          <p:cNvSpPr>
            <a:spLocks noChangeShapeType="1"/>
          </p:cNvSpPr>
          <p:nvPr/>
        </p:nvSpPr>
        <p:spPr bwMode="auto">
          <a:xfrm flipH="1" flipV="1">
            <a:off x="4495800" y="6400800"/>
            <a:ext cx="108902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diamond(in)">
                                      <p:cBhvr>
                                        <p:cTn id="7" dur="500"/>
                                        <p:tgtEl>
                                          <p:spTgt spid="59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444"/>
                                        </p:tgtEl>
                                        <p:attrNameLst>
                                          <p:attrName>style.visibility</p:attrName>
                                        </p:attrNameLst>
                                      </p:cBhvr>
                                      <p:to>
                                        <p:strVal val="visible"/>
                                      </p:to>
                                    </p:set>
                                    <p:anim calcmode="lin" valueType="num">
                                      <p:cBhvr additive="base">
                                        <p:cTn id="12" dur="500" fill="hold"/>
                                        <p:tgtEl>
                                          <p:spTgt spid="59444"/>
                                        </p:tgtEl>
                                        <p:attrNameLst>
                                          <p:attrName>ppt_x</p:attrName>
                                        </p:attrNameLst>
                                      </p:cBhvr>
                                      <p:tavLst>
                                        <p:tav tm="0">
                                          <p:val>
                                            <p:strVal val="#ppt_x"/>
                                          </p:val>
                                        </p:tav>
                                        <p:tav tm="100000">
                                          <p:val>
                                            <p:strVal val="#ppt_x"/>
                                          </p:val>
                                        </p:tav>
                                      </p:tavLst>
                                    </p:anim>
                                    <p:anim calcmode="lin" valueType="num">
                                      <p:cBhvr additive="base">
                                        <p:cTn id="13" dur="500" fill="hold"/>
                                        <p:tgtEl>
                                          <p:spTgt spid="594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2486"/>
                                        </p:tgtEl>
                                        <p:attrNameLst>
                                          <p:attrName>style.visibility</p:attrName>
                                        </p:attrNameLst>
                                      </p:cBhvr>
                                      <p:to>
                                        <p:strVal val="visible"/>
                                      </p:to>
                                    </p:set>
                                    <p:anim calcmode="lin" valueType="num">
                                      <p:cBhvr additive="base">
                                        <p:cTn id="18" dur="500" fill="hold"/>
                                        <p:tgtEl>
                                          <p:spTgt spid="62486"/>
                                        </p:tgtEl>
                                        <p:attrNameLst>
                                          <p:attrName>ppt_x</p:attrName>
                                        </p:attrNameLst>
                                      </p:cBhvr>
                                      <p:tavLst>
                                        <p:tav tm="0">
                                          <p:val>
                                            <p:strVal val="#ppt_x"/>
                                          </p:val>
                                        </p:tav>
                                        <p:tav tm="100000">
                                          <p:val>
                                            <p:strVal val="#ppt_x"/>
                                          </p:val>
                                        </p:tav>
                                      </p:tavLst>
                                    </p:anim>
                                    <p:anim calcmode="lin" valueType="num">
                                      <p:cBhvr additive="base">
                                        <p:cTn id="19" dur="500" fill="hold"/>
                                        <p:tgtEl>
                                          <p:spTgt spid="624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P spid="59444" grpId="0"/>
      <p:bldP spid="624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7742238" y="1447800"/>
            <a:ext cx="1249362" cy="3416320"/>
          </a:xfrm>
          <a:prstGeom prst="rect">
            <a:avLst/>
          </a:prstGeom>
          <a:solidFill>
            <a:srgbClr val="FFFF99"/>
          </a:solidFill>
          <a:ln w="9525">
            <a:solidFill>
              <a:schemeClr val="hlink"/>
            </a:solidFill>
            <a:miter lim="800000"/>
            <a:headEnd/>
            <a:tailEnd/>
          </a:ln>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latin typeface="Arial" charset="0"/>
              </a:rPr>
              <a:t>THÁP DINH DƯỠNG CÂN ĐỐI TRUNG BÌNH CHO MỘT NGƯỜI TRONG MỘT THÁNG</a:t>
            </a:r>
          </a:p>
        </p:txBody>
      </p:sp>
      <p:sp>
        <p:nvSpPr>
          <p:cNvPr id="9219" name="Text Box 3"/>
          <p:cNvSpPr txBox="1">
            <a:spLocks noChangeArrowheads="1"/>
          </p:cNvSpPr>
          <p:nvPr/>
        </p:nvSpPr>
        <p:spPr bwMode="auto">
          <a:xfrm>
            <a:off x="0" y="28194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en-US" altLang="en-US" sz="1800">
              <a:latin typeface=".VnTime" pitchFamily="34" charset="0"/>
            </a:endParaRPr>
          </a:p>
        </p:txBody>
      </p:sp>
      <p:pic>
        <p:nvPicPr>
          <p:cNvPr id="9220" name="Picture 6" descr="14"/>
          <p:cNvPicPr>
            <a:picLocks noChangeAspect="1" noChangeArrowheads="1"/>
          </p:cNvPicPr>
          <p:nvPr/>
        </p:nvPicPr>
        <p:blipFill>
          <a:blip r:embed="rId4">
            <a:lum bright="-18000" contrast="72000"/>
            <a:extLst>
              <a:ext uri="{28A0092B-C50C-407E-A947-70E740481C1C}">
                <a14:useLocalDpi xmlns:a14="http://schemas.microsoft.com/office/drawing/2010/main" val="0"/>
              </a:ext>
            </a:extLst>
          </a:blip>
          <a:srcRect/>
          <a:stretch>
            <a:fillRect/>
          </a:stretch>
        </p:blipFill>
        <p:spPr bwMode="auto">
          <a:xfrm>
            <a:off x="263525" y="0"/>
            <a:ext cx="7559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7"/>
          <p:cNvSpPr>
            <a:spLocks noChangeShapeType="1"/>
          </p:cNvSpPr>
          <p:nvPr/>
        </p:nvSpPr>
        <p:spPr bwMode="auto">
          <a:xfrm>
            <a:off x="247650" y="1100138"/>
            <a:ext cx="3260725"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22" name="Line 8"/>
          <p:cNvSpPr>
            <a:spLocks noChangeShapeType="1"/>
          </p:cNvSpPr>
          <p:nvPr/>
        </p:nvSpPr>
        <p:spPr bwMode="auto">
          <a:xfrm>
            <a:off x="247650" y="1947863"/>
            <a:ext cx="287655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23" name="Line 9"/>
          <p:cNvSpPr>
            <a:spLocks noChangeShapeType="1"/>
          </p:cNvSpPr>
          <p:nvPr/>
        </p:nvSpPr>
        <p:spPr bwMode="auto">
          <a:xfrm>
            <a:off x="247650" y="2709863"/>
            <a:ext cx="2589213"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24" name="Line 10"/>
          <p:cNvSpPr>
            <a:spLocks noChangeShapeType="1"/>
          </p:cNvSpPr>
          <p:nvPr/>
        </p:nvSpPr>
        <p:spPr bwMode="auto">
          <a:xfrm>
            <a:off x="247650" y="3556000"/>
            <a:ext cx="2301875" cy="158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25" name="Line 11"/>
          <p:cNvSpPr>
            <a:spLocks noChangeShapeType="1"/>
          </p:cNvSpPr>
          <p:nvPr/>
        </p:nvSpPr>
        <p:spPr bwMode="auto">
          <a:xfrm flipV="1">
            <a:off x="247650" y="4457700"/>
            <a:ext cx="1917700" cy="301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26" name="Line 12"/>
          <p:cNvSpPr>
            <a:spLocks noChangeShapeType="1"/>
          </p:cNvSpPr>
          <p:nvPr/>
        </p:nvSpPr>
        <p:spPr bwMode="auto">
          <a:xfrm flipV="1">
            <a:off x="247650" y="5303838"/>
            <a:ext cx="1436688" cy="301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27" name="Line 13"/>
          <p:cNvSpPr>
            <a:spLocks noChangeShapeType="1"/>
          </p:cNvSpPr>
          <p:nvPr/>
        </p:nvSpPr>
        <p:spPr bwMode="auto">
          <a:xfrm>
            <a:off x="247650" y="6334125"/>
            <a:ext cx="1150938" cy="190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2487" name="Rectangle 23"/>
          <p:cNvSpPr>
            <a:spLocks noChangeArrowheads="1"/>
          </p:cNvSpPr>
          <p:nvPr/>
        </p:nvSpPr>
        <p:spPr bwMode="auto">
          <a:xfrm>
            <a:off x="247650" y="5842000"/>
            <a:ext cx="1150938" cy="338138"/>
          </a:xfrm>
          <a:prstGeom prst="rect">
            <a:avLst/>
          </a:prstGeom>
          <a:solidFill>
            <a:srgbClr val="00FFFF"/>
          </a:solidFill>
          <a:ln w="9525">
            <a:solidFill>
              <a:srgbClr val="000099"/>
            </a:solidFill>
            <a:miter lim="800000"/>
            <a:headEnd/>
            <a:tailEnd/>
          </a:ln>
        </p:spPr>
        <p:txBody>
          <a:bodyPr wrap="none" anchor="ctr"/>
          <a:lstStyle/>
          <a:p>
            <a:pPr algn="ctr" eaLnBrk="1" hangingPunct="1"/>
            <a:r>
              <a:rPr lang="en-US" altLang="en-US" b="1">
                <a:solidFill>
                  <a:srgbClr val="FF0000"/>
                </a:solidFill>
              </a:rPr>
              <a:t>ĂN ĐỦ</a:t>
            </a:r>
          </a:p>
        </p:txBody>
      </p:sp>
      <p:sp>
        <p:nvSpPr>
          <p:cNvPr id="62488" name="Rectangle 24"/>
          <p:cNvSpPr>
            <a:spLocks noChangeArrowheads="1"/>
          </p:cNvSpPr>
          <p:nvPr/>
        </p:nvSpPr>
        <p:spPr bwMode="auto">
          <a:xfrm>
            <a:off x="247650" y="4826000"/>
            <a:ext cx="1246188" cy="338138"/>
          </a:xfrm>
          <a:prstGeom prst="rect">
            <a:avLst/>
          </a:prstGeom>
          <a:solidFill>
            <a:srgbClr val="00FFFF"/>
          </a:solidFill>
          <a:ln w="9525">
            <a:solidFill>
              <a:srgbClr val="000099"/>
            </a:solidFill>
            <a:miter lim="800000"/>
            <a:headEnd/>
            <a:tailEnd/>
          </a:ln>
        </p:spPr>
        <p:txBody>
          <a:bodyPr wrap="none" anchor="ctr"/>
          <a:lstStyle/>
          <a:p>
            <a:pPr algn="ctr" eaLnBrk="1" hangingPunct="1"/>
            <a:r>
              <a:rPr lang="en-US" altLang="en-US" b="1">
                <a:solidFill>
                  <a:srgbClr val="FF0000"/>
                </a:solidFill>
              </a:rPr>
              <a:t>ĂN ĐỦ</a:t>
            </a:r>
          </a:p>
        </p:txBody>
      </p:sp>
      <p:sp>
        <p:nvSpPr>
          <p:cNvPr id="62489" name="Rectangle 25"/>
          <p:cNvSpPr>
            <a:spLocks noChangeArrowheads="1"/>
          </p:cNvSpPr>
          <p:nvPr/>
        </p:nvSpPr>
        <p:spPr bwMode="auto">
          <a:xfrm>
            <a:off x="247650" y="3979863"/>
            <a:ext cx="1436688" cy="338137"/>
          </a:xfrm>
          <a:prstGeom prst="rect">
            <a:avLst/>
          </a:prstGeom>
          <a:solidFill>
            <a:srgbClr val="00FFFF"/>
          </a:solidFill>
          <a:ln w="9525">
            <a:solidFill>
              <a:srgbClr val="000099"/>
            </a:solidFill>
            <a:miter lim="800000"/>
            <a:headEnd/>
            <a:tailEnd/>
          </a:ln>
        </p:spPr>
        <p:txBody>
          <a:bodyPr wrap="none" anchor="ctr"/>
          <a:lstStyle/>
          <a:p>
            <a:pPr algn="ctr" eaLnBrk="1" hangingPunct="1"/>
            <a:r>
              <a:rPr lang="en-US" altLang="en-US" b="1">
                <a:solidFill>
                  <a:srgbClr val="FF0000"/>
                </a:solidFill>
              </a:rPr>
              <a:t>ĂN ĐỦ</a:t>
            </a:r>
          </a:p>
        </p:txBody>
      </p:sp>
      <p:sp>
        <p:nvSpPr>
          <p:cNvPr id="62490" name="Rectangle 26"/>
          <p:cNvSpPr>
            <a:spLocks noChangeArrowheads="1"/>
          </p:cNvSpPr>
          <p:nvPr/>
        </p:nvSpPr>
        <p:spPr bwMode="auto">
          <a:xfrm>
            <a:off x="247650" y="3132138"/>
            <a:ext cx="1820863" cy="339725"/>
          </a:xfrm>
          <a:prstGeom prst="rect">
            <a:avLst/>
          </a:prstGeom>
          <a:solidFill>
            <a:srgbClr val="00FFFF"/>
          </a:solidFill>
          <a:ln w="9525">
            <a:solidFill>
              <a:srgbClr val="000099"/>
            </a:solidFill>
            <a:miter lim="800000"/>
            <a:headEnd/>
            <a:tailEnd/>
          </a:ln>
        </p:spPr>
        <p:txBody>
          <a:bodyPr wrap="none" anchor="ctr"/>
          <a:lstStyle/>
          <a:p>
            <a:pPr algn="ctr" eaLnBrk="1" hangingPunct="1"/>
            <a:r>
              <a:rPr lang="en-US" altLang="en-US" b="1">
                <a:solidFill>
                  <a:srgbClr val="FF0000"/>
                </a:solidFill>
              </a:rPr>
              <a:t>ĂN VỪA PHẢI</a:t>
            </a:r>
          </a:p>
        </p:txBody>
      </p:sp>
      <p:sp>
        <p:nvSpPr>
          <p:cNvPr id="62491" name="Rectangle 27"/>
          <p:cNvSpPr>
            <a:spLocks noChangeArrowheads="1"/>
          </p:cNvSpPr>
          <p:nvPr/>
        </p:nvSpPr>
        <p:spPr bwMode="auto">
          <a:xfrm>
            <a:off x="247650" y="2286000"/>
            <a:ext cx="2222500" cy="338138"/>
          </a:xfrm>
          <a:prstGeom prst="rect">
            <a:avLst/>
          </a:prstGeom>
          <a:solidFill>
            <a:srgbClr val="00FFFF"/>
          </a:solidFill>
          <a:ln w="9525">
            <a:solidFill>
              <a:srgbClr val="000099"/>
            </a:solidFill>
            <a:miter lim="800000"/>
            <a:headEnd/>
            <a:tailEnd/>
          </a:ln>
        </p:spPr>
        <p:txBody>
          <a:bodyPr wrap="none" anchor="ctr"/>
          <a:lstStyle/>
          <a:p>
            <a:pPr algn="ctr" eaLnBrk="1" hangingPunct="1"/>
            <a:r>
              <a:rPr lang="en-US" altLang="en-US" b="1">
                <a:solidFill>
                  <a:srgbClr val="FF0000"/>
                </a:solidFill>
              </a:rPr>
              <a:t>ĂN CÓ MỨC ĐỘ</a:t>
            </a:r>
          </a:p>
        </p:txBody>
      </p:sp>
      <p:sp>
        <p:nvSpPr>
          <p:cNvPr id="62492" name="Rectangle 28"/>
          <p:cNvSpPr>
            <a:spLocks noChangeArrowheads="1"/>
          </p:cNvSpPr>
          <p:nvPr/>
        </p:nvSpPr>
        <p:spPr bwMode="auto">
          <a:xfrm>
            <a:off x="247650" y="1524000"/>
            <a:ext cx="2206625" cy="338138"/>
          </a:xfrm>
          <a:prstGeom prst="rect">
            <a:avLst/>
          </a:prstGeom>
          <a:solidFill>
            <a:srgbClr val="00FFFF"/>
          </a:solidFill>
          <a:ln w="9525">
            <a:solidFill>
              <a:srgbClr val="000099"/>
            </a:solidFill>
            <a:miter lim="800000"/>
            <a:headEnd/>
            <a:tailEnd/>
          </a:ln>
        </p:spPr>
        <p:txBody>
          <a:bodyPr wrap="none" anchor="ctr"/>
          <a:lstStyle/>
          <a:p>
            <a:pPr algn="ctr" eaLnBrk="1" hangingPunct="1"/>
            <a:r>
              <a:rPr lang="en-US" altLang="en-US" b="1">
                <a:solidFill>
                  <a:srgbClr val="FF0000"/>
                </a:solidFill>
              </a:rPr>
              <a:t>ĂN ÍT</a:t>
            </a:r>
          </a:p>
        </p:txBody>
      </p:sp>
      <p:sp>
        <p:nvSpPr>
          <p:cNvPr id="62493" name="Rectangle 29"/>
          <p:cNvSpPr>
            <a:spLocks noChangeArrowheads="1"/>
          </p:cNvSpPr>
          <p:nvPr/>
        </p:nvSpPr>
        <p:spPr bwMode="auto">
          <a:xfrm>
            <a:off x="247650" y="677863"/>
            <a:ext cx="2301875" cy="338137"/>
          </a:xfrm>
          <a:prstGeom prst="rect">
            <a:avLst/>
          </a:prstGeom>
          <a:solidFill>
            <a:srgbClr val="00FFFF"/>
          </a:solidFill>
          <a:ln w="9525">
            <a:solidFill>
              <a:srgbClr val="000099"/>
            </a:solidFill>
            <a:miter lim="800000"/>
            <a:headEnd/>
            <a:tailEnd/>
          </a:ln>
        </p:spPr>
        <p:txBody>
          <a:bodyPr wrap="none" anchor="ctr"/>
          <a:lstStyle/>
          <a:p>
            <a:pPr algn="ctr" eaLnBrk="1" hangingPunct="1"/>
            <a:r>
              <a:rPr lang="en-US" altLang="en-US" b="1">
                <a:solidFill>
                  <a:srgbClr val="FF0000"/>
                </a:solidFill>
              </a:rPr>
              <a:t>ĂN HẠN CHẾ</a:t>
            </a:r>
          </a:p>
        </p:txBody>
      </p:sp>
      <p:grpSp>
        <p:nvGrpSpPr>
          <p:cNvPr id="9235" name="Group 39"/>
          <p:cNvGrpSpPr>
            <a:grpSpLocks/>
          </p:cNvGrpSpPr>
          <p:nvPr/>
        </p:nvGrpSpPr>
        <p:grpSpPr bwMode="auto">
          <a:xfrm>
            <a:off x="1069975" y="0"/>
            <a:ext cx="5518150" cy="6678613"/>
            <a:chOff x="674" y="0"/>
            <a:chExt cx="3476" cy="4207"/>
          </a:xfrm>
        </p:grpSpPr>
        <p:sp>
          <p:nvSpPr>
            <p:cNvPr id="9248" name="Line 14"/>
            <p:cNvSpPr>
              <a:spLocks noChangeShapeType="1"/>
            </p:cNvSpPr>
            <p:nvPr/>
          </p:nvSpPr>
          <p:spPr bwMode="auto">
            <a:xfrm flipH="1">
              <a:off x="829" y="176"/>
              <a:ext cx="1691" cy="40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9" name="Line 15"/>
            <p:cNvSpPr>
              <a:spLocks noChangeShapeType="1"/>
            </p:cNvSpPr>
            <p:nvPr/>
          </p:nvSpPr>
          <p:spPr bwMode="auto">
            <a:xfrm>
              <a:off x="820" y="4207"/>
              <a:ext cx="3262"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0" name="Line 16"/>
            <p:cNvSpPr>
              <a:spLocks noChangeShapeType="1"/>
            </p:cNvSpPr>
            <p:nvPr/>
          </p:nvSpPr>
          <p:spPr bwMode="auto">
            <a:xfrm flipH="1" flipV="1">
              <a:off x="2545" y="176"/>
              <a:ext cx="1511" cy="40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1" name="Line 17"/>
            <p:cNvSpPr>
              <a:spLocks noChangeShapeType="1"/>
            </p:cNvSpPr>
            <p:nvPr/>
          </p:nvSpPr>
          <p:spPr bwMode="auto">
            <a:xfrm>
              <a:off x="2183" y="1013"/>
              <a:ext cx="665"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2" name="Line 18"/>
            <p:cNvSpPr>
              <a:spLocks noChangeShapeType="1"/>
            </p:cNvSpPr>
            <p:nvPr/>
          </p:nvSpPr>
          <p:spPr bwMode="auto">
            <a:xfrm>
              <a:off x="1968" y="1493"/>
              <a:ext cx="108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3" name="Line 19"/>
            <p:cNvSpPr>
              <a:spLocks noChangeShapeType="1"/>
            </p:cNvSpPr>
            <p:nvPr/>
          </p:nvSpPr>
          <p:spPr bwMode="auto">
            <a:xfrm>
              <a:off x="1787" y="1973"/>
              <a:ext cx="145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4" name="Line 20"/>
            <p:cNvSpPr>
              <a:spLocks noChangeShapeType="1"/>
            </p:cNvSpPr>
            <p:nvPr/>
          </p:nvSpPr>
          <p:spPr bwMode="auto">
            <a:xfrm>
              <a:off x="1546" y="2453"/>
              <a:ext cx="187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5" name="Line 21"/>
            <p:cNvSpPr>
              <a:spLocks noChangeShapeType="1"/>
            </p:cNvSpPr>
            <p:nvPr/>
          </p:nvSpPr>
          <p:spPr bwMode="auto">
            <a:xfrm>
              <a:off x="1295" y="3040"/>
              <a:ext cx="2356"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6" name="Line 22"/>
            <p:cNvSpPr>
              <a:spLocks noChangeShapeType="1"/>
            </p:cNvSpPr>
            <p:nvPr/>
          </p:nvSpPr>
          <p:spPr bwMode="auto">
            <a:xfrm>
              <a:off x="1088" y="3573"/>
              <a:ext cx="2719"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7" name="Text Box 30"/>
            <p:cNvSpPr txBox="1">
              <a:spLocks noChangeArrowheads="1"/>
            </p:cNvSpPr>
            <p:nvPr/>
          </p:nvSpPr>
          <p:spPr bwMode="auto">
            <a:xfrm>
              <a:off x="674" y="0"/>
              <a:ext cx="3476" cy="291"/>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2400" b="1">
                  <a:latin typeface="Arial" charset="0"/>
                </a:rPr>
                <a:t>Tìm  hiểu tháp dinh dưỡng cân đối:</a:t>
              </a:r>
            </a:p>
          </p:txBody>
        </p:sp>
      </p:grpSp>
      <p:grpSp>
        <p:nvGrpSpPr>
          <p:cNvPr id="9236" name="Group 40"/>
          <p:cNvGrpSpPr>
            <a:grpSpLocks/>
          </p:cNvGrpSpPr>
          <p:nvPr/>
        </p:nvGrpSpPr>
        <p:grpSpPr bwMode="auto">
          <a:xfrm>
            <a:off x="4446588" y="1022350"/>
            <a:ext cx="3376612" cy="5378450"/>
            <a:chOff x="2801" y="644"/>
            <a:chExt cx="2127" cy="3388"/>
          </a:xfrm>
        </p:grpSpPr>
        <p:sp>
          <p:nvSpPr>
            <p:cNvPr id="9241" name="Line 31"/>
            <p:cNvSpPr>
              <a:spLocks noChangeShapeType="1"/>
            </p:cNvSpPr>
            <p:nvPr/>
          </p:nvSpPr>
          <p:spPr bwMode="auto">
            <a:xfrm flipH="1" flipV="1">
              <a:off x="2801" y="644"/>
              <a:ext cx="2024" cy="2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42" name="Line 32"/>
            <p:cNvSpPr>
              <a:spLocks noChangeShapeType="1"/>
            </p:cNvSpPr>
            <p:nvPr/>
          </p:nvSpPr>
          <p:spPr bwMode="auto">
            <a:xfrm flipH="1" flipV="1">
              <a:off x="3009" y="1221"/>
              <a:ext cx="1868" cy="2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43" name="Line 33"/>
            <p:cNvSpPr>
              <a:spLocks noChangeShapeType="1"/>
            </p:cNvSpPr>
            <p:nvPr/>
          </p:nvSpPr>
          <p:spPr bwMode="auto">
            <a:xfrm flipH="1" flipV="1">
              <a:off x="3320" y="1680"/>
              <a:ext cx="1608" cy="2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44" name="Line 34"/>
            <p:cNvSpPr>
              <a:spLocks noChangeShapeType="1"/>
            </p:cNvSpPr>
            <p:nvPr/>
          </p:nvSpPr>
          <p:spPr bwMode="auto">
            <a:xfrm flipH="1" flipV="1">
              <a:off x="3423" y="2263"/>
              <a:ext cx="1504" cy="2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45" name="Line 35"/>
            <p:cNvSpPr>
              <a:spLocks noChangeShapeType="1"/>
            </p:cNvSpPr>
            <p:nvPr/>
          </p:nvSpPr>
          <p:spPr bwMode="auto">
            <a:xfrm flipH="1" flipV="1">
              <a:off x="3632" y="2832"/>
              <a:ext cx="1296"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46" name="Line 36"/>
            <p:cNvSpPr>
              <a:spLocks noChangeShapeType="1"/>
            </p:cNvSpPr>
            <p:nvPr/>
          </p:nvSpPr>
          <p:spPr bwMode="auto">
            <a:xfrm flipH="1" flipV="1">
              <a:off x="3839" y="3408"/>
              <a:ext cx="1089" cy="2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47" name="Line 37"/>
            <p:cNvSpPr>
              <a:spLocks noChangeShapeType="1"/>
            </p:cNvSpPr>
            <p:nvPr/>
          </p:nvSpPr>
          <p:spPr bwMode="auto">
            <a:xfrm flipH="1" flipV="1">
              <a:off x="3995" y="4032"/>
              <a:ext cx="933"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pic>
        <p:nvPicPr>
          <p:cNvPr id="9237" name="Picture 2"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0" y="-9525"/>
            <a:ext cx="91440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3"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0" y="6781800"/>
            <a:ext cx="91440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4"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5"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additive="base">
                                        <p:cTn id="7" dur="500" fill="hold"/>
                                        <p:tgtEl>
                                          <p:spTgt spid="62487"/>
                                        </p:tgtEl>
                                        <p:attrNameLst>
                                          <p:attrName>ppt_x</p:attrName>
                                        </p:attrNameLst>
                                      </p:cBhvr>
                                      <p:tavLst>
                                        <p:tav tm="0">
                                          <p:val>
                                            <p:strVal val="#ppt_x"/>
                                          </p:val>
                                        </p:tav>
                                        <p:tav tm="100000">
                                          <p:val>
                                            <p:strVal val="#ppt_x"/>
                                          </p:val>
                                        </p:tav>
                                      </p:tavLst>
                                    </p:anim>
                                    <p:anim calcmode="lin" valueType="num">
                                      <p:cBhvr additive="base">
                                        <p:cTn id="8" dur="500" fill="hold"/>
                                        <p:tgtEl>
                                          <p:spTgt spid="624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62488"/>
                                        </p:tgtEl>
                                        <p:attrNameLst>
                                          <p:attrName>style.visibility</p:attrName>
                                        </p:attrNameLst>
                                      </p:cBhvr>
                                      <p:to>
                                        <p:strVal val="visible"/>
                                      </p:to>
                                    </p:set>
                                    <p:anim calcmode="lin" valueType="num">
                                      <p:cBhvr additive="base">
                                        <p:cTn id="11" dur="500" fill="hold"/>
                                        <p:tgtEl>
                                          <p:spTgt spid="62488"/>
                                        </p:tgtEl>
                                        <p:attrNameLst>
                                          <p:attrName>ppt_x</p:attrName>
                                        </p:attrNameLst>
                                      </p:cBhvr>
                                      <p:tavLst>
                                        <p:tav tm="0">
                                          <p:val>
                                            <p:strVal val="#ppt_x"/>
                                          </p:val>
                                        </p:tav>
                                        <p:tav tm="100000">
                                          <p:val>
                                            <p:strVal val="#ppt_x"/>
                                          </p:val>
                                        </p:tav>
                                      </p:tavLst>
                                    </p:anim>
                                    <p:anim calcmode="lin" valueType="num">
                                      <p:cBhvr additive="base">
                                        <p:cTn id="12" dur="500" fill="hold"/>
                                        <p:tgtEl>
                                          <p:spTgt spid="624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62489"/>
                                        </p:tgtEl>
                                        <p:attrNameLst>
                                          <p:attrName>style.visibility</p:attrName>
                                        </p:attrNameLst>
                                      </p:cBhvr>
                                      <p:to>
                                        <p:strVal val="visible"/>
                                      </p:to>
                                    </p:set>
                                    <p:anim calcmode="lin" valueType="num">
                                      <p:cBhvr additive="base">
                                        <p:cTn id="15" dur="500" fill="hold"/>
                                        <p:tgtEl>
                                          <p:spTgt spid="62489"/>
                                        </p:tgtEl>
                                        <p:attrNameLst>
                                          <p:attrName>ppt_x</p:attrName>
                                        </p:attrNameLst>
                                      </p:cBhvr>
                                      <p:tavLst>
                                        <p:tav tm="0">
                                          <p:val>
                                            <p:strVal val="#ppt_x"/>
                                          </p:val>
                                        </p:tav>
                                        <p:tav tm="100000">
                                          <p:val>
                                            <p:strVal val="#ppt_x"/>
                                          </p:val>
                                        </p:tav>
                                      </p:tavLst>
                                    </p:anim>
                                    <p:anim calcmode="lin" valueType="num">
                                      <p:cBhvr additive="base">
                                        <p:cTn id="16" dur="500" fill="hold"/>
                                        <p:tgtEl>
                                          <p:spTgt spid="6248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2490"/>
                                        </p:tgtEl>
                                        <p:attrNameLst>
                                          <p:attrName>style.visibility</p:attrName>
                                        </p:attrNameLst>
                                      </p:cBhvr>
                                      <p:to>
                                        <p:strVal val="visible"/>
                                      </p:to>
                                    </p:set>
                                    <p:anim calcmode="lin" valueType="num">
                                      <p:cBhvr additive="base">
                                        <p:cTn id="21" dur="500" fill="hold"/>
                                        <p:tgtEl>
                                          <p:spTgt spid="62490"/>
                                        </p:tgtEl>
                                        <p:attrNameLst>
                                          <p:attrName>ppt_x</p:attrName>
                                        </p:attrNameLst>
                                      </p:cBhvr>
                                      <p:tavLst>
                                        <p:tav tm="0">
                                          <p:val>
                                            <p:strVal val="#ppt_x"/>
                                          </p:val>
                                        </p:tav>
                                        <p:tav tm="100000">
                                          <p:val>
                                            <p:strVal val="#ppt_x"/>
                                          </p:val>
                                        </p:tav>
                                      </p:tavLst>
                                    </p:anim>
                                    <p:anim calcmode="lin" valueType="num">
                                      <p:cBhvr additive="base">
                                        <p:cTn id="22" dur="500" fill="hold"/>
                                        <p:tgtEl>
                                          <p:spTgt spid="624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491"/>
                                        </p:tgtEl>
                                        <p:attrNameLst>
                                          <p:attrName>style.visibility</p:attrName>
                                        </p:attrNameLst>
                                      </p:cBhvr>
                                      <p:to>
                                        <p:strVal val="visible"/>
                                      </p:to>
                                    </p:set>
                                    <p:anim calcmode="lin" valueType="num">
                                      <p:cBhvr additive="base">
                                        <p:cTn id="27" dur="500" fill="hold"/>
                                        <p:tgtEl>
                                          <p:spTgt spid="62491"/>
                                        </p:tgtEl>
                                        <p:attrNameLst>
                                          <p:attrName>ppt_x</p:attrName>
                                        </p:attrNameLst>
                                      </p:cBhvr>
                                      <p:tavLst>
                                        <p:tav tm="0">
                                          <p:val>
                                            <p:strVal val="#ppt_x"/>
                                          </p:val>
                                        </p:tav>
                                        <p:tav tm="100000">
                                          <p:val>
                                            <p:strVal val="#ppt_x"/>
                                          </p:val>
                                        </p:tav>
                                      </p:tavLst>
                                    </p:anim>
                                    <p:anim calcmode="lin" valueType="num">
                                      <p:cBhvr additive="base">
                                        <p:cTn id="28" dur="500" fill="hold"/>
                                        <p:tgtEl>
                                          <p:spTgt spid="624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2492"/>
                                        </p:tgtEl>
                                        <p:attrNameLst>
                                          <p:attrName>style.visibility</p:attrName>
                                        </p:attrNameLst>
                                      </p:cBhvr>
                                      <p:to>
                                        <p:strVal val="visible"/>
                                      </p:to>
                                    </p:set>
                                    <p:anim calcmode="lin" valueType="num">
                                      <p:cBhvr additive="base">
                                        <p:cTn id="33" dur="500" fill="hold"/>
                                        <p:tgtEl>
                                          <p:spTgt spid="62492"/>
                                        </p:tgtEl>
                                        <p:attrNameLst>
                                          <p:attrName>ppt_x</p:attrName>
                                        </p:attrNameLst>
                                      </p:cBhvr>
                                      <p:tavLst>
                                        <p:tav tm="0">
                                          <p:val>
                                            <p:strVal val="#ppt_x"/>
                                          </p:val>
                                        </p:tav>
                                        <p:tav tm="100000">
                                          <p:val>
                                            <p:strVal val="#ppt_x"/>
                                          </p:val>
                                        </p:tav>
                                      </p:tavLst>
                                    </p:anim>
                                    <p:anim calcmode="lin" valueType="num">
                                      <p:cBhvr additive="base">
                                        <p:cTn id="34" dur="500" fill="hold"/>
                                        <p:tgtEl>
                                          <p:spTgt spid="624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2493"/>
                                        </p:tgtEl>
                                        <p:attrNameLst>
                                          <p:attrName>style.visibility</p:attrName>
                                        </p:attrNameLst>
                                      </p:cBhvr>
                                      <p:to>
                                        <p:strVal val="visible"/>
                                      </p:to>
                                    </p:set>
                                    <p:anim calcmode="lin" valueType="num">
                                      <p:cBhvr additive="base">
                                        <p:cTn id="39" dur="500" fill="hold"/>
                                        <p:tgtEl>
                                          <p:spTgt spid="62493"/>
                                        </p:tgtEl>
                                        <p:attrNameLst>
                                          <p:attrName>ppt_x</p:attrName>
                                        </p:attrNameLst>
                                      </p:cBhvr>
                                      <p:tavLst>
                                        <p:tav tm="0">
                                          <p:val>
                                            <p:strVal val="#ppt_x"/>
                                          </p:val>
                                        </p:tav>
                                        <p:tav tm="100000">
                                          <p:val>
                                            <p:strVal val="#ppt_x"/>
                                          </p:val>
                                        </p:tav>
                                      </p:tavLst>
                                    </p:anim>
                                    <p:anim calcmode="lin" valueType="num">
                                      <p:cBhvr additive="base">
                                        <p:cTn id="40" dur="500" fill="hold"/>
                                        <p:tgtEl>
                                          <p:spTgt spid="624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7" grpId="0" animBg="1"/>
      <p:bldP spid="62488" grpId="0" animBg="1"/>
      <p:bldP spid="62489" grpId="0" animBg="1"/>
      <p:bldP spid="62490" grpId="0" animBg="1"/>
      <p:bldP spid="62491" grpId="0" animBg="1"/>
      <p:bldP spid="62492" grpId="0" animBg="1"/>
      <p:bldP spid="624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xmlns="" id="{D503B8FD-551B-414C-9DE2-2474F8275B9F}"/>
              </a:ext>
            </a:extLst>
          </p:cNvPr>
          <p:cNvSpPr/>
          <p:nvPr/>
        </p:nvSpPr>
        <p:spPr>
          <a:xfrm>
            <a:off x="1698625" y="857250"/>
            <a:ext cx="5045075" cy="5143500"/>
          </a:xfrm>
          <a:prstGeom prst="triangle">
            <a:avLst>
              <a:gd name="adj" fmla="val 506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nvGrpSpPr>
          <p:cNvPr id="10243" name="Group 28"/>
          <p:cNvGrpSpPr>
            <a:grpSpLocks/>
          </p:cNvGrpSpPr>
          <p:nvPr/>
        </p:nvGrpSpPr>
        <p:grpSpPr bwMode="auto">
          <a:xfrm>
            <a:off x="1789113" y="5308600"/>
            <a:ext cx="4783137" cy="692150"/>
            <a:chOff x="2057400" y="6172200"/>
            <a:chExt cx="5105400" cy="685800"/>
          </a:xfrm>
        </p:grpSpPr>
        <p:pic>
          <p:nvPicPr>
            <p:cNvPr id="103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172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6172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1722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61722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6194729"/>
              <a:ext cx="1066800" cy="66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 name="Group 29"/>
          <p:cNvGrpSpPr>
            <a:grpSpLocks/>
          </p:cNvGrpSpPr>
          <p:nvPr/>
        </p:nvGrpSpPr>
        <p:grpSpPr bwMode="auto">
          <a:xfrm>
            <a:off x="2073275" y="4737100"/>
            <a:ext cx="4213225" cy="647700"/>
            <a:chOff x="2362200" y="5410200"/>
            <a:chExt cx="4496559" cy="762000"/>
          </a:xfrm>
        </p:grpSpPr>
        <p:pic>
          <p:nvPicPr>
            <p:cNvPr id="1030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5410200"/>
              <a:ext cx="914400" cy="75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6600" y="541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0"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1000" y="5410200"/>
              <a:ext cx="762000" cy="74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1"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3000" y="5410200"/>
              <a:ext cx="838200" cy="74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2"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1200" y="5410200"/>
              <a:ext cx="1067559" cy="7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 name="Group 30"/>
          <p:cNvGrpSpPr>
            <a:grpSpLocks/>
          </p:cNvGrpSpPr>
          <p:nvPr/>
        </p:nvGrpSpPr>
        <p:grpSpPr bwMode="auto">
          <a:xfrm>
            <a:off x="2400300" y="4057650"/>
            <a:ext cx="3657600" cy="698500"/>
            <a:chOff x="2667000" y="4648200"/>
            <a:chExt cx="3809999" cy="785812"/>
          </a:xfrm>
        </p:grpSpPr>
        <p:pic>
          <p:nvPicPr>
            <p:cNvPr id="10301"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7000" y="4648200"/>
              <a:ext cx="457200" cy="7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2"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24200" y="4648200"/>
              <a:ext cx="38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3"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05200" y="4648200"/>
              <a:ext cx="457200" cy="7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62400" y="4648200"/>
              <a:ext cx="609600" cy="77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5" name="Picture 1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95801" y="4648200"/>
              <a:ext cx="6858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6" name="Picture 1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81600" y="4648200"/>
              <a:ext cx="685799" cy="74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7" name="Picture 1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67400" y="4648200"/>
              <a:ext cx="6095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6" name="Group 31"/>
          <p:cNvGrpSpPr>
            <a:grpSpLocks/>
          </p:cNvGrpSpPr>
          <p:nvPr/>
        </p:nvGrpSpPr>
        <p:grpSpPr bwMode="auto">
          <a:xfrm>
            <a:off x="2659063" y="3248025"/>
            <a:ext cx="3114675" cy="798513"/>
            <a:chOff x="3048000" y="3733800"/>
            <a:chExt cx="3124201" cy="954819"/>
          </a:xfrm>
        </p:grpSpPr>
        <p:pic>
          <p:nvPicPr>
            <p:cNvPr id="10296" name="Picture 1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48000" y="3733800"/>
              <a:ext cx="619953" cy="95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7" name="Picture 2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57600" y="37338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8" name="Picture 2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67200" y="3733800"/>
              <a:ext cx="685800" cy="9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9" name="Picture 2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953000" y="3733800"/>
              <a:ext cx="685800" cy="9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0" name="Picture 2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638801" y="3733800"/>
              <a:ext cx="53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7" name="Group 32"/>
          <p:cNvGrpSpPr>
            <a:grpSpLocks/>
          </p:cNvGrpSpPr>
          <p:nvPr/>
        </p:nvGrpSpPr>
        <p:grpSpPr bwMode="auto">
          <a:xfrm>
            <a:off x="3103563" y="2414588"/>
            <a:ext cx="2346325" cy="858837"/>
            <a:chOff x="3505200" y="2819400"/>
            <a:chExt cx="2209801" cy="941567"/>
          </a:xfrm>
        </p:grpSpPr>
        <p:pic>
          <p:nvPicPr>
            <p:cNvPr id="10292" name="Picture 24"/>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05200" y="2819400"/>
              <a:ext cx="533400" cy="9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3" name="Picture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38600" y="2819400"/>
              <a:ext cx="533400" cy="91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4" name="Picture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2819400"/>
              <a:ext cx="609600" cy="93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81601" y="2819400"/>
              <a:ext cx="533400" cy="9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Group 68"/>
          <p:cNvGrpSpPr>
            <a:grpSpLocks/>
          </p:cNvGrpSpPr>
          <p:nvPr/>
        </p:nvGrpSpPr>
        <p:grpSpPr bwMode="auto">
          <a:xfrm>
            <a:off x="57150" y="1371600"/>
            <a:ext cx="3597275" cy="514350"/>
            <a:chOff x="0" y="228600"/>
            <a:chExt cx="4332418" cy="685800"/>
          </a:xfrm>
        </p:grpSpPr>
        <p:sp>
          <p:nvSpPr>
            <p:cNvPr id="38" name="Rectangle 37">
              <a:extLst>
                <a:ext uri="{FF2B5EF4-FFF2-40B4-BE49-F238E27FC236}">
                  <a16:creationId xmlns:a16="http://schemas.microsoft.com/office/drawing/2014/main" xmlns="" id="{28D54A74-F26B-4394-AA00-D1494F537C30}"/>
                </a:ext>
              </a:extLst>
            </p:cNvPr>
            <p:cNvSpPr/>
            <p:nvPr/>
          </p:nvSpPr>
          <p:spPr>
            <a:xfrm>
              <a:off x="0" y="228600"/>
              <a:ext cx="2210183"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chê</a:t>
              </a:r>
              <a:r>
                <a:rPr lang="en-US" sz="2400" b="1" dirty="0">
                  <a:solidFill>
                    <a:srgbClr val="FF0000"/>
                  </a:solidFill>
                  <a:latin typeface="Times New Roman" pitchFamily="18" charset="0"/>
                  <a:cs typeface="Times New Roman" pitchFamily="18" charset="0"/>
                </a:rPr>
                <a:t>́</a:t>
              </a:r>
            </a:p>
          </p:txBody>
        </p:sp>
        <p:sp>
          <p:nvSpPr>
            <p:cNvPr id="49" name="Right Arrow 48">
              <a:extLst>
                <a:ext uri="{FF2B5EF4-FFF2-40B4-BE49-F238E27FC236}">
                  <a16:creationId xmlns:a16="http://schemas.microsoft.com/office/drawing/2014/main" xmlns="" id="{0348B4FA-5EA1-4474-ADCA-35B04F781E19}"/>
                </a:ext>
              </a:extLst>
            </p:cNvPr>
            <p:cNvSpPr/>
            <p:nvPr/>
          </p:nvSpPr>
          <p:spPr>
            <a:xfrm>
              <a:off x="2235039" y="560917"/>
              <a:ext cx="2097379" cy="2010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68" name="Group 67"/>
          <p:cNvGrpSpPr>
            <a:grpSpLocks/>
          </p:cNvGrpSpPr>
          <p:nvPr/>
        </p:nvGrpSpPr>
        <p:grpSpPr bwMode="auto">
          <a:xfrm>
            <a:off x="92075" y="1993900"/>
            <a:ext cx="3240088" cy="514350"/>
            <a:chOff x="0" y="1219200"/>
            <a:chExt cx="3843088" cy="685800"/>
          </a:xfrm>
        </p:grpSpPr>
        <p:sp>
          <p:nvSpPr>
            <p:cNvPr id="37" name="Rectangle 36">
              <a:extLst>
                <a:ext uri="{FF2B5EF4-FFF2-40B4-BE49-F238E27FC236}">
                  <a16:creationId xmlns:a16="http://schemas.microsoft.com/office/drawing/2014/main" xmlns="" id="{4B43EFA3-FEA3-4B37-A285-0503E902715B}"/>
                </a:ext>
              </a:extLst>
            </p:cNvPr>
            <p:cNvSpPr/>
            <p:nvPr/>
          </p:nvSpPr>
          <p:spPr>
            <a:xfrm>
              <a:off x="0" y="1219200"/>
              <a:ext cx="167582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ít</a:t>
              </a:r>
              <a:endParaRPr lang="en-US" sz="2400" b="1" dirty="0">
                <a:solidFill>
                  <a:srgbClr val="FF0000"/>
                </a:solidFill>
                <a:latin typeface="Times New Roman" pitchFamily="18" charset="0"/>
                <a:cs typeface="Times New Roman" pitchFamily="18" charset="0"/>
              </a:endParaRPr>
            </a:p>
          </p:txBody>
        </p:sp>
        <p:sp>
          <p:nvSpPr>
            <p:cNvPr id="50" name="Right Arrow 49">
              <a:extLst>
                <a:ext uri="{FF2B5EF4-FFF2-40B4-BE49-F238E27FC236}">
                  <a16:creationId xmlns:a16="http://schemas.microsoft.com/office/drawing/2014/main" xmlns="" id="{8C2909EA-8AEB-4A5C-BEC8-2C2AD7676F75}"/>
                </a:ext>
              </a:extLst>
            </p:cNvPr>
            <p:cNvSpPr/>
            <p:nvPr/>
          </p:nvSpPr>
          <p:spPr>
            <a:xfrm>
              <a:off x="1675820" y="1447800"/>
              <a:ext cx="2167268"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67" name="Group 66"/>
          <p:cNvGrpSpPr>
            <a:grpSpLocks/>
          </p:cNvGrpSpPr>
          <p:nvPr/>
        </p:nvGrpSpPr>
        <p:grpSpPr bwMode="auto">
          <a:xfrm>
            <a:off x="87313" y="2713038"/>
            <a:ext cx="3003550" cy="514350"/>
            <a:chOff x="0" y="2667000"/>
            <a:chExt cx="3543211" cy="685800"/>
          </a:xfrm>
        </p:grpSpPr>
        <p:sp>
          <p:nvSpPr>
            <p:cNvPr id="35" name="Rectangle 34">
              <a:extLst>
                <a:ext uri="{FF2B5EF4-FFF2-40B4-BE49-F238E27FC236}">
                  <a16:creationId xmlns:a16="http://schemas.microsoft.com/office/drawing/2014/main" xmlns="" id="{F257D635-F606-472C-B614-4E7F3C21DAA7}"/>
                </a:ext>
              </a:extLst>
            </p:cNvPr>
            <p:cNvSpPr/>
            <p:nvPr/>
          </p:nvSpPr>
          <p:spPr>
            <a:xfrm>
              <a:off x="0" y="2667000"/>
              <a:ext cx="2589989"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có </a:t>
              </a:r>
              <a:r>
                <a:rPr lang="en-US" sz="2400" b="1" dirty="0" err="1">
                  <a:solidFill>
                    <a:srgbClr val="FF0000"/>
                  </a:solidFill>
                  <a:latin typeface="Times New Roman" pitchFamily="18" charset="0"/>
                  <a:cs typeface="Times New Roman" pitchFamily="18" charset="0"/>
                </a:rPr>
                <a:t>mức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đô</a:t>
              </a:r>
              <a:r>
                <a:rPr lang="en-US" sz="2400" b="1" dirty="0">
                  <a:solidFill>
                    <a:srgbClr val="FF0000"/>
                  </a:solidFill>
                  <a:latin typeface="Times New Roman" pitchFamily="18" charset="0"/>
                  <a:cs typeface="Times New Roman" pitchFamily="18" charset="0"/>
                </a:rPr>
                <a:t>̣</a:t>
              </a:r>
            </a:p>
          </p:txBody>
        </p:sp>
        <p:sp>
          <p:nvSpPr>
            <p:cNvPr id="51" name="Right Arrow 50">
              <a:extLst>
                <a:ext uri="{FF2B5EF4-FFF2-40B4-BE49-F238E27FC236}">
                  <a16:creationId xmlns:a16="http://schemas.microsoft.com/office/drawing/2014/main" xmlns="" id="{5D709CAA-3E0B-4170-9580-0FF3D73034A1}"/>
                </a:ext>
              </a:extLst>
            </p:cNvPr>
            <p:cNvSpPr/>
            <p:nvPr/>
          </p:nvSpPr>
          <p:spPr>
            <a:xfrm flipV="1">
              <a:off x="2589989" y="2819400"/>
              <a:ext cx="953222"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66" name="Group 65"/>
          <p:cNvGrpSpPr>
            <a:grpSpLocks/>
          </p:cNvGrpSpPr>
          <p:nvPr/>
        </p:nvGrpSpPr>
        <p:grpSpPr bwMode="auto">
          <a:xfrm>
            <a:off x="57150" y="3559175"/>
            <a:ext cx="2673350" cy="514350"/>
            <a:chOff x="0" y="3657600"/>
            <a:chExt cx="3126113" cy="685800"/>
          </a:xfrm>
        </p:grpSpPr>
        <p:sp>
          <p:nvSpPr>
            <p:cNvPr id="36" name="Rectangle 35">
              <a:extLst>
                <a:ext uri="{FF2B5EF4-FFF2-40B4-BE49-F238E27FC236}">
                  <a16:creationId xmlns:a16="http://schemas.microsoft.com/office/drawing/2014/main" xmlns="" id="{A2C22263-E698-4248-9B5D-FE83FDB2E3E9}"/>
                </a:ext>
              </a:extLst>
            </p:cNvPr>
            <p:cNvSpPr/>
            <p:nvPr/>
          </p:nvSpPr>
          <p:spPr>
            <a:xfrm>
              <a:off x="0" y="3657600"/>
              <a:ext cx="2515371"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vừa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phải</a:t>
              </a:r>
              <a:endParaRPr lang="en-US" sz="2400" b="1" dirty="0">
                <a:solidFill>
                  <a:srgbClr val="FF0000"/>
                </a:solidFill>
                <a:latin typeface="Times New Roman" pitchFamily="18" charset="0"/>
                <a:cs typeface="Times New Roman" pitchFamily="18" charset="0"/>
              </a:endParaRPr>
            </a:p>
          </p:txBody>
        </p:sp>
        <p:sp>
          <p:nvSpPr>
            <p:cNvPr id="52" name="Right Arrow 51">
              <a:extLst>
                <a:ext uri="{FF2B5EF4-FFF2-40B4-BE49-F238E27FC236}">
                  <a16:creationId xmlns:a16="http://schemas.microsoft.com/office/drawing/2014/main" xmlns="" id="{651B85E9-4C31-43C5-A219-6C503858475B}"/>
                </a:ext>
              </a:extLst>
            </p:cNvPr>
            <p:cNvSpPr/>
            <p:nvPr/>
          </p:nvSpPr>
          <p:spPr>
            <a:xfrm>
              <a:off x="2515371" y="3801533"/>
              <a:ext cx="610742"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65" name="Group 64"/>
          <p:cNvGrpSpPr>
            <a:grpSpLocks/>
          </p:cNvGrpSpPr>
          <p:nvPr/>
        </p:nvGrpSpPr>
        <p:grpSpPr bwMode="auto">
          <a:xfrm>
            <a:off x="57150" y="4286250"/>
            <a:ext cx="2276475" cy="514350"/>
            <a:chOff x="0" y="4572000"/>
            <a:chExt cx="2567251" cy="685800"/>
          </a:xfrm>
        </p:grpSpPr>
        <p:sp>
          <p:nvSpPr>
            <p:cNvPr id="40" name="Rectangle 39">
              <a:extLst>
                <a:ext uri="{FF2B5EF4-FFF2-40B4-BE49-F238E27FC236}">
                  <a16:creationId xmlns:a16="http://schemas.microsoft.com/office/drawing/2014/main" xmlns="" id="{09FEB87C-3C67-4638-97AB-FB4BBA32938F}"/>
                </a:ext>
              </a:extLst>
            </p:cNvPr>
            <p:cNvSpPr/>
            <p:nvPr/>
          </p:nvSpPr>
          <p:spPr>
            <a:xfrm>
              <a:off x="0" y="4572000"/>
              <a:ext cx="1675695"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đu</a:t>
              </a:r>
              <a:r>
                <a:rPr lang="en-US" sz="2400" b="1" dirty="0">
                  <a:solidFill>
                    <a:srgbClr val="FF0000"/>
                  </a:solidFill>
                  <a:latin typeface="Times New Roman" pitchFamily="18" charset="0"/>
                  <a:cs typeface="Times New Roman" pitchFamily="18" charset="0"/>
                </a:rPr>
                <a:t>̉</a:t>
              </a:r>
            </a:p>
          </p:txBody>
        </p:sp>
        <p:sp>
          <p:nvSpPr>
            <p:cNvPr id="53" name="Right Arrow 52">
              <a:extLst>
                <a:ext uri="{FF2B5EF4-FFF2-40B4-BE49-F238E27FC236}">
                  <a16:creationId xmlns:a16="http://schemas.microsoft.com/office/drawing/2014/main" xmlns="" id="{ED3E8A43-321D-4D09-8739-2DC2D69A6FF9}"/>
                </a:ext>
              </a:extLst>
            </p:cNvPr>
            <p:cNvSpPr/>
            <p:nvPr/>
          </p:nvSpPr>
          <p:spPr>
            <a:xfrm>
              <a:off x="1675695" y="4724400"/>
              <a:ext cx="891556"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64" name="Group 63"/>
          <p:cNvGrpSpPr>
            <a:grpSpLocks/>
          </p:cNvGrpSpPr>
          <p:nvPr/>
        </p:nvGrpSpPr>
        <p:grpSpPr bwMode="auto">
          <a:xfrm>
            <a:off x="76200" y="4851400"/>
            <a:ext cx="2017713" cy="514350"/>
            <a:chOff x="0" y="5410200"/>
            <a:chExt cx="2262563" cy="685800"/>
          </a:xfrm>
        </p:grpSpPr>
        <p:sp>
          <p:nvSpPr>
            <p:cNvPr id="41" name="Rectangle 40">
              <a:extLst>
                <a:ext uri="{FF2B5EF4-FFF2-40B4-BE49-F238E27FC236}">
                  <a16:creationId xmlns:a16="http://schemas.microsoft.com/office/drawing/2014/main" xmlns="" id="{89BF1DEF-C62B-458B-A477-BDB760078B45}"/>
                </a:ext>
              </a:extLst>
            </p:cNvPr>
            <p:cNvSpPr/>
            <p:nvPr/>
          </p:nvSpPr>
          <p:spPr>
            <a:xfrm>
              <a:off x="0" y="5410200"/>
              <a:ext cx="1676895"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đu</a:t>
              </a:r>
              <a:r>
                <a:rPr lang="en-US" sz="2400" b="1" dirty="0">
                  <a:solidFill>
                    <a:srgbClr val="FF0000"/>
                  </a:solidFill>
                  <a:latin typeface="Times New Roman" pitchFamily="18" charset="0"/>
                  <a:cs typeface="Times New Roman" pitchFamily="18" charset="0"/>
                </a:rPr>
                <a:t>̉</a:t>
              </a:r>
            </a:p>
          </p:txBody>
        </p:sp>
        <p:sp>
          <p:nvSpPr>
            <p:cNvPr id="54" name="Right Arrow 53">
              <a:extLst>
                <a:ext uri="{FF2B5EF4-FFF2-40B4-BE49-F238E27FC236}">
                  <a16:creationId xmlns:a16="http://schemas.microsoft.com/office/drawing/2014/main" xmlns="" id="{8DE8F32D-8D82-45AB-8D79-6694AA12F4AB}"/>
                </a:ext>
              </a:extLst>
            </p:cNvPr>
            <p:cNvSpPr/>
            <p:nvPr/>
          </p:nvSpPr>
          <p:spPr>
            <a:xfrm flipV="1">
              <a:off x="1676895" y="5647267"/>
              <a:ext cx="585668" cy="2201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63" name="Group 62"/>
          <p:cNvGrpSpPr>
            <a:grpSpLocks/>
          </p:cNvGrpSpPr>
          <p:nvPr/>
        </p:nvGrpSpPr>
        <p:grpSpPr bwMode="auto">
          <a:xfrm>
            <a:off x="57150" y="5486400"/>
            <a:ext cx="1912938" cy="514350"/>
            <a:chOff x="0" y="6172200"/>
            <a:chExt cx="2133600" cy="685800"/>
          </a:xfrm>
        </p:grpSpPr>
        <p:sp>
          <p:nvSpPr>
            <p:cNvPr id="34" name="Rectangle 33">
              <a:extLst>
                <a:ext uri="{FF2B5EF4-FFF2-40B4-BE49-F238E27FC236}">
                  <a16:creationId xmlns:a16="http://schemas.microsoft.com/office/drawing/2014/main" xmlns="" id="{D31A686E-78A9-4CEB-AC8D-5B0A6E9EE459}"/>
                </a:ext>
              </a:extLst>
            </p:cNvPr>
            <p:cNvSpPr/>
            <p:nvPr/>
          </p:nvSpPr>
          <p:spPr>
            <a:xfrm>
              <a:off x="0" y="6172200"/>
              <a:ext cx="167678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400" b="1" dirty="0" err="1">
                  <a:solidFill>
                    <a:srgbClr val="FF0000"/>
                  </a:solidFill>
                  <a:latin typeface="Times New Roman" pitchFamily="18" charset="0"/>
                  <a:cs typeface="Times New Roman" pitchFamily="18" charset="0"/>
                </a:rPr>
                <a:t>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đu</a:t>
              </a:r>
              <a:r>
                <a:rPr lang="en-US" sz="2400" b="1" dirty="0">
                  <a:solidFill>
                    <a:srgbClr val="FF0000"/>
                  </a:solidFill>
                  <a:latin typeface="Times New Roman" pitchFamily="18" charset="0"/>
                  <a:cs typeface="Times New Roman" pitchFamily="18" charset="0"/>
                </a:rPr>
                <a:t>̉</a:t>
              </a:r>
            </a:p>
          </p:txBody>
        </p:sp>
        <p:sp>
          <p:nvSpPr>
            <p:cNvPr id="55" name="Right Arrow 54">
              <a:extLst>
                <a:ext uri="{FF2B5EF4-FFF2-40B4-BE49-F238E27FC236}">
                  <a16:creationId xmlns:a16="http://schemas.microsoft.com/office/drawing/2014/main" xmlns="" id="{250E8010-C7A9-4D63-BDF7-F9E779E06B5F}"/>
                </a:ext>
              </a:extLst>
            </p:cNvPr>
            <p:cNvSpPr/>
            <p:nvPr/>
          </p:nvSpPr>
          <p:spPr>
            <a:xfrm flipV="1">
              <a:off x="1676780" y="6354233"/>
              <a:ext cx="456820" cy="2751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76" name="Group 75"/>
          <p:cNvGrpSpPr>
            <a:grpSpLocks/>
          </p:cNvGrpSpPr>
          <p:nvPr/>
        </p:nvGrpSpPr>
        <p:grpSpPr bwMode="auto">
          <a:xfrm>
            <a:off x="5143500" y="1008063"/>
            <a:ext cx="4000500" cy="669925"/>
            <a:chOff x="5562600" y="76199"/>
            <a:chExt cx="3581401" cy="914401"/>
          </a:xfrm>
        </p:grpSpPr>
        <p:sp>
          <p:nvSpPr>
            <p:cNvPr id="43" name="Rectangle 42">
              <a:extLst>
                <a:ext uri="{FF2B5EF4-FFF2-40B4-BE49-F238E27FC236}">
                  <a16:creationId xmlns:a16="http://schemas.microsoft.com/office/drawing/2014/main" xmlns="" id="{0DB60B19-B4CD-489D-8F97-8A579D057044}"/>
                </a:ext>
              </a:extLst>
            </p:cNvPr>
            <p:cNvSpPr/>
            <p:nvPr/>
          </p:nvSpPr>
          <p:spPr>
            <a:xfrm>
              <a:off x="6632757" y="76199"/>
              <a:ext cx="2511244" cy="9144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700" b="1" dirty="0" err="1">
                  <a:solidFill>
                    <a:srgbClr val="FF0000"/>
                  </a:solidFill>
                  <a:latin typeface="Times New Roman" pitchFamily="18" charset="0"/>
                  <a:cs typeface="Times New Roman" pitchFamily="18" charset="0"/>
                </a:rPr>
                <a:t>Dưới</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300g</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muối</a:t>
              </a:r>
              <a:endParaRPr lang="en-US" sz="2700" b="1" dirty="0">
                <a:solidFill>
                  <a:srgbClr val="FF0000"/>
                </a:solidFill>
                <a:latin typeface="Times New Roman" pitchFamily="18" charset="0"/>
                <a:cs typeface="Times New Roman" pitchFamily="18" charset="0"/>
              </a:endParaRPr>
            </a:p>
          </p:txBody>
        </p:sp>
        <p:sp>
          <p:nvSpPr>
            <p:cNvPr id="56" name="Right Arrow 55">
              <a:extLst>
                <a:ext uri="{FF2B5EF4-FFF2-40B4-BE49-F238E27FC236}">
                  <a16:creationId xmlns:a16="http://schemas.microsoft.com/office/drawing/2014/main" xmlns="" id="{6BEC3043-3313-4FA6-BEAB-0AF2CBD8B33D}"/>
                </a:ext>
              </a:extLst>
            </p:cNvPr>
            <p:cNvSpPr/>
            <p:nvPr/>
          </p:nvSpPr>
          <p:spPr>
            <a:xfrm rot="10800000">
              <a:off x="5562600" y="548567"/>
              <a:ext cx="1193800" cy="2903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75" name="Group 74"/>
          <p:cNvGrpSpPr>
            <a:grpSpLocks/>
          </p:cNvGrpSpPr>
          <p:nvPr/>
        </p:nvGrpSpPr>
        <p:grpSpPr bwMode="auto">
          <a:xfrm>
            <a:off x="5194300" y="1749425"/>
            <a:ext cx="3949700" cy="628650"/>
            <a:chOff x="5638800" y="1066801"/>
            <a:chExt cx="3505200" cy="838199"/>
          </a:xfrm>
        </p:grpSpPr>
        <p:sp>
          <p:nvSpPr>
            <p:cNvPr id="42" name="Rectangle 41">
              <a:extLst>
                <a:ext uri="{FF2B5EF4-FFF2-40B4-BE49-F238E27FC236}">
                  <a16:creationId xmlns:a16="http://schemas.microsoft.com/office/drawing/2014/main" xmlns="" id="{D35B3B78-1B68-477C-AB3A-D84A8ACB7518}"/>
                </a:ext>
              </a:extLst>
            </p:cNvPr>
            <p:cNvSpPr/>
            <p:nvPr/>
          </p:nvSpPr>
          <p:spPr>
            <a:xfrm>
              <a:off x="6653167" y="1066801"/>
              <a:ext cx="2490833" cy="8381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700" b="1" dirty="0" err="1">
                  <a:solidFill>
                    <a:srgbClr val="FF0000"/>
                  </a:solidFill>
                  <a:latin typeface="Times New Roman" pitchFamily="18" charset="0"/>
                  <a:cs typeface="Times New Roman" pitchFamily="18" charset="0"/>
                </a:rPr>
                <a:t>Dưới</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500g</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đường</a:t>
              </a:r>
              <a:endParaRPr lang="en-US" sz="2700" b="1" dirty="0">
                <a:solidFill>
                  <a:srgbClr val="FF0000"/>
                </a:solidFill>
                <a:latin typeface="Times New Roman" pitchFamily="18" charset="0"/>
                <a:cs typeface="Times New Roman" pitchFamily="18" charset="0"/>
              </a:endParaRPr>
            </a:p>
          </p:txBody>
        </p:sp>
        <p:sp>
          <p:nvSpPr>
            <p:cNvPr id="57" name="Right Arrow 56">
              <a:extLst>
                <a:ext uri="{FF2B5EF4-FFF2-40B4-BE49-F238E27FC236}">
                  <a16:creationId xmlns:a16="http://schemas.microsoft.com/office/drawing/2014/main" xmlns="" id="{5D820D82-691C-48B0-B5DE-3873E12196A7}"/>
                </a:ext>
              </a:extLst>
            </p:cNvPr>
            <p:cNvSpPr/>
            <p:nvPr/>
          </p:nvSpPr>
          <p:spPr>
            <a:xfrm rot="10800000">
              <a:off x="5638800" y="1350434"/>
              <a:ext cx="1014367" cy="3259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74" name="Group 73"/>
          <p:cNvGrpSpPr>
            <a:grpSpLocks/>
          </p:cNvGrpSpPr>
          <p:nvPr/>
        </p:nvGrpSpPr>
        <p:grpSpPr bwMode="auto">
          <a:xfrm>
            <a:off x="5434013" y="2457450"/>
            <a:ext cx="3709987" cy="712788"/>
            <a:chOff x="5671852" y="2532491"/>
            <a:chExt cx="3548992" cy="950181"/>
          </a:xfrm>
        </p:grpSpPr>
        <p:sp>
          <p:nvSpPr>
            <p:cNvPr id="44" name="Rectangle 43">
              <a:extLst>
                <a:ext uri="{FF2B5EF4-FFF2-40B4-BE49-F238E27FC236}">
                  <a16:creationId xmlns:a16="http://schemas.microsoft.com/office/drawing/2014/main" xmlns="" id="{0011D64F-68DC-4719-933E-5DF308D37C17}"/>
                </a:ext>
              </a:extLst>
            </p:cNvPr>
            <p:cNvSpPr/>
            <p:nvPr/>
          </p:nvSpPr>
          <p:spPr>
            <a:xfrm>
              <a:off x="6171474" y="2532491"/>
              <a:ext cx="3049370" cy="9501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700" b="1" dirty="0">
                  <a:solidFill>
                    <a:srgbClr val="FF0000"/>
                  </a:solidFill>
                  <a:latin typeface="Times New Roman" pitchFamily="18" charset="0"/>
                  <a:cs typeface="Times New Roman" pitchFamily="18" charset="0"/>
                </a:rPr>
                <a:t>600g </a:t>
              </a:r>
              <a:r>
                <a:rPr lang="en-US" sz="2700" b="1" dirty="0" err="1">
                  <a:solidFill>
                    <a:srgbClr val="FF0000"/>
                  </a:solidFill>
                  <a:latin typeface="Times New Roman" pitchFamily="18" charset="0"/>
                  <a:cs typeface="Times New Roman" pitchFamily="18" charset="0"/>
                </a:rPr>
                <a:t>vừng</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lạc</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dầu</a:t>
              </a:r>
              <a:endParaRPr lang="en-US" sz="2700" b="1" dirty="0">
                <a:solidFill>
                  <a:srgbClr val="FF0000"/>
                </a:solidFill>
                <a:latin typeface="Times New Roman" pitchFamily="18" charset="0"/>
                <a:cs typeface="Times New Roman" pitchFamily="18" charset="0"/>
              </a:endParaRPr>
            </a:p>
          </p:txBody>
        </p:sp>
        <p:sp>
          <p:nvSpPr>
            <p:cNvPr id="58" name="Right Arrow 57">
              <a:extLst>
                <a:ext uri="{FF2B5EF4-FFF2-40B4-BE49-F238E27FC236}">
                  <a16:creationId xmlns:a16="http://schemas.microsoft.com/office/drawing/2014/main" xmlns="" id="{D97D605E-E25B-49BF-8617-BFDC2CB1BBD3}"/>
                </a:ext>
              </a:extLst>
            </p:cNvPr>
            <p:cNvSpPr/>
            <p:nvPr/>
          </p:nvSpPr>
          <p:spPr>
            <a:xfrm rot="10800000">
              <a:off x="5671852" y="2820296"/>
              <a:ext cx="533032" cy="2285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73" name="Group 72"/>
          <p:cNvGrpSpPr>
            <a:grpSpLocks/>
          </p:cNvGrpSpPr>
          <p:nvPr/>
        </p:nvGrpSpPr>
        <p:grpSpPr bwMode="auto">
          <a:xfrm>
            <a:off x="5794375" y="3257550"/>
            <a:ext cx="3349625" cy="823913"/>
            <a:chOff x="5946775" y="3581400"/>
            <a:chExt cx="3255768" cy="838200"/>
          </a:xfrm>
        </p:grpSpPr>
        <p:sp>
          <p:nvSpPr>
            <p:cNvPr id="48" name="Rectangle 47">
              <a:extLst>
                <a:ext uri="{FF2B5EF4-FFF2-40B4-BE49-F238E27FC236}">
                  <a16:creationId xmlns:a16="http://schemas.microsoft.com/office/drawing/2014/main" xmlns="" id="{F56A31B7-9ADC-42A4-BA73-7B78DA012D9B}"/>
                </a:ext>
              </a:extLst>
            </p:cNvPr>
            <p:cNvSpPr/>
            <p:nvPr/>
          </p:nvSpPr>
          <p:spPr>
            <a:xfrm>
              <a:off x="6491461" y="3581400"/>
              <a:ext cx="2711082"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700" b="1" dirty="0">
                  <a:solidFill>
                    <a:srgbClr val="FF0000"/>
                  </a:solidFill>
                  <a:latin typeface="Times New Roman" pitchFamily="18" charset="0"/>
                  <a:cs typeface="Times New Roman" pitchFamily="18" charset="0"/>
                </a:rPr>
                <a:t>1500g </a:t>
              </a:r>
              <a:r>
                <a:rPr lang="en-US" sz="2700" b="1" dirty="0" err="1">
                  <a:solidFill>
                    <a:srgbClr val="FF0000"/>
                  </a:solidFill>
                  <a:latin typeface="Times New Roman" pitchFamily="18" charset="0"/>
                  <a:cs typeface="Times New Roman" pitchFamily="18" charset="0"/>
                </a:rPr>
                <a:t>thịt</a:t>
              </a:r>
              <a:r>
                <a:rPr lang="en-US" sz="2700" b="1" dirty="0">
                  <a:solidFill>
                    <a:srgbClr val="FF0000"/>
                  </a:solidFill>
                  <a:latin typeface="Times New Roman" pitchFamily="18" charset="0"/>
                  <a:cs typeface="Times New Roman" pitchFamily="18" charset="0"/>
                </a:rPr>
                <a:t>, 2500g cá, 2kg </a:t>
              </a:r>
              <a:r>
                <a:rPr lang="en-US" sz="2700" b="1" dirty="0" err="1">
                  <a:solidFill>
                    <a:srgbClr val="FF0000"/>
                  </a:solidFill>
                  <a:latin typeface="Times New Roman" pitchFamily="18" charset="0"/>
                  <a:cs typeface="Times New Roman" pitchFamily="18" charset="0"/>
                </a:rPr>
                <a:t>đậu</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phu</a:t>
              </a:r>
              <a:r>
                <a:rPr lang="en-US" sz="2700" b="1" dirty="0">
                  <a:solidFill>
                    <a:srgbClr val="FF0000"/>
                  </a:solidFill>
                  <a:latin typeface="Times New Roman" pitchFamily="18" charset="0"/>
                  <a:cs typeface="Times New Roman" pitchFamily="18" charset="0"/>
                </a:rPr>
                <a:t>̣</a:t>
              </a:r>
            </a:p>
          </p:txBody>
        </p:sp>
        <p:sp>
          <p:nvSpPr>
            <p:cNvPr id="59" name="Right Arrow 58">
              <a:extLst>
                <a:ext uri="{FF2B5EF4-FFF2-40B4-BE49-F238E27FC236}">
                  <a16:creationId xmlns:a16="http://schemas.microsoft.com/office/drawing/2014/main" xmlns="" id="{B8E609C9-02B7-4F55-997B-D3EE07B34589}"/>
                </a:ext>
              </a:extLst>
            </p:cNvPr>
            <p:cNvSpPr/>
            <p:nvPr/>
          </p:nvSpPr>
          <p:spPr>
            <a:xfrm rot="10800000">
              <a:off x="5946775" y="3886641"/>
              <a:ext cx="533884" cy="2277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72" name="Group 71"/>
          <p:cNvGrpSpPr>
            <a:grpSpLocks/>
          </p:cNvGrpSpPr>
          <p:nvPr/>
        </p:nvGrpSpPr>
        <p:grpSpPr bwMode="auto">
          <a:xfrm>
            <a:off x="6057900" y="4114800"/>
            <a:ext cx="3086100" cy="685800"/>
            <a:chOff x="6413864" y="4419600"/>
            <a:chExt cx="2948548" cy="914400"/>
          </a:xfrm>
        </p:grpSpPr>
        <p:sp>
          <p:nvSpPr>
            <p:cNvPr id="47" name="Rectangle 46">
              <a:extLst>
                <a:ext uri="{FF2B5EF4-FFF2-40B4-BE49-F238E27FC236}">
                  <a16:creationId xmlns:a16="http://schemas.microsoft.com/office/drawing/2014/main" xmlns="" id="{F4B07BC4-89A7-4C94-B596-92033A59B397}"/>
                </a:ext>
              </a:extLst>
            </p:cNvPr>
            <p:cNvSpPr/>
            <p:nvPr/>
          </p:nvSpPr>
          <p:spPr>
            <a:xfrm>
              <a:off x="6659576" y="4419600"/>
              <a:ext cx="2702836"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700" b="1" dirty="0" err="1">
                  <a:solidFill>
                    <a:srgbClr val="FF0000"/>
                  </a:solidFill>
                  <a:latin typeface="Times New Roman" pitchFamily="18" charset="0"/>
                  <a:cs typeface="Times New Roman" pitchFamily="18" charset="0"/>
                </a:rPr>
                <a:t>Ăn</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theo</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kha</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năng</a:t>
              </a:r>
              <a:endParaRPr lang="en-US" sz="2700" b="1" dirty="0">
                <a:solidFill>
                  <a:srgbClr val="FF0000"/>
                </a:solidFill>
                <a:latin typeface="Times New Roman" pitchFamily="18" charset="0"/>
                <a:cs typeface="Times New Roman" pitchFamily="18" charset="0"/>
              </a:endParaRPr>
            </a:p>
          </p:txBody>
        </p:sp>
        <p:sp>
          <p:nvSpPr>
            <p:cNvPr id="60" name="Right Arrow 59">
              <a:extLst>
                <a:ext uri="{FF2B5EF4-FFF2-40B4-BE49-F238E27FC236}">
                  <a16:creationId xmlns:a16="http://schemas.microsoft.com/office/drawing/2014/main" xmlns="" id="{FC8F6656-9B3B-48BF-ABE6-A1567795F490}"/>
                </a:ext>
              </a:extLst>
            </p:cNvPr>
            <p:cNvSpPr/>
            <p:nvPr/>
          </p:nvSpPr>
          <p:spPr>
            <a:xfrm rot="10800000">
              <a:off x="6413864" y="4912784"/>
              <a:ext cx="345817" cy="1926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71" name="Group 70"/>
          <p:cNvGrpSpPr>
            <a:grpSpLocks/>
          </p:cNvGrpSpPr>
          <p:nvPr/>
        </p:nvGrpSpPr>
        <p:grpSpPr bwMode="auto">
          <a:xfrm>
            <a:off x="6505575" y="4857750"/>
            <a:ext cx="2638425" cy="400050"/>
            <a:chOff x="6949275" y="5463987"/>
            <a:chExt cx="2194729" cy="533401"/>
          </a:xfrm>
        </p:grpSpPr>
        <p:sp>
          <p:nvSpPr>
            <p:cNvPr id="46" name="Rectangle 45">
              <a:extLst>
                <a:ext uri="{FF2B5EF4-FFF2-40B4-BE49-F238E27FC236}">
                  <a16:creationId xmlns:a16="http://schemas.microsoft.com/office/drawing/2014/main" xmlns="" id="{7BF67DAC-EBC0-4CF9-AF2F-1C7489D17FC8}"/>
                </a:ext>
              </a:extLst>
            </p:cNvPr>
            <p:cNvSpPr/>
            <p:nvPr/>
          </p:nvSpPr>
          <p:spPr>
            <a:xfrm>
              <a:off x="7420706" y="5463987"/>
              <a:ext cx="1723298" cy="5334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700" b="1" dirty="0">
                  <a:solidFill>
                    <a:srgbClr val="FF0000"/>
                  </a:solidFill>
                  <a:latin typeface="Times New Roman" pitchFamily="18" charset="0"/>
                  <a:cs typeface="Times New Roman" pitchFamily="18" charset="0"/>
                </a:rPr>
                <a:t>10 kg </a:t>
              </a:r>
              <a:r>
                <a:rPr lang="en-US" sz="2700" b="1" dirty="0" err="1">
                  <a:solidFill>
                    <a:srgbClr val="FF0000"/>
                  </a:solidFill>
                  <a:latin typeface="Times New Roman" pitchFamily="18" charset="0"/>
                  <a:cs typeface="Times New Roman" pitchFamily="18" charset="0"/>
                </a:rPr>
                <a:t>rau</a:t>
              </a:r>
              <a:endParaRPr lang="en-US" sz="2700" b="1" dirty="0">
                <a:solidFill>
                  <a:srgbClr val="FF0000"/>
                </a:solidFill>
                <a:latin typeface="Times New Roman" pitchFamily="18" charset="0"/>
                <a:cs typeface="Times New Roman" pitchFamily="18" charset="0"/>
              </a:endParaRPr>
            </a:p>
          </p:txBody>
        </p:sp>
        <p:sp>
          <p:nvSpPr>
            <p:cNvPr id="61" name="Right Arrow 60">
              <a:extLst>
                <a:ext uri="{FF2B5EF4-FFF2-40B4-BE49-F238E27FC236}">
                  <a16:creationId xmlns:a16="http://schemas.microsoft.com/office/drawing/2014/main" xmlns="" id="{95EEEA30-8294-4805-ADD7-7726EFD82753}"/>
                </a:ext>
              </a:extLst>
            </p:cNvPr>
            <p:cNvSpPr/>
            <p:nvPr/>
          </p:nvSpPr>
          <p:spPr>
            <a:xfrm rot="10800000">
              <a:off x="6949275" y="5715871"/>
              <a:ext cx="533496"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grpSp>
        <p:nvGrpSpPr>
          <p:cNvPr id="70" name="Group 69"/>
          <p:cNvGrpSpPr>
            <a:grpSpLocks/>
          </p:cNvGrpSpPr>
          <p:nvPr/>
        </p:nvGrpSpPr>
        <p:grpSpPr bwMode="auto">
          <a:xfrm>
            <a:off x="6686550" y="5314950"/>
            <a:ext cx="2457450" cy="685800"/>
            <a:chOff x="6943758" y="5943601"/>
            <a:chExt cx="2447268" cy="914399"/>
          </a:xfrm>
        </p:grpSpPr>
        <p:sp>
          <p:nvSpPr>
            <p:cNvPr id="45" name="Rectangle 44">
              <a:extLst>
                <a:ext uri="{FF2B5EF4-FFF2-40B4-BE49-F238E27FC236}">
                  <a16:creationId xmlns:a16="http://schemas.microsoft.com/office/drawing/2014/main" xmlns="" id="{5F77AA81-BD9B-4F82-B397-3B39AEC04286}"/>
                </a:ext>
              </a:extLst>
            </p:cNvPr>
            <p:cNvSpPr/>
            <p:nvPr/>
          </p:nvSpPr>
          <p:spPr>
            <a:xfrm>
              <a:off x="7373769" y="5943601"/>
              <a:ext cx="2017257" cy="9143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700" b="1" dirty="0" err="1">
                  <a:solidFill>
                    <a:srgbClr val="FF0000"/>
                  </a:solidFill>
                  <a:latin typeface="Times New Roman" pitchFamily="18" charset="0"/>
                  <a:cs typeface="Times New Roman" pitchFamily="18" charset="0"/>
                </a:rPr>
                <a:t>12kg</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lương</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thực</a:t>
              </a:r>
              <a:endParaRPr lang="en-US" sz="2700" b="1" dirty="0">
                <a:solidFill>
                  <a:srgbClr val="FF0000"/>
                </a:solidFill>
                <a:latin typeface="Times New Roman" pitchFamily="18" charset="0"/>
                <a:cs typeface="Times New Roman" pitchFamily="18" charset="0"/>
              </a:endParaRPr>
            </a:p>
          </p:txBody>
        </p:sp>
        <p:sp>
          <p:nvSpPr>
            <p:cNvPr id="62" name="Right Arrow 61">
              <a:extLst>
                <a:ext uri="{FF2B5EF4-FFF2-40B4-BE49-F238E27FC236}">
                  <a16:creationId xmlns:a16="http://schemas.microsoft.com/office/drawing/2014/main" xmlns="" id="{1A1B0F25-4F02-4FD8-8740-B3020DDDD7B5}"/>
                </a:ext>
              </a:extLst>
            </p:cNvPr>
            <p:cNvSpPr/>
            <p:nvPr/>
          </p:nvSpPr>
          <p:spPr>
            <a:xfrm rot="10800000">
              <a:off x="6943758" y="6400801"/>
              <a:ext cx="532771"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FF0000"/>
                </a:solidFill>
              </a:endParaRPr>
            </a:p>
          </p:txBody>
        </p:sp>
      </p:grpSp>
      <p:pic>
        <p:nvPicPr>
          <p:cNvPr id="10262" name="Picture 7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59163" y="1752600"/>
            <a:ext cx="170656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7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75063" y="1181100"/>
            <a:ext cx="12398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500" fill="hold"/>
                                        <p:tgtEl>
                                          <p:spTgt spid="70"/>
                                        </p:tgtEl>
                                        <p:attrNameLst>
                                          <p:attrName>ppt_w</p:attrName>
                                        </p:attrNameLst>
                                      </p:cBhvr>
                                      <p:tavLst>
                                        <p:tav tm="0">
                                          <p:val>
                                            <p:fltVal val="0"/>
                                          </p:val>
                                        </p:tav>
                                        <p:tav tm="100000">
                                          <p:val>
                                            <p:strVal val="#ppt_w"/>
                                          </p:val>
                                        </p:tav>
                                      </p:tavLst>
                                    </p:anim>
                                    <p:anim calcmode="lin" valueType="num">
                                      <p:cBhvr>
                                        <p:cTn id="15" dur="500" fill="hold"/>
                                        <p:tgtEl>
                                          <p:spTgt spid="70"/>
                                        </p:tgtEl>
                                        <p:attrNameLst>
                                          <p:attrName>ppt_h</p:attrName>
                                        </p:attrNameLst>
                                      </p:cBhvr>
                                      <p:tavLst>
                                        <p:tav tm="0">
                                          <p:val>
                                            <p:fltVal val="0"/>
                                          </p:val>
                                        </p:tav>
                                        <p:tav tm="100000">
                                          <p:val>
                                            <p:strVal val="#ppt_h"/>
                                          </p:val>
                                        </p:tav>
                                      </p:tavLst>
                                    </p:anim>
                                    <p:animEffect transition="in" filter="fade">
                                      <p:cBhvr>
                                        <p:cTn id="16" dur="500"/>
                                        <p:tgtEl>
                                          <p:spTgt spid="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p:cTn id="21" dur="500" fill="hold"/>
                                        <p:tgtEl>
                                          <p:spTgt spid="64"/>
                                        </p:tgtEl>
                                        <p:attrNameLst>
                                          <p:attrName>ppt_w</p:attrName>
                                        </p:attrNameLst>
                                      </p:cBhvr>
                                      <p:tavLst>
                                        <p:tav tm="0">
                                          <p:val>
                                            <p:fltVal val="0"/>
                                          </p:val>
                                        </p:tav>
                                        <p:tav tm="100000">
                                          <p:val>
                                            <p:strVal val="#ppt_w"/>
                                          </p:val>
                                        </p:tav>
                                      </p:tavLst>
                                    </p:anim>
                                    <p:anim calcmode="lin" valueType="num">
                                      <p:cBhvr>
                                        <p:cTn id="22" dur="500" fill="hold"/>
                                        <p:tgtEl>
                                          <p:spTgt spid="64"/>
                                        </p:tgtEl>
                                        <p:attrNameLst>
                                          <p:attrName>ppt_h</p:attrName>
                                        </p:attrNameLst>
                                      </p:cBhvr>
                                      <p:tavLst>
                                        <p:tav tm="0">
                                          <p:val>
                                            <p:fltVal val="0"/>
                                          </p:val>
                                        </p:tav>
                                        <p:tav tm="100000">
                                          <p:val>
                                            <p:strVal val="#ppt_h"/>
                                          </p:val>
                                        </p:tav>
                                      </p:tavLst>
                                    </p:anim>
                                    <p:animEffect transition="in" filter="fade">
                                      <p:cBhvr>
                                        <p:cTn id="23" dur="500"/>
                                        <p:tgtEl>
                                          <p:spTgt spid="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p:cTn id="56" dur="500" fill="hold"/>
                                        <p:tgtEl>
                                          <p:spTgt spid="73"/>
                                        </p:tgtEl>
                                        <p:attrNameLst>
                                          <p:attrName>ppt_w</p:attrName>
                                        </p:attrNameLst>
                                      </p:cBhvr>
                                      <p:tavLst>
                                        <p:tav tm="0">
                                          <p:val>
                                            <p:fltVal val="0"/>
                                          </p:val>
                                        </p:tav>
                                        <p:tav tm="100000">
                                          <p:val>
                                            <p:strVal val="#ppt_w"/>
                                          </p:val>
                                        </p:tav>
                                      </p:tavLst>
                                    </p:anim>
                                    <p:anim calcmode="lin" valueType="num">
                                      <p:cBhvr>
                                        <p:cTn id="57" dur="500" fill="hold"/>
                                        <p:tgtEl>
                                          <p:spTgt spid="73"/>
                                        </p:tgtEl>
                                        <p:attrNameLst>
                                          <p:attrName>ppt_h</p:attrName>
                                        </p:attrNameLst>
                                      </p:cBhvr>
                                      <p:tavLst>
                                        <p:tav tm="0">
                                          <p:val>
                                            <p:fltVal val="0"/>
                                          </p:val>
                                        </p:tav>
                                        <p:tav tm="100000">
                                          <p:val>
                                            <p:strVal val="#ppt_h"/>
                                          </p:val>
                                        </p:tav>
                                      </p:tavLst>
                                    </p:anim>
                                    <p:animEffect transition="in" filter="fade">
                                      <p:cBhvr>
                                        <p:cTn id="58" dur="500"/>
                                        <p:tgtEl>
                                          <p:spTgt spid="7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p:cTn id="63" dur="500" fill="hold"/>
                                        <p:tgtEl>
                                          <p:spTgt spid="67"/>
                                        </p:tgtEl>
                                        <p:attrNameLst>
                                          <p:attrName>ppt_w</p:attrName>
                                        </p:attrNameLst>
                                      </p:cBhvr>
                                      <p:tavLst>
                                        <p:tav tm="0">
                                          <p:val>
                                            <p:fltVal val="0"/>
                                          </p:val>
                                        </p:tav>
                                        <p:tav tm="100000">
                                          <p:val>
                                            <p:strVal val="#ppt_w"/>
                                          </p:val>
                                        </p:tav>
                                      </p:tavLst>
                                    </p:anim>
                                    <p:anim calcmode="lin" valueType="num">
                                      <p:cBhvr>
                                        <p:cTn id="64" dur="500" fill="hold"/>
                                        <p:tgtEl>
                                          <p:spTgt spid="67"/>
                                        </p:tgtEl>
                                        <p:attrNameLst>
                                          <p:attrName>ppt_h</p:attrName>
                                        </p:attrNameLst>
                                      </p:cBhvr>
                                      <p:tavLst>
                                        <p:tav tm="0">
                                          <p:val>
                                            <p:fltVal val="0"/>
                                          </p:val>
                                        </p:tav>
                                        <p:tav tm="100000">
                                          <p:val>
                                            <p:strVal val="#ppt_h"/>
                                          </p:val>
                                        </p:tav>
                                      </p:tavLst>
                                    </p:anim>
                                    <p:animEffect transition="in" filter="fade">
                                      <p:cBhvr>
                                        <p:cTn id="65" dur="500"/>
                                        <p:tgtEl>
                                          <p:spTgt spid="6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fltVal val="0"/>
                                          </p:val>
                                        </p:tav>
                                        <p:tav tm="100000">
                                          <p:val>
                                            <p:strVal val="#ppt_w"/>
                                          </p:val>
                                        </p:tav>
                                      </p:tavLst>
                                    </p:anim>
                                    <p:anim calcmode="lin" valueType="num">
                                      <p:cBhvr>
                                        <p:cTn id="71" dur="500" fill="hold"/>
                                        <p:tgtEl>
                                          <p:spTgt spid="74"/>
                                        </p:tgtEl>
                                        <p:attrNameLst>
                                          <p:attrName>ppt_h</p:attrName>
                                        </p:attrNameLst>
                                      </p:cBhvr>
                                      <p:tavLst>
                                        <p:tav tm="0">
                                          <p:val>
                                            <p:fltVal val="0"/>
                                          </p:val>
                                        </p:tav>
                                        <p:tav tm="100000">
                                          <p:val>
                                            <p:strVal val="#ppt_h"/>
                                          </p:val>
                                        </p:tav>
                                      </p:tavLst>
                                    </p:anim>
                                    <p:animEffect transition="in" filter="fade">
                                      <p:cBhvr>
                                        <p:cTn id="72" dur="500"/>
                                        <p:tgtEl>
                                          <p:spTgt spid="7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nodeType="clickEffect">
                                  <p:stCondLst>
                                    <p:cond delay="0"/>
                                  </p:stCondLst>
                                  <p:childTnLst>
                                    <p:set>
                                      <p:cBhvr>
                                        <p:cTn id="83" dur="1" fill="hold">
                                          <p:stCondLst>
                                            <p:cond delay="0"/>
                                          </p:stCondLst>
                                        </p:cTn>
                                        <p:tgtEl>
                                          <p:spTgt spid="75"/>
                                        </p:tgtEl>
                                        <p:attrNameLst>
                                          <p:attrName>style.visibility</p:attrName>
                                        </p:attrNameLst>
                                      </p:cBhvr>
                                      <p:to>
                                        <p:strVal val="visible"/>
                                      </p:to>
                                    </p:set>
                                    <p:anim calcmode="lin" valueType="num">
                                      <p:cBhvr>
                                        <p:cTn id="84" dur="500" fill="hold"/>
                                        <p:tgtEl>
                                          <p:spTgt spid="75"/>
                                        </p:tgtEl>
                                        <p:attrNameLst>
                                          <p:attrName>ppt_w</p:attrName>
                                        </p:attrNameLst>
                                      </p:cBhvr>
                                      <p:tavLst>
                                        <p:tav tm="0">
                                          <p:val>
                                            <p:fltVal val="0"/>
                                          </p:val>
                                        </p:tav>
                                        <p:tav tm="100000">
                                          <p:val>
                                            <p:strVal val="#ppt_w"/>
                                          </p:val>
                                        </p:tav>
                                      </p:tavLst>
                                    </p:anim>
                                    <p:anim calcmode="lin" valueType="num">
                                      <p:cBhvr>
                                        <p:cTn id="85" dur="500" fill="hold"/>
                                        <p:tgtEl>
                                          <p:spTgt spid="75"/>
                                        </p:tgtEl>
                                        <p:attrNameLst>
                                          <p:attrName>ppt_h</p:attrName>
                                        </p:attrNameLst>
                                      </p:cBhvr>
                                      <p:tavLst>
                                        <p:tav tm="0">
                                          <p:val>
                                            <p:fltVal val="0"/>
                                          </p:val>
                                        </p:tav>
                                        <p:tav tm="100000">
                                          <p:val>
                                            <p:strVal val="#ppt_h"/>
                                          </p:val>
                                        </p:tav>
                                      </p:tavLst>
                                    </p:anim>
                                    <p:animEffect transition="in" filter="fade">
                                      <p:cBhvr>
                                        <p:cTn id="86" dur="500"/>
                                        <p:tgtEl>
                                          <p:spTgt spid="7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69"/>
                                        </p:tgtEl>
                                        <p:attrNameLst>
                                          <p:attrName>style.visibility</p:attrName>
                                        </p:attrNameLst>
                                      </p:cBhvr>
                                      <p:to>
                                        <p:strVal val="visible"/>
                                      </p:to>
                                    </p:set>
                                    <p:anim calcmode="lin" valueType="num">
                                      <p:cBhvr>
                                        <p:cTn id="91" dur="500" fill="hold"/>
                                        <p:tgtEl>
                                          <p:spTgt spid="69"/>
                                        </p:tgtEl>
                                        <p:attrNameLst>
                                          <p:attrName>ppt_w</p:attrName>
                                        </p:attrNameLst>
                                      </p:cBhvr>
                                      <p:tavLst>
                                        <p:tav tm="0">
                                          <p:val>
                                            <p:fltVal val="0"/>
                                          </p:val>
                                        </p:tav>
                                        <p:tav tm="100000">
                                          <p:val>
                                            <p:strVal val="#ppt_w"/>
                                          </p:val>
                                        </p:tav>
                                      </p:tavLst>
                                    </p:anim>
                                    <p:anim calcmode="lin" valueType="num">
                                      <p:cBhvr>
                                        <p:cTn id="92" dur="500" fill="hold"/>
                                        <p:tgtEl>
                                          <p:spTgt spid="69"/>
                                        </p:tgtEl>
                                        <p:attrNameLst>
                                          <p:attrName>ppt_h</p:attrName>
                                        </p:attrNameLst>
                                      </p:cBhvr>
                                      <p:tavLst>
                                        <p:tav tm="0">
                                          <p:val>
                                            <p:fltVal val="0"/>
                                          </p:val>
                                        </p:tav>
                                        <p:tav tm="100000">
                                          <p:val>
                                            <p:strVal val="#ppt_h"/>
                                          </p:val>
                                        </p:tav>
                                      </p:tavLst>
                                    </p:anim>
                                    <p:animEffect transition="in" filter="fade">
                                      <p:cBhvr>
                                        <p:cTn id="93" dur="500"/>
                                        <p:tgtEl>
                                          <p:spTgt spid="6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nodeType="clickEffect">
                                  <p:stCondLst>
                                    <p:cond delay="0"/>
                                  </p:stCondLst>
                                  <p:childTnLst>
                                    <p:set>
                                      <p:cBhvr>
                                        <p:cTn id="97" dur="1" fill="hold">
                                          <p:stCondLst>
                                            <p:cond delay="0"/>
                                          </p:stCondLst>
                                        </p:cTn>
                                        <p:tgtEl>
                                          <p:spTgt spid="76"/>
                                        </p:tgtEl>
                                        <p:attrNameLst>
                                          <p:attrName>style.visibility</p:attrName>
                                        </p:attrNameLst>
                                      </p:cBhvr>
                                      <p:to>
                                        <p:strVal val="visible"/>
                                      </p:to>
                                    </p:set>
                                    <p:anim calcmode="lin" valueType="num">
                                      <p:cBhvr>
                                        <p:cTn id="98" dur="500" fill="hold"/>
                                        <p:tgtEl>
                                          <p:spTgt spid="76"/>
                                        </p:tgtEl>
                                        <p:attrNameLst>
                                          <p:attrName>ppt_w</p:attrName>
                                        </p:attrNameLst>
                                      </p:cBhvr>
                                      <p:tavLst>
                                        <p:tav tm="0">
                                          <p:val>
                                            <p:fltVal val="0"/>
                                          </p:val>
                                        </p:tav>
                                        <p:tav tm="100000">
                                          <p:val>
                                            <p:strVal val="#ppt_w"/>
                                          </p:val>
                                        </p:tav>
                                      </p:tavLst>
                                    </p:anim>
                                    <p:anim calcmode="lin" valueType="num">
                                      <p:cBhvr>
                                        <p:cTn id="99" dur="500" fill="hold"/>
                                        <p:tgtEl>
                                          <p:spTgt spid="76"/>
                                        </p:tgtEl>
                                        <p:attrNameLst>
                                          <p:attrName>ppt_h</p:attrName>
                                        </p:attrNameLst>
                                      </p:cBhvr>
                                      <p:tavLst>
                                        <p:tav tm="0">
                                          <p:val>
                                            <p:fltVal val="0"/>
                                          </p:val>
                                        </p:tav>
                                        <p:tav tm="100000">
                                          <p:val>
                                            <p:strVal val="#ppt_h"/>
                                          </p:val>
                                        </p:tav>
                                      </p:tavLst>
                                    </p:anim>
                                    <p:animEffect transition="in" filter="fade">
                                      <p:cBhvr>
                                        <p:cTn id="10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Text Box 10"/>
          <p:cNvSpPr txBox="1">
            <a:spLocks noChangeArrowheads="1"/>
          </p:cNvSpPr>
          <p:nvPr/>
        </p:nvSpPr>
        <p:spPr bwMode="auto">
          <a:xfrm>
            <a:off x="0" y="5791200"/>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a:solidFill>
                  <a:srgbClr val="990000"/>
                </a:solidFill>
                <a:latin typeface="Times New Roman" pitchFamily="18" charset="0"/>
                <a:cs typeface="Times New Roman" pitchFamily="18" charset="0"/>
              </a:rPr>
              <a:t>* Nhóm thức ăn cần ăn hạn chế:</a:t>
            </a:r>
          </a:p>
        </p:txBody>
      </p:sp>
      <p:sp>
        <p:nvSpPr>
          <p:cNvPr id="19467" name="Text Box 11"/>
          <p:cNvSpPr txBox="1">
            <a:spLocks noChangeArrowheads="1"/>
          </p:cNvSpPr>
          <p:nvPr/>
        </p:nvSpPr>
        <p:spPr bwMode="auto">
          <a:xfrm>
            <a:off x="0" y="6338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a:solidFill>
                  <a:srgbClr val="0000FF"/>
                </a:solidFill>
                <a:latin typeface="Times New Roman" pitchFamily="18" charset="0"/>
                <a:cs typeface="Times New Roman" pitchFamily="18" charset="0"/>
              </a:rPr>
              <a:t>- Muối.</a:t>
            </a:r>
          </a:p>
        </p:txBody>
      </p:sp>
      <p:sp>
        <p:nvSpPr>
          <p:cNvPr id="19468" name="Text Box 12"/>
          <p:cNvSpPr txBox="1">
            <a:spLocks noChangeArrowheads="1"/>
          </p:cNvSpPr>
          <p:nvPr/>
        </p:nvSpPr>
        <p:spPr bwMode="auto">
          <a:xfrm>
            <a:off x="0" y="4876800"/>
            <a:ext cx="434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a:solidFill>
                  <a:srgbClr val="990000"/>
                </a:solidFill>
                <a:latin typeface="Times New Roman" pitchFamily="18" charset="0"/>
                <a:cs typeface="Times New Roman" pitchFamily="18" charset="0"/>
              </a:rPr>
              <a:t>* Nhóm thức ăn cần ăn ít:</a:t>
            </a:r>
          </a:p>
        </p:txBody>
      </p:sp>
      <p:sp>
        <p:nvSpPr>
          <p:cNvPr id="19469" name="Text Box 13"/>
          <p:cNvSpPr txBox="1">
            <a:spLocks noChangeArrowheads="1"/>
          </p:cNvSpPr>
          <p:nvPr/>
        </p:nvSpPr>
        <p:spPr bwMode="auto">
          <a:xfrm>
            <a:off x="0" y="533400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 Đường.</a:t>
            </a:r>
          </a:p>
        </p:txBody>
      </p:sp>
      <p:sp>
        <p:nvSpPr>
          <p:cNvPr id="19470" name="Text Box 14"/>
          <p:cNvSpPr txBox="1">
            <a:spLocks noChangeArrowheads="1"/>
          </p:cNvSpPr>
          <p:nvPr/>
        </p:nvSpPr>
        <p:spPr bwMode="auto">
          <a:xfrm>
            <a:off x="0" y="38862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a:solidFill>
                  <a:srgbClr val="990000"/>
                </a:solidFill>
                <a:latin typeface="Times New Roman" pitchFamily="18" charset="0"/>
                <a:cs typeface="Times New Roman" pitchFamily="18" charset="0"/>
              </a:rPr>
              <a:t>* Nhóm thức ăn cần ăn có mức độ:</a:t>
            </a:r>
          </a:p>
        </p:txBody>
      </p:sp>
      <p:sp>
        <p:nvSpPr>
          <p:cNvPr id="19471" name="Text Box 15"/>
          <p:cNvSpPr txBox="1">
            <a:spLocks noChangeArrowheads="1"/>
          </p:cNvSpPr>
          <p:nvPr/>
        </p:nvSpPr>
        <p:spPr bwMode="auto">
          <a:xfrm>
            <a:off x="0" y="44196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a:solidFill>
                  <a:srgbClr val="0000FF"/>
                </a:solidFill>
                <a:latin typeface="Times New Roman" pitchFamily="18" charset="0"/>
                <a:cs typeface="Times New Roman" pitchFamily="18" charset="0"/>
              </a:rPr>
              <a:t>- Dầu mỡ, vừng, lạc.</a:t>
            </a:r>
          </a:p>
        </p:txBody>
      </p:sp>
      <p:sp>
        <p:nvSpPr>
          <p:cNvPr id="19472" name="Text Box 16"/>
          <p:cNvSpPr txBox="1">
            <a:spLocks noChangeArrowheads="1"/>
          </p:cNvSpPr>
          <p:nvPr/>
        </p:nvSpPr>
        <p:spPr bwMode="auto">
          <a:xfrm>
            <a:off x="0" y="2819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i="1">
                <a:solidFill>
                  <a:srgbClr val="990000"/>
                </a:solidFill>
                <a:latin typeface="Times New Roman" pitchFamily="18" charset="0"/>
                <a:cs typeface="Times New Roman" pitchFamily="18" charset="0"/>
              </a:rPr>
              <a:t>* </a:t>
            </a:r>
            <a:r>
              <a:rPr lang="en-US" altLang="en-US" sz="2800" b="1">
                <a:solidFill>
                  <a:srgbClr val="990000"/>
                </a:solidFill>
                <a:latin typeface="Times New Roman" pitchFamily="18" charset="0"/>
                <a:cs typeface="Times New Roman" pitchFamily="18" charset="0"/>
              </a:rPr>
              <a:t>Nhóm thức ăn cần ăn vừa phải:</a:t>
            </a:r>
          </a:p>
        </p:txBody>
      </p:sp>
      <p:sp>
        <p:nvSpPr>
          <p:cNvPr id="19473" name="Text Box 17"/>
          <p:cNvSpPr txBox="1">
            <a:spLocks noChangeArrowheads="1"/>
          </p:cNvSpPr>
          <p:nvPr/>
        </p:nvSpPr>
        <p:spPr bwMode="auto">
          <a:xfrm>
            <a:off x="0" y="335280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 Thịt, cá, đậu phụ và thủy hải sản khác.</a:t>
            </a:r>
          </a:p>
        </p:txBody>
      </p:sp>
      <p:sp>
        <p:nvSpPr>
          <p:cNvPr id="19474" name="Text Box 18"/>
          <p:cNvSpPr txBox="1">
            <a:spLocks noChangeArrowheads="1"/>
          </p:cNvSpPr>
          <p:nvPr/>
        </p:nvSpPr>
        <p:spPr bwMode="auto">
          <a:xfrm>
            <a:off x="533400" y="16002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a:solidFill>
                  <a:srgbClr val="990000"/>
                </a:solidFill>
                <a:latin typeface="Times New Roman" pitchFamily="18" charset="0"/>
                <a:cs typeface="Times New Roman" pitchFamily="18" charset="0"/>
              </a:rPr>
              <a:t>* Nhóm thức ăn cần ăn đủ:</a:t>
            </a:r>
          </a:p>
        </p:txBody>
      </p:sp>
      <p:sp>
        <p:nvSpPr>
          <p:cNvPr id="19475" name="Text Box 19"/>
          <p:cNvSpPr txBox="1">
            <a:spLocks noChangeArrowheads="1"/>
          </p:cNvSpPr>
          <p:nvPr/>
        </p:nvSpPr>
        <p:spPr bwMode="auto">
          <a:xfrm>
            <a:off x="228600" y="205740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a:solidFill>
                  <a:srgbClr val="0000FF"/>
                </a:solidFill>
                <a:latin typeface="Times New Roman" pitchFamily="18" charset="0"/>
                <a:cs typeface="Times New Roman" pitchFamily="18" charset="0"/>
              </a:rPr>
              <a:t>- Lương thực, rau quả chín.</a:t>
            </a:r>
          </a:p>
        </p:txBody>
      </p:sp>
      <p:sp>
        <p:nvSpPr>
          <p:cNvPr id="11276" name="Text Box 23"/>
          <p:cNvSpPr txBox="1">
            <a:spLocks noChangeArrowheads="1"/>
          </p:cNvSpPr>
          <p:nvPr/>
        </p:nvSpPr>
        <p:spPr bwMode="auto">
          <a:xfrm>
            <a:off x="685800" y="838200"/>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2. Nhóm thức ăn có trong một bữa ăn cân đối.</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74"/>
                                        </p:tgtEl>
                                        <p:attrNameLst>
                                          <p:attrName>style.visibility</p:attrName>
                                        </p:attrNameLst>
                                      </p:cBhvr>
                                      <p:to>
                                        <p:strVal val="visible"/>
                                      </p:to>
                                    </p:set>
                                    <p:anim calcmode="discrete" valueType="clr">
                                      <p:cBhvr override="childStyle">
                                        <p:cTn id="7" dur="80"/>
                                        <p:tgtEl>
                                          <p:spTgt spid="194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74"/>
                                        </p:tgtEl>
                                        <p:attrNameLst>
                                          <p:attrName>fillcolor</p:attrName>
                                        </p:attrNameLst>
                                      </p:cBhvr>
                                      <p:tavLst>
                                        <p:tav tm="0">
                                          <p:val>
                                            <p:clrVal>
                                              <a:schemeClr val="accent2"/>
                                            </p:clrVal>
                                          </p:val>
                                        </p:tav>
                                        <p:tav tm="50000">
                                          <p:val>
                                            <p:clrVal>
                                              <a:schemeClr val="hlink"/>
                                            </p:clrVal>
                                          </p:val>
                                        </p:tav>
                                      </p:tavLst>
                                    </p:anim>
                                    <p:set>
                                      <p:cBhvr>
                                        <p:cTn id="9" dur="80"/>
                                        <p:tgtEl>
                                          <p:spTgt spid="19474"/>
                                        </p:tgtEl>
                                        <p:attrNameLst>
                                          <p:attrName>fill.type</p:attrName>
                                        </p:attrNameLst>
                                      </p:cBhvr>
                                      <p:to>
                                        <p:strVal val="solid"/>
                                      </p:to>
                                    </p:set>
                                  </p:childTnLst>
                                </p:cTn>
                              </p:par>
                            </p:childTnLst>
                          </p:cTn>
                        </p:par>
                        <p:par>
                          <p:cTn id="10" fill="hold" nodeType="afterGroup">
                            <p:stCondLst>
                              <p:cond delay="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472"/>
                                        </p:tgtEl>
                                        <p:attrNameLst>
                                          <p:attrName>style.visibility</p:attrName>
                                        </p:attrNameLst>
                                      </p:cBhvr>
                                      <p:to>
                                        <p:strVal val="visible"/>
                                      </p:to>
                                    </p:set>
                                    <p:anim calcmode="discrete" valueType="clr">
                                      <p:cBhvr override="childStyle">
                                        <p:cTn id="13" dur="80"/>
                                        <p:tgtEl>
                                          <p:spTgt spid="1947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472"/>
                                        </p:tgtEl>
                                        <p:attrNameLst>
                                          <p:attrName>fillcolor</p:attrName>
                                        </p:attrNameLst>
                                      </p:cBhvr>
                                      <p:tavLst>
                                        <p:tav tm="0">
                                          <p:val>
                                            <p:clrVal>
                                              <a:schemeClr val="accent2"/>
                                            </p:clrVal>
                                          </p:val>
                                        </p:tav>
                                        <p:tav tm="50000">
                                          <p:val>
                                            <p:clrVal>
                                              <a:schemeClr val="hlink"/>
                                            </p:clrVal>
                                          </p:val>
                                        </p:tav>
                                      </p:tavLst>
                                    </p:anim>
                                    <p:set>
                                      <p:cBhvr>
                                        <p:cTn id="15" dur="80"/>
                                        <p:tgtEl>
                                          <p:spTgt spid="19472"/>
                                        </p:tgtEl>
                                        <p:attrNameLst>
                                          <p:attrName>fill.type</p:attrName>
                                        </p:attrNameLst>
                                      </p:cBhvr>
                                      <p:to>
                                        <p:strVal val="solid"/>
                                      </p:to>
                                    </p:set>
                                  </p:childTnLst>
                                </p:cTn>
                              </p:par>
                            </p:childTnLst>
                          </p:cTn>
                        </p:par>
                        <p:par>
                          <p:cTn id="16" fill="hold" nodeType="afterGroup">
                            <p:stCondLst>
                              <p:cond delay="18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9470"/>
                                        </p:tgtEl>
                                        <p:attrNameLst>
                                          <p:attrName>style.visibility</p:attrName>
                                        </p:attrNameLst>
                                      </p:cBhvr>
                                      <p:to>
                                        <p:strVal val="visible"/>
                                      </p:to>
                                    </p:set>
                                    <p:anim calcmode="discrete" valueType="clr">
                                      <p:cBhvr override="childStyle">
                                        <p:cTn id="19" dur="80"/>
                                        <p:tgtEl>
                                          <p:spTgt spid="1947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470"/>
                                        </p:tgtEl>
                                        <p:attrNameLst>
                                          <p:attrName>fillcolor</p:attrName>
                                        </p:attrNameLst>
                                      </p:cBhvr>
                                      <p:tavLst>
                                        <p:tav tm="0">
                                          <p:val>
                                            <p:clrVal>
                                              <a:schemeClr val="accent2"/>
                                            </p:clrVal>
                                          </p:val>
                                        </p:tav>
                                        <p:tav tm="50000">
                                          <p:val>
                                            <p:clrVal>
                                              <a:schemeClr val="hlink"/>
                                            </p:clrVal>
                                          </p:val>
                                        </p:tav>
                                      </p:tavLst>
                                    </p:anim>
                                    <p:set>
                                      <p:cBhvr>
                                        <p:cTn id="21" dur="80"/>
                                        <p:tgtEl>
                                          <p:spTgt spid="19470"/>
                                        </p:tgtEl>
                                        <p:attrNameLst>
                                          <p:attrName>fill.type</p:attrName>
                                        </p:attrNameLst>
                                      </p:cBhvr>
                                      <p:to>
                                        <p:strVal val="solid"/>
                                      </p:to>
                                    </p:set>
                                  </p:childTnLst>
                                </p:cTn>
                              </p:par>
                            </p:childTnLst>
                          </p:cTn>
                        </p:par>
                        <p:par>
                          <p:cTn id="22" fill="hold" nodeType="afterGroup">
                            <p:stCondLst>
                              <p:cond delay="28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9468"/>
                                        </p:tgtEl>
                                        <p:attrNameLst>
                                          <p:attrName>style.visibility</p:attrName>
                                        </p:attrNameLst>
                                      </p:cBhvr>
                                      <p:to>
                                        <p:strVal val="visible"/>
                                      </p:to>
                                    </p:set>
                                    <p:anim calcmode="discrete" valueType="clr">
                                      <p:cBhvr override="childStyle">
                                        <p:cTn id="25" dur="80"/>
                                        <p:tgtEl>
                                          <p:spTgt spid="1946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9468"/>
                                        </p:tgtEl>
                                        <p:attrNameLst>
                                          <p:attrName>fillcolor</p:attrName>
                                        </p:attrNameLst>
                                      </p:cBhvr>
                                      <p:tavLst>
                                        <p:tav tm="0">
                                          <p:val>
                                            <p:clrVal>
                                              <a:schemeClr val="accent2"/>
                                            </p:clrVal>
                                          </p:val>
                                        </p:tav>
                                        <p:tav tm="50000">
                                          <p:val>
                                            <p:clrVal>
                                              <a:schemeClr val="hlink"/>
                                            </p:clrVal>
                                          </p:val>
                                        </p:tav>
                                      </p:tavLst>
                                    </p:anim>
                                    <p:set>
                                      <p:cBhvr>
                                        <p:cTn id="27" dur="80"/>
                                        <p:tgtEl>
                                          <p:spTgt spid="19468"/>
                                        </p:tgtEl>
                                        <p:attrNameLst>
                                          <p:attrName>fill.type</p:attrName>
                                        </p:attrNameLst>
                                      </p:cBhvr>
                                      <p:to>
                                        <p:strVal val="solid"/>
                                      </p:to>
                                    </p:set>
                                  </p:childTnLst>
                                </p:cTn>
                              </p:par>
                            </p:childTnLst>
                          </p:cTn>
                        </p:par>
                        <p:par>
                          <p:cTn id="28" fill="hold" nodeType="afterGroup">
                            <p:stCondLst>
                              <p:cond delay="36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9466"/>
                                        </p:tgtEl>
                                        <p:attrNameLst>
                                          <p:attrName>style.visibility</p:attrName>
                                        </p:attrNameLst>
                                      </p:cBhvr>
                                      <p:to>
                                        <p:strVal val="visible"/>
                                      </p:to>
                                    </p:set>
                                    <p:anim calcmode="discrete" valueType="clr">
                                      <p:cBhvr override="childStyle">
                                        <p:cTn id="31" dur="80"/>
                                        <p:tgtEl>
                                          <p:spTgt spid="1946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9466"/>
                                        </p:tgtEl>
                                        <p:attrNameLst>
                                          <p:attrName>fillcolor</p:attrName>
                                        </p:attrNameLst>
                                      </p:cBhvr>
                                      <p:tavLst>
                                        <p:tav tm="0">
                                          <p:val>
                                            <p:clrVal>
                                              <a:schemeClr val="accent2"/>
                                            </p:clrVal>
                                          </p:val>
                                        </p:tav>
                                        <p:tav tm="50000">
                                          <p:val>
                                            <p:clrVal>
                                              <a:schemeClr val="hlink"/>
                                            </p:clrVal>
                                          </p:val>
                                        </p:tav>
                                      </p:tavLst>
                                    </p:anim>
                                    <p:set>
                                      <p:cBhvr>
                                        <p:cTn id="33" dur="80"/>
                                        <p:tgtEl>
                                          <p:spTgt spid="19466"/>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9475"/>
                                        </p:tgtEl>
                                        <p:attrNameLst>
                                          <p:attrName>style.visibility</p:attrName>
                                        </p:attrNameLst>
                                      </p:cBhvr>
                                      <p:to>
                                        <p:strVal val="visible"/>
                                      </p:to>
                                    </p:set>
                                    <p:anim calcmode="discrete" valueType="clr">
                                      <p:cBhvr override="childStyle">
                                        <p:cTn id="38" dur="80"/>
                                        <p:tgtEl>
                                          <p:spTgt spid="19475"/>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9475"/>
                                        </p:tgtEl>
                                        <p:attrNameLst>
                                          <p:attrName>fillcolor</p:attrName>
                                        </p:attrNameLst>
                                      </p:cBhvr>
                                      <p:tavLst>
                                        <p:tav tm="0">
                                          <p:val>
                                            <p:clrVal>
                                              <a:schemeClr val="accent2"/>
                                            </p:clrVal>
                                          </p:val>
                                        </p:tav>
                                        <p:tav tm="50000">
                                          <p:val>
                                            <p:clrVal>
                                              <a:schemeClr val="hlink"/>
                                            </p:clrVal>
                                          </p:val>
                                        </p:tav>
                                      </p:tavLst>
                                    </p:anim>
                                    <p:set>
                                      <p:cBhvr>
                                        <p:cTn id="40" dur="80"/>
                                        <p:tgtEl>
                                          <p:spTgt spid="19475"/>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9473"/>
                                        </p:tgtEl>
                                        <p:attrNameLst>
                                          <p:attrName>style.visibility</p:attrName>
                                        </p:attrNameLst>
                                      </p:cBhvr>
                                      <p:to>
                                        <p:strVal val="visible"/>
                                      </p:to>
                                    </p:set>
                                    <p:anim calcmode="discrete" valueType="clr">
                                      <p:cBhvr override="childStyle">
                                        <p:cTn id="45" dur="80"/>
                                        <p:tgtEl>
                                          <p:spTgt spid="19473"/>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9473"/>
                                        </p:tgtEl>
                                        <p:attrNameLst>
                                          <p:attrName>fillcolor</p:attrName>
                                        </p:attrNameLst>
                                      </p:cBhvr>
                                      <p:tavLst>
                                        <p:tav tm="0">
                                          <p:val>
                                            <p:clrVal>
                                              <a:schemeClr val="accent2"/>
                                            </p:clrVal>
                                          </p:val>
                                        </p:tav>
                                        <p:tav tm="50000">
                                          <p:val>
                                            <p:clrVal>
                                              <a:schemeClr val="hlink"/>
                                            </p:clrVal>
                                          </p:val>
                                        </p:tav>
                                      </p:tavLst>
                                    </p:anim>
                                    <p:set>
                                      <p:cBhvr>
                                        <p:cTn id="47" dur="80"/>
                                        <p:tgtEl>
                                          <p:spTgt spid="19473"/>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nodeType="clickEffect">
                                  <p:stCondLst>
                                    <p:cond delay="0"/>
                                  </p:stCondLst>
                                  <p:iterate type="lt">
                                    <p:tmPct val="50000"/>
                                  </p:iterate>
                                  <p:childTnLst>
                                    <p:set>
                                      <p:cBhvr>
                                        <p:cTn id="51" dur="1" fill="hold">
                                          <p:stCondLst>
                                            <p:cond delay="0"/>
                                          </p:stCondLst>
                                        </p:cTn>
                                        <p:tgtEl>
                                          <p:spTgt spid="19471">
                                            <p:txEl>
                                              <p:pRg st="0" end="0"/>
                                            </p:txEl>
                                          </p:spTgt>
                                        </p:tgtEl>
                                        <p:attrNameLst>
                                          <p:attrName>style.visibility</p:attrName>
                                        </p:attrNameLst>
                                      </p:cBhvr>
                                      <p:to>
                                        <p:strVal val="visible"/>
                                      </p:to>
                                    </p:set>
                                    <p:anim calcmode="discrete" valueType="clr">
                                      <p:cBhvr override="childStyle">
                                        <p:cTn id="52" dur="80"/>
                                        <p:tgtEl>
                                          <p:spTgt spid="194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9471">
                                            <p:txEl>
                                              <p:pRg st="0" end="0"/>
                                            </p:txEl>
                                          </p:spTgt>
                                        </p:tgtEl>
                                        <p:attrNameLst>
                                          <p:attrName>fillcolor</p:attrName>
                                        </p:attrNameLst>
                                      </p:cBhvr>
                                      <p:tavLst>
                                        <p:tav tm="0">
                                          <p:val>
                                            <p:clrVal>
                                              <a:schemeClr val="accent2"/>
                                            </p:clrVal>
                                          </p:val>
                                        </p:tav>
                                        <p:tav tm="50000">
                                          <p:val>
                                            <p:clrVal>
                                              <a:schemeClr val="hlink"/>
                                            </p:clrVal>
                                          </p:val>
                                        </p:tav>
                                      </p:tavLst>
                                    </p:anim>
                                    <p:set>
                                      <p:cBhvr>
                                        <p:cTn id="54" dur="80"/>
                                        <p:tgtEl>
                                          <p:spTgt spid="19471">
                                            <p:txEl>
                                              <p:pRg st="0" end="0"/>
                                            </p:txEl>
                                          </p:spTgt>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9469"/>
                                        </p:tgtEl>
                                        <p:attrNameLst>
                                          <p:attrName>style.visibility</p:attrName>
                                        </p:attrNameLst>
                                      </p:cBhvr>
                                      <p:to>
                                        <p:strVal val="visible"/>
                                      </p:to>
                                    </p:set>
                                    <p:anim calcmode="discrete" valueType="clr">
                                      <p:cBhvr override="childStyle">
                                        <p:cTn id="59" dur="80"/>
                                        <p:tgtEl>
                                          <p:spTgt spid="19469"/>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9469"/>
                                        </p:tgtEl>
                                        <p:attrNameLst>
                                          <p:attrName>fillcolor</p:attrName>
                                        </p:attrNameLst>
                                      </p:cBhvr>
                                      <p:tavLst>
                                        <p:tav tm="0">
                                          <p:val>
                                            <p:clrVal>
                                              <a:schemeClr val="accent2"/>
                                            </p:clrVal>
                                          </p:val>
                                        </p:tav>
                                        <p:tav tm="50000">
                                          <p:val>
                                            <p:clrVal>
                                              <a:schemeClr val="hlink"/>
                                            </p:clrVal>
                                          </p:val>
                                        </p:tav>
                                      </p:tavLst>
                                    </p:anim>
                                    <p:set>
                                      <p:cBhvr>
                                        <p:cTn id="61" dur="80"/>
                                        <p:tgtEl>
                                          <p:spTgt spid="19469"/>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19467"/>
                                        </p:tgtEl>
                                        <p:attrNameLst>
                                          <p:attrName>style.visibility</p:attrName>
                                        </p:attrNameLst>
                                      </p:cBhvr>
                                      <p:to>
                                        <p:strVal val="visible"/>
                                      </p:to>
                                    </p:set>
                                    <p:anim calcmode="discrete" valueType="clr">
                                      <p:cBhvr override="childStyle">
                                        <p:cTn id="66" dur="80"/>
                                        <p:tgtEl>
                                          <p:spTgt spid="19467"/>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9467"/>
                                        </p:tgtEl>
                                        <p:attrNameLst>
                                          <p:attrName>fillcolor</p:attrName>
                                        </p:attrNameLst>
                                      </p:cBhvr>
                                      <p:tavLst>
                                        <p:tav tm="0">
                                          <p:val>
                                            <p:clrVal>
                                              <a:schemeClr val="accent2"/>
                                            </p:clrVal>
                                          </p:val>
                                        </p:tav>
                                        <p:tav tm="50000">
                                          <p:val>
                                            <p:clrVal>
                                              <a:schemeClr val="hlink"/>
                                            </p:clrVal>
                                          </p:val>
                                        </p:tav>
                                      </p:tavLst>
                                    </p:anim>
                                    <p:set>
                                      <p:cBhvr>
                                        <p:cTn id="68" dur="80"/>
                                        <p:tgtEl>
                                          <p:spTgt spid="194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19467" grpId="0"/>
      <p:bldP spid="19468" grpId="0"/>
      <p:bldP spid="19469" grpId="0"/>
      <p:bldP spid="19470" grpId="0"/>
      <p:bldP spid="19472" grpId="0"/>
      <p:bldP spid="19473" grpId="0"/>
      <p:bldP spid="19474" grpId="0"/>
      <p:bldP spid="194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457200" y="5334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b="1">
                <a:solidFill>
                  <a:srgbClr val="0000FF"/>
                </a:solidFill>
                <a:latin typeface="Times New Roman" pitchFamily="18" charset="0"/>
                <a:cs typeface="Times New Roman" pitchFamily="18" charset="0"/>
              </a:rPr>
              <a:t>1.</a:t>
            </a:r>
            <a:r>
              <a:rPr lang="en-US" altLang="en-US" sz="2800" b="1">
                <a:solidFill>
                  <a:schemeClr val="hlink"/>
                </a:solidFill>
                <a:latin typeface="Times New Roman" pitchFamily="18" charset="0"/>
                <a:cs typeface="Times New Roman" pitchFamily="18" charset="0"/>
              </a:rPr>
              <a:t> Vì sao cần phải phối hợp nhiều loại thức ăn và thường xuyên thay đổi món ăn?</a:t>
            </a:r>
            <a:endParaRPr lang="en-US" altLang="en-US" sz="2800" b="1" i="1" u="sng">
              <a:solidFill>
                <a:schemeClr val="hlink"/>
              </a:solidFill>
              <a:latin typeface="Times New Roman" pitchFamily="18" charset="0"/>
              <a:cs typeface="Times New Roman" pitchFamily="18" charset="0"/>
            </a:endParaRPr>
          </a:p>
        </p:txBody>
      </p:sp>
      <p:sp>
        <p:nvSpPr>
          <p:cNvPr id="12291" name="Text Box 5"/>
          <p:cNvSpPr txBox="1">
            <a:spLocks noChangeArrowheads="1"/>
          </p:cNvSpPr>
          <p:nvPr/>
        </p:nvSpPr>
        <p:spPr bwMode="auto">
          <a:xfrm>
            <a:off x="457200" y="1600200"/>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a:solidFill>
                  <a:srgbClr val="990000"/>
                </a:solidFill>
                <a:latin typeface="Times New Roman" pitchFamily="18" charset="0"/>
                <a:cs typeface="Times New Roman" pitchFamily="18" charset="0"/>
              </a:rPr>
              <a:t>* Không có một loại thức ăn nào có thể cung cấp đủ các chất cần thiết cho hoạt động sống của cơ thể. Tất cả những chất mà cơ thể cần đều phải lấy từ nhiều nguồn thức ăn khác nhau. Để có sức khoẻ tốt, chúng ta ăn phối hợp nhiều loại thức ăn và thường xuyên thay đổi món ăn.</a:t>
            </a:r>
            <a:endParaRPr lang="en-US" altLang="en-US" sz="2800">
              <a:solidFill>
                <a:srgbClr val="990000"/>
              </a:solidFill>
              <a:latin typeface="Times New Roman" pitchFamily="18" charset="0"/>
              <a:cs typeface="Times New Roman" pitchFamily="18" charset="0"/>
            </a:endParaRPr>
          </a:p>
        </p:txBody>
      </p:sp>
      <p:sp>
        <p:nvSpPr>
          <p:cNvPr id="12292" name="Text Box 9"/>
          <p:cNvSpPr txBox="1">
            <a:spLocks noChangeArrowheads="1"/>
          </p:cNvSpPr>
          <p:nvPr/>
        </p:nvSpPr>
        <p:spPr bwMode="auto">
          <a:xfrm>
            <a:off x="0" y="4419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2. Nhóm thức ăn có trong một bữa ăn cân đối.</a:t>
            </a:r>
          </a:p>
        </p:txBody>
      </p:sp>
      <p:sp>
        <p:nvSpPr>
          <p:cNvPr id="44043" name="Text Box 11"/>
          <p:cNvSpPr txBox="1">
            <a:spLocks noChangeArrowheads="1"/>
          </p:cNvSpPr>
          <p:nvPr/>
        </p:nvSpPr>
        <p:spPr bwMode="auto">
          <a:xfrm>
            <a:off x="0" y="50292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a:solidFill>
                  <a:srgbClr val="990000"/>
                </a:solidFill>
                <a:latin typeface="Times New Roman" pitchFamily="18" charset="0"/>
                <a:cs typeface="Times New Roman" pitchFamily="18" charset="0"/>
              </a:rPr>
              <a:t>* </a:t>
            </a:r>
            <a:r>
              <a:rPr lang="en-US" altLang="en-US" sz="2800" b="1">
                <a:solidFill>
                  <a:srgbClr val="990000"/>
                </a:solidFill>
                <a:latin typeface="Times New Roman" pitchFamily="18" charset="0"/>
                <a:cs typeface="Times New Roman" pitchFamily="18" charset="0"/>
              </a:rPr>
              <a:t>Một bữa ăn có nhiều loại thức ăn đủ nhóm: bột đường, đạm, béo, vi-ta-min, khoáng và chất xơ với tỉ lệ hợp lí như tháp dinh dưỡng cân đối chỉ dẫn là một bữa ăn cân đối.</a:t>
            </a:r>
            <a:endParaRPr lang="en-US" altLang="en-US" sz="2800">
              <a:solidFill>
                <a:srgbClr val="990000"/>
              </a:solidFill>
              <a:latin typeface="Times New Roman" pitchFamily="18" charset="0"/>
              <a:cs typeface="Times New Roman"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4043"/>
                                        </p:tgtEl>
                                        <p:attrNameLst>
                                          <p:attrName>style.visibility</p:attrName>
                                        </p:attrNameLst>
                                      </p:cBhvr>
                                      <p:to>
                                        <p:strVal val="visible"/>
                                      </p:to>
                                    </p:set>
                                    <p:anim calcmode="discrete" valueType="clr">
                                      <p:cBhvr override="childStyle">
                                        <p:cTn id="7" dur="80"/>
                                        <p:tgtEl>
                                          <p:spTgt spid="440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43"/>
                                        </p:tgtEl>
                                        <p:attrNameLst>
                                          <p:attrName>fillcolor</p:attrName>
                                        </p:attrNameLst>
                                      </p:cBhvr>
                                      <p:tavLst>
                                        <p:tav tm="0">
                                          <p:val>
                                            <p:clrVal>
                                              <a:schemeClr val="accent2"/>
                                            </p:clrVal>
                                          </p:val>
                                        </p:tav>
                                        <p:tav tm="50000">
                                          <p:val>
                                            <p:clrVal>
                                              <a:schemeClr val="hlink"/>
                                            </p:clrVal>
                                          </p:val>
                                        </p:tav>
                                      </p:tavLst>
                                    </p:anim>
                                    <p:set>
                                      <p:cBhvr>
                                        <p:cTn id="9" dur="80"/>
                                        <p:tgtEl>
                                          <p:spTgt spid="440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TotalTime>
  <Words>983</Words>
  <Application>Microsoft Office PowerPoint</Application>
  <PresentationFormat>On-screen Show (4:3)</PresentationFormat>
  <Paragraphs>77</Paragraphs>
  <Slides>17</Slides>
  <Notes>0</Notes>
  <HiddenSlides>0</HiddenSlides>
  <MMClips>1</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Chủ đề của Office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PC_ASUS</cp:lastModifiedBy>
  <cp:revision>111</cp:revision>
  <dcterms:created xsi:type="dcterms:W3CDTF">2011-08-16T13:47:20Z</dcterms:created>
  <dcterms:modified xsi:type="dcterms:W3CDTF">2021-05-11T16:34:14Z</dcterms:modified>
</cp:coreProperties>
</file>