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Override PartName="/ppt/activeX/activeX1.xml" ContentType="application/vnd.ms-office.activeX+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87" r:id="rId2"/>
    <p:sldId id="259" r:id="rId3"/>
    <p:sldId id="277" r:id="rId4"/>
    <p:sldId id="289" r:id="rId5"/>
    <p:sldId id="279" r:id="rId6"/>
    <p:sldId id="291" r:id="rId7"/>
    <p:sldId id="292" r:id="rId8"/>
    <p:sldId id="294" r:id="rId9"/>
    <p:sldId id="296" r:id="rId10"/>
    <p:sldId id="303" r:id="rId11"/>
    <p:sldId id="304" r:id="rId12"/>
    <p:sldId id="301" r:id="rId13"/>
    <p:sldId id="299" r:id="rId14"/>
    <p:sldId id="302" r:id="rId15"/>
    <p:sldId id="280" r:id="rId1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00CC66"/>
    <a:srgbClr val="FF0000"/>
    <a:srgbClr val="9EB193"/>
    <a:srgbClr val="0000FF"/>
    <a:srgbClr val="4139E1"/>
    <a:srgbClr val="FF6600"/>
    <a:srgbClr val="6699FF"/>
    <a:srgbClr val="CC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41" autoAdjust="0"/>
    <p:restoredTop sz="94660"/>
  </p:normalViewPr>
  <p:slideViewPr>
    <p:cSldViewPr>
      <p:cViewPr varScale="1">
        <p:scale>
          <a:sx n="38" d="100"/>
          <a:sy n="38" d="100"/>
        </p:scale>
        <p:origin x="-1398"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activeX/activeX1.xml><?xml version="1.0" encoding="utf-8"?>
<ax:ocx xmlns:ax="http://schemas.microsoft.com/office/2006/activeX" xmlns:r="http://schemas.openxmlformats.org/officeDocument/2006/relationships" ax:classid="{8BD21D10-EC42-11CE-9E0D-00AA006002F3}" ax:persistence="persistPropertyBag">
  <ax:ocxPr ax:name="VariousPropertyBits" ax:value="746604571"/>
  <ax:ocxPr ax:name="Size" ax:value="2540;1693"/>
  <ax:ocxPr ax:name="Value" ax:value="slowly"/>
  <ax:ocxPr ax:name="FontName" ax:value="Arial"/>
  <ax:ocxPr ax:name="FontHeight" ax:value="285"/>
  <ax:ocxPr ax:name="FontCharSet" ax:value="0"/>
  <ax:ocxPr ax:name="FontPitchAndFamily" ax:value="2"/>
</ax:ocx>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747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843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47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47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747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F8190F0B-853E-4F91-9B6A-D23E044ED20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DA2ECCCC-C543-48D7-81F9-CBF615AEECEA}" type="slidenum">
              <a:rPr lang="en-US" smtClean="0"/>
              <a:pPr/>
              <a:t>8</a:t>
            </a:fld>
            <a:endParaRPr lang="en-US" smtClean="0"/>
          </a:p>
        </p:txBody>
      </p:sp>
      <p:sp>
        <p:nvSpPr>
          <p:cNvPr id="19459" name="Rectangle 2"/>
          <p:cNvSpPr>
            <a:spLocks noRot="1" noChangeArrowheads="1" noTextEdit="1"/>
          </p:cNvSpPr>
          <p:nvPr>
            <p:ph type="sldImg"/>
          </p:nvPr>
        </p:nvSpPr>
        <p:spPr>
          <a:ln/>
        </p:spPr>
      </p:sp>
      <p:sp>
        <p:nvSpPr>
          <p:cNvPr id="19460"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8043796D-B37A-4A42-A312-9C10CAF1ED81}" type="slidenum">
              <a:rPr lang="en-US" smtClean="0"/>
              <a:pPr/>
              <a:t>12</a:t>
            </a:fld>
            <a:endParaRPr lang="en-US" smtClean="0"/>
          </a:p>
        </p:txBody>
      </p:sp>
      <p:sp>
        <p:nvSpPr>
          <p:cNvPr id="20483" name="Rectangle 2"/>
          <p:cNvSpPr>
            <a:spLocks noRot="1" noChangeArrowheads="1" noTextEdit="1"/>
          </p:cNvSpPr>
          <p:nvPr>
            <p:ph type="sldImg"/>
          </p:nvPr>
        </p:nvSpPr>
        <p:spPr>
          <a:ln/>
        </p:spPr>
      </p:sp>
      <p:sp>
        <p:nvSpPr>
          <p:cNvPr id="20484"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w="9525">
                <a:noFill/>
                <a:round/>
                <a:headEnd/>
                <a:tailEnd/>
              </a:ln>
            </p:spPr>
            <p:txBody>
              <a:bodyPr/>
              <a:lstStyle/>
              <a:p>
                <a:pPr>
                  <a:defRPr/>
                </a:pPr>
                <a:endParaRPr lang="en-US"/>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7" name="Freeform 10"/>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grpSp>
      <p:sp>
        <p:nvSpPr>
          <p:cNvPr id="56331"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56332"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96822DA9-E100-4C09-A571-E633A17AA43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F711ABFE-A544-4813-B522-7898AC5AE5B5}"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AD315866-585A-4EFC-8DEA-5D317545524F}"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4EDF3310-060C-4E03-9462-9E5CEA476306}"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E7100A7D-48CA-455C-B65D-7D692988C2A4}"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5362F9C2-2F82-4A93-B8E6-F9D8341DE059}"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3D60AC86-A3B1-4532-A794-527E094FC7A4}"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19DB6AD-474F-4EE9-8D4C-3F3EA5D2EF3E}"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550EBBE6-61CD-4B83-A11B-EA024E19607E}"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E4A39270-6BB6-4281-A9D8-F3E96D8A15CA}"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09A27A36-8855-42F5-AEE4-06A2B165465D}"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55299"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2DDD4F0D-AD81-4A53-B98D-553614EA0D83}" type="slidenum">
              <a:rPr lang="en-US"/>
              <a:pPr>
                <a:defRPr/>
              </a:pPr>
              <a:t>‹#›</a:t>
            </a:fld>
            <a:endParaRPr lang="en-US"/>
          </a:p>
        </p:txBody>
      </p:sp>
      <p:grpSp>
        <p:nvGrpSpPr>
          <p:cNvPr id="2052" name="Group 4"/>
          <p:cNvGrpSpPr>
            <a:grpSpLocks/>
          </p:cNvGrpSpPr>
          <p:nvPr/>
        </p:nvGrpSpPr>
        <p:grpSpPr bwMode="auto">
          <a:xfrm>
            <a:off x="0" y="0"/>
            <a:ext cx="9140825" cy="6850063"/>
            <a:chOff x="0" y="0"/>
            <a:chExt cx="5758" cy="4315"/>
          </a:xfrm>
        </p:grpSpPr>
        <p:grpSp>
          <p:nvGrpSpPr>
            <p:cNvPr id="2060" name="Group 5"/>
            <p:cNvGrpSpPr>
              <a:grpSpLocks/>
            </p:cNvGrpSpPr>
            <p:nvPr userDrawn="1"/>
          </p:nvGrpSpPr>
          <p:grpSpPr bwMode="auto">
            <a:xfrm>
              <a:off x="1728" y="2230"/>
              <a:ext cx="4027" cy="2085"/>
              <a:chOff x="1728" y="2230"/>
              <a:chExt cx="4027" cy="2085"/>
            </a:xfrm>
          </p:grpSpPr>
          <p:sp>
            <p:nvSpPr>
              <p:cNvPr id="5530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5530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5530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2066"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w="9525">
                <a:noFill/>
                <a:round/>
                <a:headEnd/>
                <a:tailEnd/>
              </a:ln>
            </p:spPr>
            <p:txBody>
              <a:bodyPr/>
              <a:lstStyle/>
              <a:p>
                <a:pPr>
                  <a:defRPr/>
                </a:pPr>
                <a:endParaRPr lang="en-US"/>
              </a:p>
            </p:txBody>
          </p:sp>
          <p:sp>
            <p:nvSpPr>
              <p:cNvPr id="5530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5530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2062" name="Freeform 12"/>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grpSp>
      <p:sp>
        <p:nvSpPr>
          <p:cNvPr id="55309"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5310"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en-US"/>
          </a:p>
        </p:txBody>
      </p:sp>
      <p:sp>
        <p:nvSpPr>
          <p:cNvPr id="55311"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2056" name="Group 16"/>
          <p:cNvGrpSpPr>
            <a:grpSpLocks/>
          </p:cNvGrpSpPr>
          <p:nvPr userDrawn="1"/>
        </p:nvGrpSpPr>
        <p:grpSpPr bwMode="auto">
          <a:xfrm>
            <a:off x="0" y="0"/>
            <a:ext cx="9144000" cy="914400"/>
            <a:chOff x="0" y="0"/>
            <a:chExt cx="5760" cy="576"/>
          </a:xfrm>
        </p:grpSpPr>
        <p:pic>
          <p:nvPicPr>
            <p:cNvPr id="2057" name="Picture 17" descr="botagtaynguyen"/>
            <p:cNvPicPr>
              <a:picLocks noChangeAspect="1" noChangeArrowheads="1"/>
            </p:cNvPicPr>
            <p:nvPr/>
          </p:nvPicPr>
          <p:blipFill>
            <a:blip r:embed="rId13"/>
            <a:srcRect/>
            <a:stretch>
              <a:fillRect/>
            </a:stretch>
          </p:blipFill>
          <p:spPr bwMode="auto">
            <a:xfrm>
              <a:off x="3552" y="0"/>
              <a:ext cx="2208" cy="576"/>
            </a:xfrm>
            <a:prstGeom prst="rect">
              <a:avLst/>
            </a:prstGeom>
            <a:noFill/>
            <a:ln w="9525">
              <a:noFill/>
              <a:miter lim="800000"/>
              <a:headEnd/>
              <a:tailEnd/>
            </a:ln>
          </p:spPr>
        </p:pic>
        <p:pic>
          <p:nvPicPr>
            <p:cNvPr id="2058" name="Picture 18" descr="botagtaynguyen"/>
            <p:cNvPicPr>
              <a:picLocks noChangeAspect="1" noChangeArrowheads="1"/>
            </p:cNvPicPr>
            <p:nvPr/>
          </p:nvPicPr>
          <p:blipFill>
            <a:blip r:embed="rId13"/>
            <a:srcRect/>
            <a:stretch>
              <a:fillRect/>
            </a:stretch>
          </p:blipFill>
          <p:spPr bwMode="auto">
            <a:xfrm>
              <a:off x="0" y="0"/>
              <a:ext cx="2208" cy="576"/>
            </a:xfrm>
            <a:prstGeom prst="rect">
              <a:avLst/>
            </a:prstGeom>
            <a:noFill/>
            <a:ln w="9525">
              <a:noFill/>
              <a:miter lim="800000"/>
              <a:headEnd/>
              <a:tailEnd/>
            </a:ln>
          </p:spPr>
        </p:pic>
        <p:pic>
          <p:nvPicPr>
            <p:cNvPr id="2059" name="Picture 19" descr="botagtaynguyen"/>
            <p:cNvPicPr>
              <a:picLocks noChangeAspect="1" noChangeArrowheads="1"/>
            </p:cNvPicPr>
            <p:nvPr/>
          </p:nvPicPr>
          <p:blipFill>
            <a:blip r:embed="rId13"/>
            <a:srcRect/>
            <a:stretch>
              <a:fillRect/>
            </a:stretch>
          </p:blipFill>
          <p:spPr bwMode="auto">
            <a:xfrm>
              <a:off x="2016" y="0"/>
              <a:ext cx="2016" cy="576"/>
            </a:xfrm>
            <a:prstGeom prst="rect">
              <a:avLst/>
            </a:prstGeom>
            <a:noFill/>
            <a:ln w="9525">
              <a:noFill/>
              <a:miter lim="800000"/>
              <a:headEnd/>
              <a:tailEnd/>
            </a:ln>
          </p:spPr>
        </p:pic>
      </p:grpSp>
    </p:spTree>
  </p:cSld>
  <p:clrMap bg1="dk2" tx1="lt1" bg2="dk1" tx2="lt2" accent1="accent1" accent2="accent2" accent3="accent3" accent4="accent4" accent5="accent5" accent6="accent6" hlink="hlink" folHlink="folHlink"/>
  <p:sldLayoutIdLst>
    <p:sldLayoutId id="2147483719"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control" Target="../activeX/activeX1.xml"/><Relationship Id="rId7" Type="http://schemas.openxmlformats.org/officeDocument/2006/relationships/image" Target="../media/image5.gif"/><Relationship Id="rId2" Type="http://schemas.openxmlformats.org/officeDocument/2006/relationships/audio" Target="../media/audio1.wav"/><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gif"/><Relationship Id="rId10" Type="http://schemas.openxmlformats.org/officeDocument/2006/relationships/image" Target="../media/image8.gif"/><Relationship Id="rId4" Type="http://schemas.openxmlformats.org/officeDocument/2006/relationships/slideLayout" Target="../slideLayouts/slideLayout1.xml"/><Relationship Id="rId9" Type="http://schemas.openxmlformats.org/officeDocument/2006/relationships/image" Target="../media/image7.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4.gif"/></Relationships>
</file>

<file path=ppt/slides/_rels/slide1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hyperlink" Target="http://www.glitter-graphics.com/" TargetMode="Externa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9.wmf"/><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image" Target="../media/image11.gif"/></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14.gif"/></Relationships>
</file>

<file path=ppt/slides/_rels/slide7.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4.gif"/></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audio" Target="file:///H:\Track05.wav" TargetMode="External"/><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4" descr="thanks"/>
          <p:cNvPicPr>
            <a:picLocks noChangeAspect="1" noChangeArrowheads="1" noCrop="1"/>
          </p:cNvPicPr>
          <p:nvPr/>
        </p:nvPicPr>
        <p:blipFill>
          <a:blip r:embed="rId5"/>
          <a:srcRect/>
          <a:stretch>
            <a:fillRect/>
          </a:stretch>
        </p:blipFill>
        <p:spPr bwMode="auto">
          <a:xfrm>
            <a:off x="1828800" y="1752600"/>
            <a:ext cx="5410200" cy="457200"/>
          </a:xfrm>
          <a:prstGeom prst="rect">
            <a:avLst/>
          </a:prstGeom>
          <a:noFill/>
          <a:ln w="9525">
            <a:noFill/>
            <a:miter lim="800000"/>
            <a:headEnd/>
            <a:tailEnd/>
          </a:ln>
        </p:spPr>
      </p:pic>
      <p:pic>
        <p:nvPicPr>
          <p:cNvPr id="61447" name="S022324.WAV">
            <a:hlinkClick r:id="" action="ppaction://media"/>
          </p:cNvPr>
          <p:cNvPicPr>
            <a:picLocks noRot="1" noChangeAspect="1" noChangeArrowheads="1"/>
          </p:cNvPicPr>
          <p:nvPr>
            <a:wavAudioFile r:embed="rId2" name="S02.WAV"/>
          </p:nvPr>
        </p:nvPicPr>
        <p:blipFill>
          <a:blip r:embed="rId6"/>
          <a:srcRect/>
          <a:stretch>
            <a:fillRect/>
          </a:stretch>
        </p:blipFill>
        <p:spPr bwMode="auto">
          <a:xfrm>
            <a:off x="457200" y="304800"/>
            <a:ext cx="304800" cy="304800"/>
          </a:xfrm>
          <a:prstGeom prst="rect">
            <a:avLst/>
          </a:prstGeom>
          <a:noFill/>
          <a:ln w="9525">
            <a:noFill/>
            <a:miter lim="800000"/>
            <a:headEnd/>
            <a:tailEnd/>
          </a:ln>
        </p:spPr>
      </p:pic>
      <p:pic>
        <p:nvPicPr>
          <p:cNvPr id="1029" name="Picture 8" descr="white_W"/>
          <p:cNvPicPr>
            <a:picLocks noChangeAspect="1" noChangeArrowheads="1" noCrop="1"/>
          </p:cNvPicPr>
          <p:nvPr/>
        </p:nvPicPr>
        <p:blipFill>
          <a:blip r:embed="rId7"/>
          <a:srcRect/>
          <a:stretch>
            <a:fillRect/>
          </a:stretch>
        </p:blipFill>
        <p:spPr bwMode="auto">
          <a:xfrm>
            <a:off x="228600" y="228600"/>
            <a:ext cx="1219200" cy="1133475"/>
          </a:xfrm>
          <a:prstGeom prst="rect">
            <a:avLst/>
          </a:prstGeom>
          <a:noFill/>
          <a:ln w="9525">
            <a:noFill/>
            <a:miter lim="800000"/>
            <a:headEnd/>
            <a:tailEnd/>
          </a:ln>
        </p:spPr>
      </p:pic>
      <p:pic>
        <p:nvPicPr>
          <p:cNvPr id="1030" name="Picture 11" descr="saxaphone_swaying_hg_clr"/>
          <p:cNvPicPr>
            <a:picLocks noChangeAspect="1" noChangeArrowheads="1" noCrop="1"/>
          </p:cNvPicPr>
          <p:nvPr/>
        </p:nvPicPr>
        <p:blipFill>
          <a:blip r:embed="rId8"/>
          <a:srcRect/>
          <a:stretch>
            <a:fillRect/>
          </a:stretch>
        </p:blipFill>
        <p:spPr bwMode="auto">
          <a:xfrm>
            <a:off x="0" y="4972050"/>
            <a:ext cx="1295400" cy="1885950"/>
          </a:xfrm>
          <a:prstGeom prst="rect">
            <a:avLst/>
          </a:prstGeom>
          <a:noFill/>
          <a:ln w="9525">
            <a:noFill/>
            <a:miter lim="800000"/>
            <a:headEnd/>
            <a:tailEnd/>
          </a:ln>
        </p:spPr>
      </p:pic>
      <p:sp>
        <p:nvSpPr>
          <p:cNvPr id="61452" name="WordArt 12"/>
          <p:cNvSpPr>
            <a:spLocks noChangeArrowheads="1" noChangeShapeType="1" noTextEdit="1"/>
          </p:cNvSpPr>
          <p:nvPr/>
        </p:nvSpPr>
        <p:spPr bwMode="auto">
          <a:xfrm>
            <a:off x="1219200" y="2362200"/>
            <a:ext cx="6553200" cy="1752600"/>
          </a:xfrm>
          <a:prstGeom prst="rect">
            <a:avLst/>
          </a:prstGeom>
        </p:spPr>
        <p:txBody>
          <a:bodyPr wrap="none" fromWordArt="1">
            <a:prstTxWarp prst="textWave1">
              <a:avLst>
                <a:gd name="adj1" fmla="val 13005"/>
                <a:gd name="adj2" fmla="val 0"/>
              </a:avLst>
            </a:prstTxWarp>
          </a:bodyPr>
          <a:lstStyle/>
          <a:p>
            <a:pPr algn="ctr"/>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Âm nhạc Lớp 5</a:t>
            </a:r>
          </a:p>
        </p:txBody>
      </p:sp>
      <p:pic>
        <p:nvPicPr>
          <p:cNvPr id="1032" name="Picture 16" descr="Acoustic-04-june"/>
          <p:cNvPicPr>
            <a:picLocks noChangeAspect="1" noChangeArrowheads="1" noCrop="1"/>
          </p:cNvPicPr>
          <p:nvPr/>
        </p:nvPicPr>
        <p:blipFill>
          <a:blip r:embed="rId9"/>
          <a:srcRect/>
          <a:stretch>
            <a:fillRect/>
          </a:stretch>
        </p:blipFill>
        <p:spPr bwMode="auto">
          <a:xfrm flipH="1">
            <a:off x="7391400" y="4191000"/>
            <a:ext cx="1752600" cy="2667000"/>
          </a:xfrm>
          <a:prstGeom prst="rect">
            <a:avLst/>
          </a:prstGeom>
          <a:noFill/>
          <a:ln w="9525">
            <a:noFill/>
            <a:miter lim="800000"/>
            <a:headEnd/>
            <a:tailEnd/>
          </a:ln>
        </p:spPr>
      </p:pic>
      <p:pic>
        <p:nvPicPr>
          <p:cNvPr id="61457" name="Picture 17" descr="0 (291)"/>
          <p:cNvPicPr>
            <a:picLocks noChangeAspect="1" noChangeArrowheads="1" noCrop="1"/>
          </p:cNvPicPr>
          <p:nvPr/>
        </p:nvPicPr>
        <p:blipFill>
          <a:blip r:embed="rId10"/>
          <a:srcRect/>
          <a:stretch>
            <a:fillRect/>
          </a:stretch>
        </p:blipFill>
        <p:spPr bwMode="auto">
          <a:xfrm>
            <a:off x="533400" y="1524000"/>
            <a:ext cx="709613" cy="714375"/>
          </a:xfrm>
          <a:prstGeom prst="rect">
            <a:avLst/>
          </a:prstGeom>
          <a:noFill/>
          <a:ln w="9525">
            <a:noFill/>
            <a:miter lim="800000"/>
            <a:headEnd/>
            <a:tailEnd/>
          </a:ln>
        </p:spPr>
      </p:pic>
      <p:pic>
        <p:nvPicPr>
          <p:cNvPr id="61458" name="Picture 18" descr="0 (291)"/>
          <p:cNvPicPr>
            <a:picLocks noChangeAspect="1" noChangeArrowheads="1" noCrop="1"/>
          </p:cNvPicPr>
          <p:nvPr/>
        </p:nvPicPr>
        <p:blipFill>
          <a:blip r:embed="rId10"/>
          <a:srcRect/>
          <a:stretch>
            <a:fillRect/>
          </a:stretch>
        </p:blipFill>
        <p:spPr bwMode="auto">
          <a:xfrm>
            <a:off x="4114800" y="1676400"/>
            <a:ext cx="709613" cy="714375"/>
          </a:xfrm>
          <a:prstGeom prst="rect">
            <a:avLst/>
          </a:prstGeom>
          <a:noFill/>
          <a:ln w="9525">
            <a:noFill/>
            <a:miter lim="800000"/>
            <a:headEnd/>
            <a:tailEnd/>
          </a:ln>
        </p:spPr>
      </p:pic>
      <p:pic>
        <p:nvPicPr>
          <p:cNvPr id="61459" name="Picture 19" descr="0 (291)"/>
          <p:cNvPicPr>
            <a:picLocks noChangeAspect="1" noChangeArrowheads="1" noCrop="1"/>
          </p:cNvPicPr>
          <p:nvPr/>
        </p:nvPicPr>
        <p:blipFill>
          <a:blip r:embed="rId10"/>
          <a:srcRect/>
          <a:stretch>
            <a:fillRect/>
          </a:stretch>
        </p:blipFill>
        <p:spPr bwMode="auto">
          <a:xfrm>
            <a:off x="7620000" y="1600200"/>
            <a:ext cx="709613" cy="714375"/>
          </a:xfrm>
          <a:prstGeom prst="rect">
            <a:avLst/>
          </a:prstGeom>
          <a:noFill/>
          <a:ln w="9525">
            <a:noFill/>
            <a:miter lim="800000"/>
            <a:headEnd/>
            <a:tailEnd/>
          </a:ln>
        </p:spPr>
      </p:pic>
    </p:spTree>
    <p:controls>
      <p:control spid="1026" name="TextBox1" r:id="rId3" imgW="914400" imgH="609480"/>
    </p:controls>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61452"/>
                                        </p:tgtEl>
                                        <p:attrNameLst>
                                          <p:attrName>style.visibility</p:attrName>
                                        </p:attrNameLst>
                                      </p:cBhvr>
                                      <p:to>
                                        <p:strVal val="visible"/>
                                      </p:to>
                                    </p:set>
                                    <p:animEffect transition="in" filter="box(in)">
                                      <p:cBhvr>
                                        <p:cTn id="7" dur="500"/>
                                        <p:tgtEl>
                                          <p:spTgt spid="61452"/>
                                        </p:tgtEl>
                                      </p:cBhvr>
                                    </p:animEffect>
                                  </p:childTnLst>
                                </p:cTn>
                              </p:par>
                            </p:childTnLst>
                          </p:cTn>
                        </p:par>
                        <p:par>
                          <p:cTn id="8" fill="hold" nodeType="afterGroup">
                            <p:stCondLst>
                              <p:cond delay="500"/>
                            </p:stCondLst>
                            <p:childTnLst>
                              <p:par>
                                <p:cTn id="9" presetID="1" presetClass="mediacall" presetSubtype="0" fill="hold" nodeType="afterEffect">
                                  <p:stCondLst>
                                    <p:cond delay="0"/>
                                  </p:stCondLst>
                                  <p:childTnLst>
                                    <p:cmd type="call" cmd="playFrom(0.0)">
                                      <p:cBhvr>
                                        <p:cTn id="10" dur="131008" fill="hold"/>
                                        <p:tgtEl>
                                          <p:spTgt spid="61447"/>
                                        </p:tgtEl>
                                      </p:cBhvr>
                                    </p:cmd>
                                  </p:childTnLst>
                                </p:cTn>
                              </p:par>
                              <p:par>
                                <p:cTn id="11" presetID="5" presetClass="entr" presetSubtype="10" fill="hold" nodeType="withEffect">
                                  <p:stCondLst>
                                    <p:cond delay="0"/>
                                  </p:stCondLst>
                                  <p:childTnLst>
                                    <p:set>
                                      <p:cBhvr>
                                        <p:cTn id="12" dur="1" fill="hold">
                                          <p:stCondLst>
                                            <p:cond delay="0"/>
                                          </p:stCondLst>
                                        </p:cTn>
                                        <p:tgtEl>
                                          <p:spTgt spid="61457"/>
                                        </p:tgtEl>
                                        <p:attrNameLst>
                                          <p:attrName>style.visibility</p:attrName>
                                        </p:attrNameLst>
                                      </p:cBhvr>
                                      <p:to>
                                        <p:strVal val="visible"/>
                                      </p:to>
                                    </p:set>
                                    <p:animEffect transition="in" filter="checkerboard(across)">
                                      <p:cBhvr>
                                        <p:cTn id="13" dur="3000"/>
                                        <p:tgtEl>
                                          <p:spTgt spid="61457"/>
                                        </p:tgtEl>
                                      </p:cBhvr>
                                    </p:animEffect>
                                  </p:childTnLst>
                                </p:cTn>
                              </p:par>
                              <p:par>
                                <p:cTn id="14" presetID="5" presetClass="entr" presetSubtype="10" fill="hold" nodeType="withEffect">
                                  <p:stCondLst>
                                    <p:cond delay="0"/>
                                  </p:stCondLst>
                                  <p:childTnLst>
                                    <p:set>
                                      <p:cBhvr>
                                        <p:cTn id="15" dur="1" fill="hold">
                                          <p:stCondLst>
                                            <p:cond delay="0"/>
                                          </p:stCondLst>
                                        </p:cTn>
                                        <p:tgtEl>
                                          <p:spTgt spid="61458"/>
                                        </p:tgtEl>
                                        <p:attrNameLst>
                                          <p:attrName>style.visibility</p:attrName>
                                        </p:attrNameLst>
                                      </p:cBhvr>
                                      <p:to>
                                        <p:strVal val="visible"/>
                                      </p:to>
                                    </p:set>
                                    <p:animEffect transition="in" filter="checkerboard(across)">
                                      <p:cBhvr>
                                        <p:cTn id="16" dur="3000"/>
                                        <p:tgtEl>
                                          <p:spTgt spid="61458"/>
                                        </p:tgtEl>
                                      </p:cBhvr>
                                    </p:animEffect>
                                  </p:childTnLst>
                                </p:cTn>
                              </p:par>
                              <p:par>
                                <p:cTn id="17" presetID="5" presetClass="entr" presetSubtype="10" fill="hold" nodeType="withEffect">
                                  <p:stCondLst>
                                    <p:cond delay="0"/>
                                  </p:stCondLst>
                                  <p:childTnLst>
                                    <p:set>
                                      <p:cBhvr>
                                        <p:cTn id="18" dur="1" fill="hold">
                                          <p:stCondLst>
                                            <p:cond delay="0"/>
                                          </p:stCondLst>
                                        </p:cTn>
                                        <p:tgtEl>
                                          <p:spTgt spid="61459"/>
                                        </p:tgtEl>
                                        <p:attrNameLst>
                                          <p:attrName>style.visibility</p:attrName>
                                        </p:attrNameLst>
                                      </p:cBhvr>
                                      <p:to>
                                        <p:strVal val="visible"/>
                                      </p:to>
                                    </p:set>
                                    <p:animEffect transition="in" filter="checkerboard(across)">
                                      <p:cBhvr>
                                        <p:cTn id="19" dur="3000"/>
                                        <p:tgtEl>
                                          <p:spTgt spid="6145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0" fill="hold" display="0">
                  <p:stCondLst>
                    <p:cond delay="indefinite"/>
                  </p:stCondLst>
                  <p:endCondLst>
                    <p:cond evt="onNext" delay="0">
                      <p:tgtEl>
                        <p:sldTgt/>
                      </p:tgtEl>
                    </p:cond>
                    <p:cond evt="onPrev" delay="0">
                      <p:tgtEl>
                        <p:sldTgt/>
                      </p:tgtEl>
                    </p:cond>
                    <p:cond evt="onStopAudio" delay="0">
                      <p:tgtEl>
                        <p:sldTgt/>
                      </p:tgtEl>
                    </p:cond>
                  </p:endCondLst>
                </p:cTn>
                <p:tgtEl>
                  <p:spTgt spid="61447"/>
                </p:tgtEl>
              </p:cMediaNode>
            </p:audio>
          </p:childTnLst>
        </p:cTn>
      </p:par>
    </p:tnLst>
    <p:bldLst>
      <p:bldP spid="6145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rrowheads="1"/>
          </p:cNvSpPr>
          <p:nvPr>
            <p:ph type="title"/>
          </p:nvPr>
        </p:nvSpPr>
        <p:spPr/>
        <p:txBody>
          <a:bodyPr/>
          <a:lstStyle/>
          <a:p>
            <a:pPr eaLnBrk="1" hangingPunct="1">
              <a:defRPr/>
            </a:pPr>
            <a:endParaRPr lang="en-US" smtClean="0">
              <a:latin typeface="Arial"/>
            </a:endParaRPr>
          </a:p>
        </p:txBody>
      </p:sp>
      <p:sp>
        <p:nvSpPr>
          <p:cNvPr id="89091" name="Rectangle 3"/>
          <p:cNvSpPr>
            <a:spLocks noGrp="1" noChangeArrowheads="1"/>
          </p:cNvSpPr>
          <p:nvPr>
            <p:ph type="body" idx="1"/>
          </p:nvPr>
        </p:nvSpPr>
        <p:spPr/>
        <p:txBody>
          <a:bodyPr/>
          <a:lstStyle/>
          <a:p>
            <a:pPr eaLnBrk="1" hangingPunct="1">
              <a:defRPr/>
            </a:pPr>
            <a:endParaRPr lang="en-US" smtClean="0">
              <a:latin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Text Box 3"/>
          <p:cNvSpPr txBox="1">
            <a:spLocks noChangeArrowheads="1"/>
          </p:cNvSpPr>
          <p:nvPr/>
        </p:nvSpPr>
        <p:spPr bwMode="auto">
          <a:xfrm>
            <a:off x="3429000" y="1524000"/>
            <a:ext cx="5105400" cy="519113"/>
          </a:xfrm>
          <a:prstGeom prst="rect">
            <a:avLst/>
          </a:prstGeom>
          <a:noFill/>
          <a:ln w="9525">
            <a:noFill/>
            <a:miter lim="800000"/>
            <a:headEnd/>
            <a:tailEnd/>
          </a:ln>
        </p:spPr>
        <p:txBody>
          <a:bodyPr>
            <a:spAutoFit/>
          </a:bodyPr>
          <a:lstStyle/>
          <a:p>
            <a:endParaRPr lang="en-US" sz="2800">
              <a:latin typeface="Arial" charset="0"/>
            </a:endParaRPr>
          </a:p>
        </p:txBody>
      </p:sp>
      <p:sp>
        <p:nvSpPr>
          <p:cNvPr id="13315" name="Text Box 4"/>
          <p:cNvSpPr txBox="1">
            <a:spLocks noChangeArrowheads="1"/>
          </p:cNvSpPr>
          <p:nvPr/>
        </p:nvSpPr>
        <p:spPr bwMode="auto">
          <a:xfrm>
            <a:off x="2667000" y="4343400"/>
            <a:ext cx="184150" cy="366713"/>
          </a:xfrm>
          <a:prstGeom prst="rect">
            <a:avLst/>
          </a:prstGeom>
          <a:noFill/>
          <a:ln w="9525">
            <a:noFill/>
            <a:miter lim="800000"/>
            <a:headEnd/>
            <a:tailEnd/>
          </a:ln>
        </p:spPr>
        <p:txBody>
          <a:bodyPr wrap="none">
            <a:spAutoFit/>
          </a:bodyPr>
          <a:lstStyle/>
          <a:p>
            <a:endParaRPr lang="en-US">
              <a:latin typeface="Arial" charset="0"/>
            </a:endParaRPr>
          </a:p>
        </p:txBody>
      </p:sp>
      <p:sp>
        <p:nvSpPr>
          <p:cNvPr id="13316" name="Text Box 5"/>
          <p:cNvSpPr txBox="1">
            <a:spLocks noChangeArrowheads="1"/>
          </p:cNvSpPr>
          <p:nvPr/>
        </p:nvSpPr>
        <p:spPr bwMode="auto">
          <a:xfrm>
            <a:off x="3413125" y="2095500"/>
            <a:ext cx="184150" cy="366713"/>
          </a:xfrm>
          <a:prstGeom prst="rect">
            <a:avLst/>
          </a:prstGeom>
          <a:noFill/>
          <a:ln w="9525">
            <a:noFill/>
            <a:miter lim="800000"/>
            <a:headEnd/>
            <a:tailEnd/>
          </a:ln>
        </p:spPr>
        <p:txBody>
          <a:bodyPr wrap="none">
            <a:spAutoFit/>
          </a:bodyPr>
          <a:lstStyle/>
          <a:p>
            <a:endParaRPr lang="en-US">
              <a:latin typeface="Arial" charset="0"/>
            </a:endParaRPr>
          </a:p>
        </p:txBody>
      </p:sp>
      <p:sp>
        <p:nvSpPr>
          <p:cNvPr id="90118" name="WordArt 6"/>
          <p:cNvSpPr>
            <a:spLocks noChangeArrowheads="1" noChangeShapeType="1" noTextEdit="1"/>
          </p:cNvSpPr>
          <p:nvPr/>
        </p:nvSpPr>
        <p:spPr bwMode="auto">
          <a:xfrm>
            <a:off x="685800" y="2362200"/>
            <a:ext cx="7696200" cy="3276600"/>
          </a:xfrm>
          <a:prstGeom prst="rect">
            <a:avLst/>
          </a:prstGeom>
        </p:spPr>
        <p:txBody>
          <a:bodyPr wrap="none" fromWordArt="1">
            <a:prstTxWarp prst="textPlain">
              <a:avLst>
                <a:gd name="adj" fmla="val 50000"/>
              </a:avLst>
            </a:prstTxWarp>
          </a:bodyPr>
          <a:lstStyle/>
          <a:p>
            <a:pPr algn="ctr"/>
            <a:r>
              <a:rPr lang="pt-BR" sz="2400" kern="10">
                <a:ln w="9525">
                  <a:solidFill>
                    <a:srgbClr val="CC99FF"/>
                  </a:solidFill>
                  <a:round/>
                  <a:headEnd/>
                  <a:tailEnd/>
                </a:ln>
                <a:solidFill>
                  <a:srgbClr val="FF0000"/>
                </a:solidFill>
                <a:effectLst>
                  <a:outerShdw dist="53882" dir="2700000" algn="ctr" rotWithShape="0">
                    <a:srgbClr val="9999FF">
                      <a:alpha val="79999"/>
                    </a:srgbClr>
                  </a:outerShdw>
                </a:effectLst>
                <a:latin typeface="Arial"/>
                <a:cs typeface="Arial"/>
              </a:rPr>
              <a:t> Hát cả</a:t>
            </a:r>
          </a:p>
          <a:p>
            <a:pPr algn="ctr"/>
            <a:r>
              <a:rPr lang="pt-BR" sz="2400" kern="10">
                <a:ln w="9525">
                  <a:solidFill>
                    <a:srgbClr val="CC99FF"/>
                  </a:solidFill>
                  <a:round/>
                  <a:headEnd/>
                  <a:tailEnd/>
                </a:ln>
                <a:solidFill>
                  <a:srgbClr val="FF0000"/>
                </a:solidFill>
                <a:effectLst>
                  <a:outerShdw dist="53882" dir="2700000" algn="ctr" rotWithShape="0">
                    <a:srgbClr val="9999FF">
                      <a:alpha val="79999"/>
                    </a:srgbClr>
                  </a:outerShdw>
                </a:effectLst>
                <a:latin typeface="Arial"/>
                <a:cs typeface="Arial"/>
              </a:rPr>
              <a:t>lớp,nhóm,</a:t>
            </a:r>
          </a:p>
          <a:p>
            <a:pPr algn="ctr"/>
            <a:r>
              <a:rPr lang="pt-BR" sz="2400" kern="10">
                <a:ln w="9525">
                  <a:solidFill>
                    <a:srgbClr val="CC99FF"/>
                  </a:solidFill>
                  <a:round/>
                  <a:headEnd/>
                  <a:tailEnd/>
                </a:ln>
                <a:solidFill>
                  <a:srgbClr val="FF0000"/>
                </a:solidFill>
                <a:effectLst>
                  <a:outerShdw dist="53882" dir="2700000" algn="ctr" rotWithShape="0">
                    <a:srgbClr val="9999FF">
                      <a:alpha val="79999"/>
                    </a:srgbClr>
                  </a:outerShdw>
                </a:effectLst>
                <a:latin typeface="Arial"/>
                <a:cs typeface="Arial"/>
              </a:rPr>
              <a:t>cá nhân</a:t>
            </a:r>
            <a:endParaRPr lang="en-US" sz="2400" kern="10">
              <a:ln w="9525">
                <a:solidFill>
                  <a:srgbClr val="CC99FF"/>
                </a:solidFill>
                <a:round/>
                <a:headEnd/>
                <a:tailEnd/>
              </a:ln>
              <a:solidFill>
                <a:srgbClr val="FF0000"/>
              </a:solidFill>
              <a:effectLst>
                <a:outerShdw dist="53882" dir="2700000" algn="ctr" rotWithShape="0">
                  <a:srgbClr val="9999FF">
                    <a:alpha val="79999"/>
                  </a:srgbClr>
                </a:outerShdw>
              </a:effectLst>
              <a:latin typeface="Arial"/>
              <a:cs typeface="Arial"/>
            </a:endParaRPr>
          </a:p>
        </p:txBody>
      </p:sp>
      <p:pic>
        <p:nvPicPr>
          <p:cNvPr id="13318" name="Picture 7" descr="POINSET1"/>
          <p:cNvPicPr>
            <a:picLocks noChangeAspect="1" noChangeArrowheads="1"/>
          </p:cNvPicPr>
          <p:nvPr/>
        </p:nvPicPr>
        <p:blipFill>
          <a:blip r:embed="rId2"/>
          <a:srcRect/>
          <a:stretch>
            <a:fillRect/>
          </a:stretch>
        </p:blipFill>
        <p:spPr bwMode="auto">
          <a:xfrm>
            <a:off x="0" y="-304800"/>
            <a:ext cx="1128713" cy="1371600"/>
          </a:xfrm>
          <a:prstGeom prst="rect">
            <a:avLst/>
          </a:prstGeom>
          <a:noFill/>
          <a:ln w="9525">
            <a:noFill/>
            <a:miter lim="800000"/>
            <a:headEnd/>
            <a:tailEnd/>
          </a:ln>
        </p:spPr>
      </p:pic>
      <p:pic>
        <p:nvPicPr>
          <p:cNvPr id="13319" name="Picture 8" descr="POINSET1"/>
          <p:cNvPicPr>
            <a:picLocks noChangeAspect="1" noChangeArrowheads="1"/>
          </p:cNvPicPr>
          <p:nvPr/>
        </p:nvPicPr>
        <p:blipFill>
          <a:blip r:embed="rId2"/>
          <a:srcRect/>
          <a:stretch>
            <a:fillRect/>
          </a:stretch>
        </p:blipFill>
        <p:spPr bwMode="auto">
          <a:xfrm>
            <a:off x="0" y="5486400"/>
            <a:ext cx="1128713" cy="1371600"/>
          </a:xfrm>
          <a:prstGeom prst="rect">
            <a:avLst/>
          </a:prstGeom>
          <a:noFill/>
          <a:ln w="9525">
            <a:noFill/>
            <a:miter lim="800000"/>
            <a:headEnd/>
            <a:tailEnd/>
          </a:ln>
        </p:spPr>
      </p:pic>
      <p:pic>
        <p:nvPicPr>
          <p:cNvPr id="13320" name="Picture 9" descr="POINSET1"/>
          <p:cNvPicPr>
            <a:picLocks noChangeAspect="1" noChangeArrowheads="1"/>
          </p:cNvPicPr>
          <p:nvPr/>
        </p:nvPicPr>
        <p:blipFill>
          <a:blip r:embed="rId2"/>
          <a:srcRect/>
          <a:stretch>
            <a:fillRect/>
          </a:stretch>
        </p:blipFill>
        <p:spPr bwMode="auto">
          <a:xfrm>
            <a:off x="8015288" y="5486400"/>
            <a:ext cx="1128712" cy="1371600"/>
          </a:xfrm>
          <a:prstGeom prst="rect">
            <a:avLst/>
          </a:prstGeom>
          <a:noFill/>
          <a:ln w="9525">
            <a:noFill/>
            <a:miter lim="800000"/>
            <a:headEnd/>
            <a:tailEnd/>
          </a:ln>
        </p:spPr>
      </p:pic>
      <p:pic>
        <p:nvPicPr>
          <p:cNvPr id="13321" name="Picture 10" descr="POINSET1"/>
          <p:cNvPicPr>
            <a:picLocks noChangeAspect="1" noChangeArrowheads="1"/>
          </p:cNvPicPr>
          <p:nvPr/>
        </p:nvPicPr>
        <p:blipFill>
          <a:blip r:embed="rId2"/>
          <a:srcRect/>
          <a:stretch>
            <a:fillRect/>
          </a:stretch>
        </p:blipFill>
        <p:spPr bwMode="auto">
          <a:xfrm>
            <a:off x="8015288" y="0"/>
            <a:ext cx="1128712" cy="1371600"/>
          </a:xfrm>
          <a:prstGeom prst="rect">
            <a:avLst/>
          </a:prstGeom>
          <a:noFill/>
          <a:ln w="9525">
            <a:noFill/>
            <a:miter lim="800000"/>
            <a:headEnd/>
            <a:tailEnd/>
          </a:ln>
        </p:spPr>
      </p:pic>
      <p:pic>
        <p:nvPicPr>
          <p:cNvPr id="90124" name="Picture 12" descr="GUITARWH"/>
          <p:cNvPicPr>
            <a:picLocks noChangeAspect="1" noChangeArrowheads="1" noCrop="1"/>
          </p:cNvPicPr>
          <p:nvPr/>
        </p:nvPicPr>
        <p:blipFill>
          <a:blip r:embed="rId3"/>
          <a:srcRect/>
          <a:stretch>
            <a:fillRect/>
          </a:stretch>
        </p:blipFill>
        <p:spPr bwMode="auto">
          <a:xfrm>
            <a:off x="0" y="685800"/>
            <a:ext cx="1125538" cy="1419225"/>
          </a:xfrm>
          <a:prstGeom prst="rect">
            <a:avLst/>
          </a:prstGeom>
          <a:noFill/>
          <a:ln w="9525">
            <a:noFill/>
            <a:miter lim="800000"/>
            <a:headEnd/>
            <a:tailEnd/>
          </a:ln>
        </p:spPr>
      </p:pic>
      <p:sp>
        <p:nvSpPr>
          <p:cNvPr id="13323" name="WordArt 13"/>
          <p:cNvSpPr>
            <a:spLocks noChangeArrowheads="1" noChangeShapeType="1" noTextEdit="1"/>
          </p:cNvSpPr>
          <p:nvPr/>
        </p:nvSpPr>
        <p:spPr bwMode="auto">
          <a:xfrm>
            <a:off x="619125" y="914400"/>
            <a:ext cx="8524875" cy="1177925"/>
          </a:xfrm>
          <a:prstGeom prst="rect">
            <a:avLst/>
          </a:prstGeom>
        </p:spPr>
        <p:txBody>
          <a:bodyPr wrap="none" fromWordArt="1">
            <a:prstTxWarp prst="textPlain">
              <a:avLst>
                <a:gd name="adj" fmla="val 50000"/>
              </a:avLst>
            </a:prstTxWarp>
          </a:bodyPr>
          <a:lstStyle/>
          <a:p>
            <a:pPr algn="ctr"/>
            <a:r>
              <a:rPr lang="vi-VN"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Hoạt động 1:Học hát bài Đất nước tươi đẹp sao</a:t>
            </a:r>
            <a:endPar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p:stCondLst>
                                    <p:cond delay="0"/>
                                  </p:stCondLst>
                                  <p:childTnLst>
                                    <p:set>
                                      <p:cBhvr>
                                        <p:cTn id="6" dur="1" fill="hold">
                                          <p:stCondLst>
                                            <p:cond delay="0"/>
                                          </p:stCondLst>
                                        </p:cTn>
                                        <p:tgtEl>
                                          <p:spTgt spid="90118"/>
                                        </p:tgtEl>
                                        <p:attrNameLst>
                                          <p:attrName>style.visibility</p:attrName>
                                        </p:attrNameLst>
                                      </p:cBhvr>
                                      <p:to>
                                        <p:strVal val="visible"/>
                                      </p:to>
                                    </p:set>
                                    <p:animEffect transition="in" filter="wheel(4)">
                                      <p:cBhvr>
                                        <p:cTn id="7" dur="2000"/>
                                        <p:tgtEl>
                                          <p:spTgt spid="90118"/>
                                        </p:tgtEl>
                                      </p:cBhvr>
                                    </p:animEffect>
                                  </p:childTnLst>
                                </p:cTn>
                              </p:par>
                              <p:par>
                                <p:cTn id="8" presetID="21" presetClass="entr" presetSubtype="4" fill="hold" nodeType="withEffect" nodePh="1">
                                  <p:stCondLst>
                                    <p:cond delay="0"/>
                                  </p:stCondLst>
                                  <p:endCondLst>
                                    <p:cond evt="begin" delay="0">
                                      <p:tn val="8"/>
                                    </p:cond>
                                  </p:endCondLst>
                                  <p:childTnLst>
                                    <p:set>
                                      <p:cBhvr>
                                        <p:cTn id="9" dur="1" fill="hold">
                                          <p:stCondLst>
                                            <p:cond delay="0"/>
                                          </p:stCondLst>
                                        </p:cTn>
                                        <p:tgtEl>
                                          <p:spTgt spid="90115">
                                            <p:txEl>
                                              <p:pRg st="0" end="0"/>
                                            </p:txEl>
                                          </p:spTgt>
                                        </p:tgtEl>
                                        <p:attrNameLst>
                                          <p:attrName>style.visibility</p:attrName>
                                        </p:attrNameLst>
                                      </p:cBhvr>
                                      <p:to>
                                        <p:strVal val="visible"/>
                                      </p:to>
                                    </p:set>
                                    <p:animEffect transition="in" filter="wheel(4)">
                                      <p:cBhvr>
                                        <p:cTn id="10" dur="2000"/>
                                        <p:tgtEl>
                                          <p:spTgt spid="90115">
                                            <p:txEl>
                                              <p:pRg st="0" end="0"/>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90124"/>
                                        </p:tgtEl>
                                        <p:attrNameLst>
                                          <p:attrName>style.visibility</p:attrName>
                                        </p:attrNameLst>
                                      </p:cBhvr>
                                      <p:to>
                                        <p:strVal val="visible"/>
                                      </p:to>
                                    </p:set>
                                    <p:animEffect transition="in" filter="diamond(in)">
                                      <p:cBhvr>
                                        <p:cTn id="13" dur="2000"/>
                                        <p:tgtEl>
                                          <p:spTgt spid="90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1"/>
          <p:cNvSpPr txBox="1">
            <a:spLocks noGrp="1"/>
          </p:cNvSpPr>
          <p:nvPr/>
        </p:nvSpPr>
        <p:spPr bwMode="auto">
          <a:xfrm>
            <a:off x="685800" y="6165850"/>
            <a:ext cx="1905000" cy="457200"/>
          </a:xfrm>
          <a:prstGeom prst="rect">
            <a:avLst/>
          </a:prstGeom>
          <a:noFill/>
          <a:ln w="9525">
            <a:noFill/>
            <a:miter lim="800000"/>
            <a:headEnd/>
            <a:tailEnd/>
          </a:ln>
        </p:spPr>
        <p:txBody>
          <a:bodyPr lIns="91356" tIns="45678" rIns="91356" bIns="45678"/>
          <a:lstStyle/>
          <a:p>
            <a:pPr eaLnBrk="1" hangingPunct="1"/>
            <a:fld id="{7166551C-6E59-4EED-B817-C654FB4CBDEB}" type="datetime1">
              <a:rPr lang="en-US" sz="1400">
                <a:latin typeface="Arial" charset="0"/>
              </a:rPr>
              <a:pPr eaLnBrk="1" hangingPunct="1"/>
              <a:t>6/30/2016</a:t>
            </a:fld>
            <a:endParaRPr lang="en-US" sz="1400">
              <a:latin typeface="Arial" charset="0"/>
            </a:endParaRPr>
          </a:p>
        </p:txBody>
      </p:sp>
      <p:sp>
        <p:nvSpPr>
          <p:cNvPr id="14339" name="Slide Number Placeholder 3"/>
          <p:cNvSpPr txBox="1">
            <a:spLocks noGrp="1"/>
          </p:cNvSpPr>
          <p:nvPr/>
        </p:nvSpPr>
        <p:spPr bwMode="auto">
          <a:xfrm>
            <a:off x="6553200" y="6165850"/>
            <a:ext cx="1905000" cy="457200"/>
          </a:xfrm>
          <a:prstGeom prst="rect">
            <a:avLst/>
          </a:prstGeom>
          <a:noFill/>
          <a:ln w="9525">
            <a:noFill/>
            <a:miter lim="800000"/>
            <a:headEnd/>
            <a:tailEnd/>
          </a:ln>
        </p:spPr>
        <p:txBody>
          <a:bodyPr lIns="91356" tIns="45678" rIns="91356" bIns="45678"/>
          <a:lstStyle/>
          <a:p>
            <a:pPr algn="r" eaLnBrk="1" hangingPunct="1"/>
            <a:fld id="{B7DA73CF-0F6A-4AE4-A4A8-D369CC1096EB}" type="slidenum">
              <a:rPr lang="en-US" sz="1400">
                <a:latin typeface="Arial" charset="0"/>
              </a:rPr>
              <a:pPr algn="r" eaLnBrk="1" hangingPunct="1"/>
              <a:t>12</a:t>
            </a:fld>
            <a:endParaRPr lang="en-US" sz="1400">
              <a:latin typeface="Arial" charset="0"/>
            </a:endParaRPr>
          </a:p>
        </p:txBody>
      </p:sp>
      <p:sp>
        <p:nvSpPr>
          <p:cNvPr id="14340" name="Text Box 4"/>
          <p:cNvSpPr txBox="1">
            <a:spLocks noChangeArrowheads="1"/>
          </p:cNvSpPr>
          <p:nvPr/>
        </p:nvSpPr>
        <p:spPr bwMode="auto">
          <a:xfrm>
            <a:off x="914400" y="1981200"/>
            <a:ext cx="2438400" cy="457200"/>
          </a:xfrm>
          <a:prstGeom prst="rect">
            <a:avLst/>
          </a:prstGeom>
          <a:noFill/>
          <a:ln w="9525">
            <a:noFill/>
            <a:miter lim="800000"/>
            <a:headEnd/>
            <a:tailEnd/>
          </a:ln>
        </p:spPr>
        <p:txBody>
          <a:bodyPr lIns="91356" tIns="45678" rIns="91356" bIns="45678">
            <a:spAutoFit/>
          </a:bodyPr>
          <a:lstStyle/>
          <a:p>
            <a:pPr eaLnBrk="1" hangingPunct="1">
              <a:spcBef>
                <a:spcPct val="50000"/>
              </a:spcBef>
            </a:pPr>
            <a:endParaRPr lang="en-US" sz="2400">
              <a:latin typeface="Arial" charset="0"/>
            </a:endParaRPr>
          </a:p>
        </p:txBody>
      </p:sp>
      <p:pic>
        <p:nvPicPr>
          <p:cNvPr id="14341" name="Picture 5"/>
          <p:cNvPicPr>
            <a:picLocks noChangeAspect="1" noChangeArrowheads="1"/>
          </p:cNvPicPr>
          <p:nvPr/>
        </p:nvPicPr>
        <p:blipFill>
          <a:blip r:embed="rId3"/>
          <a:srcRect t="12666" r="22000" b="8667"/>
          <a:stretch>
            <a:fillRect/>
          </a:stretch>
        </p:blipFill>
        <p:spPr bwMode="auto">
          <a:xfrm>
            <a:off x="0" y="98425"/>
            <a:ext cx="9144000" cy="6759575"/>
          </a:xfrm>
          <a:prstGeom prst="rect">
            <a:avLst/>
          </a:prstGeom>
          <a:noFill/>
          <a:ln w="9525">
            <a:noFill/>
            <a:miter lim="800000"/>
            <a:headEnd/>
            <a:tailEnd/>
          </a:ln>
        </p:spPr>
      </p:pic>
      <p:pic>
        <p:nvPicPr>
          <p:cNvPr id="14342" name="Picture 6" descr="7EBE294D6094432994177346AC4BCD17"/>
          <p:cNvPicPr>
            <a:picLocks noChangeAspect="1" noChangeArrowheads="1" noCrop="1"/>
          </p:cNvPicPr>
          <p:nvPr/>
        </p:nvPicPr>
        <p:blipFill>
          <a:blip r:embed="rId4"/>
          <a:srcRect/>
          <a:stretch>
            <a:fillRect/>
          </a:stretch>
        </p:blipFill>
        <p:spPr bwMode="auto">
          <a:xfrm rot="5400000" flipH="1">
            <a:off x="493713" y="-944563"/>
            <a:ext cx="877888" cy="2341563"/>
          </a:xfrm>
          <a:prstGeom prst="rect">
            <a:avLst/>
          </a:prstGeom>
          <a:noFill/>
          <a:ln w="9525">
            <a:noFill/>
            <a:miter lim="800000"/>
            <a:headEnd/>
            <a:tailEnd/>
          </a:ln>
        </p:spPr>
      </p:pic>
      <p:pic>
        <p:nvPicPr>
          <p:cNvPr id="14343" name="Picture 7" descr="7EBE294D6094432994177346AC4BCD17"/>
          <p:cNvPicPr>
            <a:picLocks noChangeAspect="1" noChangeArrowheads="1" noCrop="1"/>
          </p:cNvPicPr>
          <p:nvPr/>
        </p:nvPicPr>
        <p:blipFill>
          <a:blip r:embed="rId4"/>
          <a:srcRect/>
          <a:stretch>
            <a:fillRect/>
          </a:stretch>
        </p:blipFill>
        <p:spPr bwMode="auto">
          <a:xfrm rot="10800000">
            <a:off x="-176213" y="0"/>
            <a:ext cx="750888" cy="2354263"/>
          </a:xfrm>
          <a:prstGeom prst="rect">
            <a:avLst/>
          </a:prstGeom>
          <a:noFill/>
          <a:ln w="9525">
            <a:noFill/>
            <a:miter lim="800000"/>
            <a:headEnd/>
            <a:tailEnd/>
          </a:ln>
        </p:spPr>
      </p:pic>
      <p:pic>
        <p:nvPicPr>
          <p:cNvPr id="14344" name="Picture 8" descr="7EBE294D6094432994177346AC4BCD17"/>
          <p:cNvPicPr>
            <a:picLocks noChangeAspect="1" noChangeArrowheads="1" noCrop="1"/>
          </p:cNvPicPr>
          <p:nvPr/>
        </p:nvPicPr>
        <p:blipFill>
          <a:blip r:embed="rId4"/>
          <a:srcRect/>
          <a:stretch>
            <a:fillRect/>
          </a:stretch>
        </p:blipFill>
        <p:spPr bwMode="auto">
          <a:xfrm rot="5400000" flipH="1" flipV="1">
            <a:off x="7565231" y="-975518"/>
            <a:ext cx="815975" cy="2341562"/>
          </a:xfrm>
          <a:prstGeom prst="rect">
            <a:avLst/>
          </a:prstGeom>
          <a:noFill/>
          <a:ln w="9525">
            <a:noFill/>
            <a:miter lim="800000"/>
            <a:headEnd/>
            <a:tailEnd/>
          </a:ln>
        </p:spPr>
      </p:pic>
      <p:pic>
        <p:nvPicPr>
          <p:cNvPr id="14345" name="Picture 9" descr="7EBE294D6094432994177346AC4BCD17"/>
          <p:cNvPicPr>
            <a:picLocks noChangeAspect="1" noChangeArrowheads="1" noCrop="1"/>
          </p:cNvPicPr>
          <p:nvPr/>
        </p:nvPicPr>
        <p:blipFill>
          <a:blip r:embed="rId4"/>
          <a:srcRect/>
          <a:stretch>
            <a:fillRect/>
          </a:stretch>
        </p:blipFill>
        <p:spPr bwMode="auto">
          <a:xfrm rot="10800000" flipH="1">
            <a:off x="8445500" y="0"/>
            <a:ext cx="874713" cy="23542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609600" y="0"/>
            <a:ext cx="9144000" cy="5943600"/>
          </a:xfrm>
          <a:prstGeom prst="rect">
            <a:avLst/>
          </a:prstGeom>
          <a:noFill/>
          <a:ln w="9525">
            <a:noFill/>
            <a:miter lim="800000"/>
            <a:headEnd/>
            <a:tailEnd/>
          </a:ln>
          <a:effectLst/>
        </p:spPr>
        <p:txBody>
          <a:bodyPr/>
          <a:lstStyle/>
          <a:p>
            <a:pPr marL="742950" lvl="1" indent="-285750" eaLnBrk="1" hangingPunct="1">
              <a:spcBef>
                <a:spcPct val="20000"/>
              </a:spcBef>
              <a:buClr>
                <a:schemeClr val="accent2"/>
              </a:buClr>
              <a:buSzPct val="70000"/>
              <a:buFont typeface="Wingdings" pitchFamily="2" charset="2"/>
              <a:buNone/>
              <a:defRPr/>
            </a:pPr>
            <a:r>
              <a:rPr lang="en-US" sz="2800" b="1" dirty="0" err="1">
                <a:effectLst>
                  <a:outerShdw blurRad="38100" dist="38100" dir="2700000" algn="tl">
                    <a:srgbClr val="000000"/>
                  </a:outerShdw>
                </a:effectLst>
                <a:latin typeface="Arial"/>
              </a:rPr>
              <a:t>Hoạt</a:t>
            </a:r>
            <a:r>
              <a:rPr lang="en-US" sz="2800" b="1" dirty="0">
                <a:effectLst>
                  <a:outerShdw blurRad="38100" dist="38100" dir="2700000" algn="tl">
                    <a:srgbClr val="000000"/>
                  </a:outerShdw>
                </a:effectLst>
                <a:latin typeface="Arial"/>
              </a:rPr>
              <a:t> </a:t>
            </a:r>
            <a:r>
              <a:rPr lang="en-US" sz="2800" b="1" dirty="0" err="1">
                <a:effectLst>
                  <a:outerShdw blurRad="38100" dist="38100" dir="2700000" algn="tl">
                    <a:srgbClr val="000000"/>
                  </a:outerShdw>
                </a:effectLst>
                <a:latin typeface="Arial"/>
              </a:rPr>
              <a:t>động</a:t>
            </a:r>
            <a:r>
              <a:rPr lang="en-US" sz="2800" b="1" dirty="0">
                <a:effectLst>
                  <a:outerShdw blurRad="38100" dist="38100" dir="2700000" algn="tl">
                    <a:srgbClr val="000000"/>
                  </a:outerShdw>
                </a:effectLst>
                <a:latin typeface="Arial"/>
              </a:rPr>
              <a:t> 2: </a:t>
            </a:r>
            <a:r>
              <a:rPr lang="en-US" sz="2800" b="1" dirty="0" err="1">
                <a:effectLst>
                  <a:outerShdw blurRad="38100" dist="38100" dir="2700000" algn="tl">
                    <a:srgbClr val="000000"/>
                  </a:outerShdw>
                </a:effectLst>
                <a:latin typeface="Arial"/>
              </a:rPr>
              <a:t>Gõ</a:t>
            </a:r>
            <a:r>
              <a:rPr lang="en-US" sz="2800" b="1" dirty="0">
                <a:effectLst>
                  <a:outerShdw blurRad="38100" dist="38100" dir="2700000" algn="tl">
                    <a:srgbClr val="000000"/>
                  </a:outerShdw>
                </a:effectLst>
                <a:latin typeface="Arial"/>
              </a:rPr>
              <a:t> </a:t>
            </a:r>
            <a:r>
              <a:rPr lang="en-US" sz="2800" b="1" dirty="0" err="1">
                <a:effectLst>
                  <a:outerShdw blurRad="38100" dist="38100" dir="2700000" algn="tl">
                    <a:srgbClr val="000000"/>
                  </a:outerShdw>
                </a:effectLst>
                <a:latin typeface="Arial"/>
              </a:rPr>
              <a:t>đệm</a:t>
            </a:r>
            <a:r>
              <a:rPr lang="en-US" sz="2800" b="1" dirty="0">
                <a:effectLst>
                  <a:outerShdw blurRad="38100" dist="38100" dir="2700000" algn="tl">
                    <a:srgbClr val="000000"/>
                  </a:outerShdw>
                </a:effectLst>
                <a:latin typeface="Arial"/>
              </a:rPr>
              <a:t> </a:t>
            </a:r>
            <a:r>
              <a:rPr lang="en-US" sz="2800" b="1" dirty="0" err="1">
                <a:effectLst>
                  <a:outerShdw blurRad="38100" dist="38100" dir="2700000" algn="tl">
                    <a:srgbClr val="000000"/>
                  </a:outerShdw>
                </a:effectLst>
                <a:latin typeface="Arial"/>
              </a:rPr>
              <a:t>theo</a:t>
            </a:r>
            <a:r>
              <a:rPr lang="en-US" sz="2800" b="1" dirty="0">
                <a:effectLst>
                  <a:outerShdw blurRad="38100" dist="38100" dir="2700000" algn="tl">
                    <a:srgbClr val="000000"/>
                  </a:outerShdw>
                </a:effectLst>
                <a:latin typeface="Arial"/>
              </a:rPr>
              <a:t> </a:t>
            </a:r>
            <a:r>
              <a:rPr lang="en-US" sz="2800" b="1" dirty="0" err="1">
                <a:effectLst>
                  <a:outerShdw blurRad="38100" dist="38100" dir="2700000" algn="tl">
                    <a:srgbClr val="000000"/>
                  </a:outerShdw>
                </a:effectLst>
                <a:latin typeface="Arial"/>
              </a:rPr>
              <a:t>phách</a:t>
            </a:r>
            <a:endParaRPr lang="en-US" sz="2500" b="1" dirty="0">
              <a:effectLst>
                <a:outerShdw blurRad="38100" dist="38100" dir="2700000" algn="tl">
                  <a:srgbClr val="000000"/>
                </a:outerShdw>
              </a:effectLst>
              <a:latin typeface="Arial"/>
            </a:endParaRPr>
          </a:p>
        </p:txBody>
      </p:sp>
      <p:sp>
        <p:nvSpPr>
          <p:cNvPr id="83971" name="Text Box 3"/>
          <p:cNvSpPr txBox="1">
            <a:spLocks noChangeArrowheads="1"/>
          </p:cNvSpPr>
          <p:nvPr/>
        </p:nvSpPr>
        <p:spPr bwMode="auto">
          <a:xfrm>
            <a:off x="3429000" y="1524000"/>
            <a:ext cx="5105400" cy="519113"/>
          </a:xfrm>
          <a:prstGeom prst="rect">
            <a:avLst/>
          </a:prstGeom>
          <a:noFill/>
          <a:ln w="9525">
            <a:noFill/>
            <a:miter lim="800000"/>
            <a:headEnd/>
            <a:tailEnd/>
          </a:ln>
        </p:spPr>
        <p:txBody>
          <a:bodyPr>
            <a:spAutoFit/>
          </a:bodyPr>
          <a:lstStyle/>
          <a:p>
            <a:endParaRPr lang="en-US" sz="2800">
              <a:latin typeface="Arial" charset="0"/>
            </a:endParaRPr>
          </a:p>
        </p:txBody>
      </p:sp>
      <p:sp>
        <p:nvSpPr>
          <p:cNvPr id="15364" name="Text Box 4"/>
          <p:cNvSpPr txBox="1">
            <a:spLocks noChangeArrowheads="1"/>
          </p:cNvSpPr>
          <p:nvPr/>
        </p:nvSpPr>
        <p:spPr bwMode="auto">
          <a:xfrm>
            <a:off x="2667000" y="4343400"/>
            <a:ext cx="184150" cy="366713"/>
          </a:xfrm>
          <a:prstGeom prst="rect">
            <a:avLst/>
          </a:prstGeom>
          <a:noFill/>
          <a:ln w="9525">
            <a:noFill/>
            <a:miter lim="800000"/>
            <a:headEnd/>
            <a:tailEnd/>
          </a:ln>
        </p:spPr>
        <p:txBody>
          <a:bodyPr wrap="none">
            <a:spAutoFit/>
          </a:bodyPr>
          <a:lstStyle/>
          <a:p>
            <a:endParaRPr lang="en-US">
              <a:latin typeface="Arial" charset="0"/>
            </a:endParaRPr>
          </a:p>
        </p:txBody>
      </p:sp>
      <p:sp>
        <p:nvSpPr>
          <p:cNvPr id="15365" name="Text Box 5"/>
          <p:cNvSpPr txBox="1">
            <a:spLocks noChangeArrowheads="1"/>
          </p:cNvSpPr>
          <p:nvPr/>
        </p:nvSpPr>
        <p:spPr bwMode="auto">
          <a:xfrm>
            <a:off x="3413125" y="2095500"/>
            <a:ext cx="184150" cy="366713"/>
          </a:xfrm>
          <a:prstGeom prst="rect">
            <a:avLst/>
          </a:prstGeom>
          <a:noFill/>
          <a:ln w="9525">
            <a:noFill/>
            <a:miter lim="800000"/>
            <a:headEnd/>
            <a:tailEnd/>
          </a:ln>
        </p:spPr>
        <p:txBody>
          <a:bodyPr wrap="none">
            <a:spAutoFit/>
          </a:bodyPr>
          <a:lstStyle/>
          <a:p>
            <a:endParaRPr lang="en-US">
              <a:latin typeface="Arial" charset="0"/>
            </a:endParaRPr>
          </a:p>
        </p:txBody>
      </p:sp>
      <p:sp>
        <p:nvSpPr>
          <p:cNvPr id="83974" name="WordArt 6"/>
          <p:cNvSpPr>
            <a:spLocks noChangeArrowheads="1" noChangeShapeType="1" noTextEdit="1"/>
          </p:cNvSpPr>
          <p:nvPr/>
        </p:nvSpPr>
        <p:spPr bwMode="auto">
          <a:xfrm>
            <a:off x="685800" y="1981200"/>
            <a:ext cx="1209675" cy="3276600"/>
          </a:xfrm>
          <a:prstGeom prst="rect">
            <a:avLst/>
          </a:prstGeom>
        </p:spPr>
        <p:txBody>
          <a:bodyPr wrap="none" fromWordArt="1">
            <a:prstTxWarp prst="textPlain">
              <a:avLst>
                <a:gd name="adj" fmla="val 50000"/>
              </a:avLst>
            </a:prstTxWarp>
          </a:bodyPr>
          <a:lstStyle/>
          <a:p>
            <a:pPr algn="ctr"/>
            <a:r>
              <a:rPr lang="pt-BR" sz="2400" kern="10">
                <a:ln w="9525">
                  <a:solidFill>
                    <a:srgbClr val="CC99FF"/>
                  </a:solidFill>
                  <a:round/>
                  <a:headEnd/>
                  <a:tailEnd/>
                </a:ln>
                <a:solidFill>
                  <a:srgbClr val="FF0000"/>
                </a:solidFill>
                <a:effectLst>
                  <a:outerShdw dist="53882" dir="2700000" algn="ctr" rotWithShape="0">
                    <a:srgbClr val="9999FF">
                      <a:alpha val="79999"/>
                    </a:srgbClr>
                  </a:outerShdw>
                </a:effectLst>
                <a:latin typeface="Arial"/>
                <a:cs typeface="Arial"/>
              </a:rPr>
              <a:t> Hát cả</a:t>
            </a:r>
          </a:p>
          <a:p>
            <a:pPr algn="ctr"/>
            <a:r>
              <a:rPr lang="pt-BR" sz="2400" kern="10">
                <a:ln w="9525">
                  <a:solidFill>
                    <a:srgbClr val="CC99FF"/>
                  </a:solidFill>
                  <a:round/>
                  <a:headEnd/>
                  <a:tailEnd/>
                </a:ln>
                <a:solidFill>
                  <a:srgbClr val="FF0000"/>
                </a:solidFill>
                <a:effectLst>
                  <a:outerShdw dist="53882" dir="2700000" algn="ctr" rotWithShape="0">
                    <a:srgbClr val="9999FF">
                      <a:alpha val="79999"/>
                    </a:srgbClr>
                  </a:outerShdw>
                </a:effectLst>
                <a:latin typeface="Arial"/>
                <a:cs typeface="Arial"/>
              </a:rPr>
              <a:t>lớp,nhóm,</a:t>
            </a:r>
          </a:p>
          <a:p>
            <a:pPr algn="ctr"/>
            <a:r>
              <a:rPr lang="pt-BR" sz="2400" kern="10">
                <a:ln w="9525">
                  <a:solidFill>
                    <a:srgbClr val="CC99FF"/>
                  </a:solidFill>
                  <a:round/>
                  <a:headEnd/>
                  <a:tailEnd/>
                </a:ln>
                <a:solidFill>
                  <a:srgbClr val="FF0000"/>
                </a:solidFill>
                <a:effectLst>
                  <a:outerShdw dist="53882" dir="2700000" algn="ctr" rotWithShape="0">
                    <a:srgbClr val="9999FF">
                      <a:alpha val="79999"/>
                    </a:srgbClr>
                  </a:outerShdw>
                </a:effectLst>
                <a:latin typeface="Arial"/>
                <a:cs typeface="Arial"/>
              </a:rPr>
              <a:t>cá nhân</a:t>
            </a:r>
            <a:endParaRPr lang="en-US" sz="2400" kern="10">
              <a:ln w="9525">
                <a:solidFill>
                  <a:srgbClr val="CC99FF"/>
                </a:solidFill>
                <a:round/>
                <a:headEnd/>
                <a:tailEnd/>
              </a:ln>
              <a:solidFill>
                <a:srgbClr val="FF0000"/>
              </a:solidFill>
              <a:effectLst>
                <a:outerShdw dist="53882" dir="2700000" algn="ctr" rotWithShape="0">
                  <a:srgbClr val="9999FF">
                    <a:alpha val="79999"/>
                  </a:srgbClr>
                </a:outerShdw>
              </a:effectLst>
              <a:latin typeface="Arial"/>
              <a:cs typeface="Arial"/>
            </a:endParaRPr>
          </a:p>
        </p:txBody>
      </p:sp>
      <p:pic>
        <p:nvPicPr>
          <p:cNvPr id="15367" name="Picture 7" descr="POINSET1"/>
          <p:cNvPicPr>
            <a:picLocks noChangeAspect="1" noChangeArrowheads="1"/>
          </p:cNvPicPr>
          <p:nvPr/>
        </p:nvPicPr>
        <p:blipFill>
          <a:blip r:embed="rId2"/>
          <a:srcRect/>
          <a:stretch>
            <a:fillRect/>
          </a:stretch>
        </p:blipFill>
        <p:spPr bwMode="auto">
          <a:xfrm>
            <a:off x="0" y="-304800"/>
            <a:ext cx="1128713" cy="1371600"/>
          </a:xfrm>
          <a:prstGeom prst="rect">
            <a:avLst/>
          </a:prstGeom>
          <a:noFill/>
          <a:ln w="9525">
            <a:noFill/>
            <a:miter lim="800000"/>
            <a:headEnd/>
            <a:tailEnd/>
          </a:ln>
        </p:spPr>
      </p:pic>
      <p:pic>
        <p:nvPicPr>
          <p:cNvPr id="15368" name="Picture 8" descr="POINSET1"/>
          <p:cNvPicPr>
            <a:picLocks noChangeAspect="1" noChangeArrowheads="1"/>
          </p:cNvPicPr>
          <p:nvPr/>
        </p:nvPicPr>
        <p:blipFill>
          <a:blip r:embed="rId2"/>
          <a:srcRect/>
          <a:stretch>
            <a:fillRect/>
          </a:stretch>
        </p:blipFill>
        <p:spPr bwMode="auto">
          <a:xfrm>
            <a:off x="0" y="5486400"/>
            <a:ext cx="1128713" cy="1371600"/>
          </a:xfrm>
          <a:prstGeom prst="rect">
            <a:avLst/>
          </a:prstGeom>
          <a:noFill/>
          <a:ln w="9525">
            <a:noFill/>
            <a:miter lim="800000"/>
            <a:headEnd/>
            <a:tailEnd/>
          </a:ln>
        </p:spPr>
      </p:pic>
      <p:pic>
        <p:nvPicPr>
          <p:cNvPr id="15369" name="Picture 9" descr="POINSET1"/>
          <p:cNvPicPr>
            <a:picLocks noChangeAspect="1" noChangeArrowheads="1"/>
          </p:cNvPicPr>
          <p:nvPr/>
        </p:nvPicPr>
        <p:blipFill>
          <a:blip r:embed="rId2"/>
          <a:srcRect/>
          <a:stretch>
            <a:fillRect/>
          </a:stretch>
        </p:blipFill>
        <p:spPr bwMode="auto">
          <a:xfrm>
            <a:off x="8015288" y="5486400"/>
            <a:ext cx="1128712" cy="1371600"/>
          </a:xfrm>
          <a:prstGeom prst="rect">
            <a:avLst/>
          </a:prstGeom>
          <a:noFill/>
          <a:ln w="9525">
            <a:noFill/>
            <a:miter lim="800000"/>
            <a:headEnd/>
            <a:tailEnd/>
          </a:ln>
        </p:spPr>
      </p:pic>
      <p:pic>
        <p:nvPicPr>
          <p:cNvPr id="15370" name="Picture 10" descr="POINSET1"/>
          <p:cNvPicPr>
            <a:picLocks noChangeAspect="1" noChangeArrowheads="1"/>
          </p:cNvPicPr>
          <p:nvPr/>
        </p:nvPicPr>
        <p:blipFill>
          <a:blip r:embed="rId2"/>
          <a:srcRect/>
          <a:stretch>
            <a:fillRect/>
          </a:stretch>
        </p:blipFill>
        <p:spPr bwMode="auto">
          <a:xfrm>
            <a:off x="8015288" y="0"/>
            <a:ext cx="1128712" cy="1371600"/>
          </a:xfrm>
          <a:prstGeom prst="rect">
            <a:avLst/>
          </a:prstGeom>
          <a:noFill/>
          <a:ln w="9525">
            <a:noFill/>
            <a:miter lim="800000"/>
            <a:headEnd/>
            <a:tailEnd/>
          </a:ln>
        </p:spPr>
      </p:pic>
      <p:sp>
        <p:nvSpPr>
          <p:cNvPr id="15371" name="Text Box 11"/>
          <p:cNvSpPr txBox="1">
            <a:spLocks noChangeArrowheads="1"/>
          </p:cNvSpPr>
          <p:nvPr/>
        </p:nvSpPr>
        <p:spPr bwMode="auto">
          <a:xfrm>
            <a:off x="1981200" y="381000"/>
            <a:ext cx="7073900" cy="7294563"/>
          </a:xfrm>
          <a:prstGeom prst="rect">
            <a:avLst/>
          </a:prstGeom>
          <a:noFill/>
          <a:ln w="9525">
            <a:noFill/>
            <a:miter lim="800000"/>
            <a:headEnd/>
            <a:tailEnd/>
          </a:ln>
        </p:spPr>
        <p:txBody>
          <a:bodyPr wrap="none">
            <a:spAutoFit/>
          </a:bodyPr>
          <a:lstStyle/>
          <a:p>
            <a:r>
              <a:rPr lang="en-US" sz="2800">
                <a:latin typeface="Arial" charset="0"/>
              </a:rPr>
              <a:t>Đẹp sao đất nước như bài thơ.</a:t>
            </a:r>
          </a:p>
          <a:p>
            <a:r>
              <a:rPr lang="en-US" sz="2400">
                <a:latin typeface="Arial" charset="0"/>
              </a:rPr>
              <a:t>    </a:t>
            </a:r>
            <a:r>
              <a:rPr lang="en-US" sz="2000">
                <a:latin typeface="Arial" charset="0"/>
              </a:rPr>
              <a:t>x        x x            x             x            x x x</a:t>
            </a:r>
          </a:p>
          <a:p>
            <a:r>
              <a:rPr lang="en-US" sz="2800">
                <a:latin typeface="Arial" charset="0"/>
              </a:rPr>
              <a:t>Biển xanh thấp thoáng bao cánh buồm.</a:t>
            </a:r>
          </a:p>
          <a:p>
            <a:r>
              <a:rPr lang="en-US" sz="2400">
                <a:latin typeface="Arial" charset="0"/>
              </a:rPr>
              <a:t>     </a:t>
            </a:r>
            <a:r>
              <a:rPr lang="en-US" sz="2000">
                <a:latin typeface="Arial" charset="0"/>
              </a:rPr>
              <a:t>x         x x                    x             x                x x x</a:t>
            </a:r>
          </a:p>
          <a:p>
            <a:r>
              <a:rPr lang="en-US" sz="2800">
                <a:latin typeface="Arial" charset="0"/>
              </a:rPr>
              <a:t>Dừa xanh ôm ấp bao nếp nhà.</a:t>
            </a:r>
          </a:p>
          <a:p>
            <a:r>
              <a:rPr lang="en-US" sz="2400">
                <a:latin typeface="Arial" charset="0"/>
              </a:rPr>
              <a:t>     </a:t>
            </a:r>
            <a:r>
              <a:rPr lang="en-US" sz="2000">
                <a:latin typeface="Arial" charset="0"/>
              </a:rPr>
              <a:t>x        x x            x          x            xx</a:t>
            </a:r>
          </a:p>
          <a:p>
            <a:r>
              <a:rPr lang="en-US" sz="2800">
                <a:latin typeface="Arial" charset="0"/>
              </a:rPr>
              <a:t>Êm ấm tiếng ru hời trên cánh nôi tuổi thơ.</a:t>
            </a:r>
          </a:p>
          <a:p>
            <a:r>
              <a:rPr lang="en-US" sz="2400">
                <a:latin typeface="Arial" charset="0"/>
              </a:rPr>
              <a:t>           </a:t>
            </a:r>
            <a:r>
              <a:rPr lang="en-US" sz="2000">
                <a:latin typeface="Arial" charset="0"/>
              </a:rPr>
              <a:t>x             x          xx               x          x            xxx</a:t>
            </a:r>
          </a:p>
          <a:p>
            <a:r>
              <a:rPr lang="en-US" sz="2800">
                <a:latin typeface="Arial" charset="0"/>
              </a:rPr>
              <a:t>Ngày mai như cánh chim hải âu.</a:t>
            </a:r>
          </a:p>
          <a:p>
            <a:r>
              <a:rPr lang="en-US" sz="2400">
                <a:latin typeface="Arial" charset="0"/>
              </a:rPr>
              <a:t>      </a:t>
            </a:r>
            <a:r>
              <a:rPr lang="en-US" sz="2000">
                <a:latin typeface="Arial" charset="0"/>
              </a:rPr>
              <a:t>x        x x                x              x          xxx</a:t>
            </a:r>
          </a:p>
          <a:p>
            <a:r>
              <a:rPr lang="en-US" sz="2800">
                <a:latin typeface="Arial" charset="0"/>
              </a:rPr>
              <a:t>Vượt khơi bay khắp muôn phương trời.</a:t>
            </a:r>
          </a:p>
          <a:p>
            <a:r>
              <a:rPr lang="en-US" sz="2000">
                <a:latin typeface="Arial" charset="0"/>
              </a:rPr>
              <a:t>      x         x x                  x                x                       xxx</a:t>
            </a:r>
          </a:p>
          <a:p>
            <a:r>
              <a:rPr lang="en-US" sz="2800">
                <a:latin typeface="Arial" charset="0"/>
              </a:rPr>
              <a:t>Càng yêu tha thiết quê hương này.</a:t>
            </a:r>
          </a:p>
          <a:p>
            <a:r>
              <a:rPr lang="en-US" sz="2000">
                <a:latin typeface="Arial" charset="0"/>
              </a:rPr>
              <a:t>     x         xx               x             x                   x x</a:t>
            </a:r>
          </a:p>
          <a:p>
            <a:r>
              <a:rPr lang="en-US" sz="2800">
                <a:latin typeface="Arial" charset="0"/>
              </a:rPr>
              <a:t>Cùng tiếng hát ru hời ngày ấu thơ êm đềm.</a:t>
            </a:r>
          </a:p>
          <a:p>
            <a:r>
              <a:rPr lang="en-US" sz="2000">
                <a:latin typeface="Arial" charset="0"/>
              </a:rPr>
              <a:t>                  x            x           x                 x         x           xxxx</a:t>
            </a:r>
          </a:p>
          <a:p>
            <a:endParaRPr lang="en-US" sz="3200">
              <a:latin typeface="Arial" charset="0"/>
            </a:endParaRPr>
          </a:p>
          <a:p>
            <a:endParaRPr lang="en-US" sz="3200">
              <a:latin typeface="Arial" charset="0"/>
            </a:endParaRPr>
          </a:p>
        </p:txBody>
      </p:sp>
      <p:pic>
        <p:nvPicPr>
          <p:cNvPr id="83980" name="Picture 12" descr="GUITARWH"/>
          <p:cNvPicPr>
            <a:picLocks noChangeAspect="1" noChangeArrowheads="1" noCrop="1"/>
          </p:cNvPicPr>
          <p:nvPr/>
        </p:nvPicPr>
        <p:blipFill>
          <a:blip r:embed="rId3"/>
          <a:srcRect/>
          <a:stretch>
            <a:fillRect/>
          </a:stretch>
        </p:blipFill>
        <p:spPr bwMode="auto">
          <a:xfrm>
            <a:off x="0" y="685800"/>
            <a:ext cx="1125538" cy="14192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83970">
                                            <p:txEl>
                                              <p:pRg st="0" end="0"/>
                                            </p:txEl>
                                          </p:spTgt>
                                        </p:tgtEl>
                                        <p:attrNameLst>
                                          <p:attrName>style.visibility</p:attrName>
                                        </p:attrNameLst>
                                      </p:cBhvr>
                                      <p:to>
                                        <p:strVal val="visible"/>
                                      </p:to>
                                    </p:set>
                                    <p:animEffect transition="in" filter="wheel(4)">
                                      <p:cBhvr>
                                        <p:cTn id="7" dur="2000"/>
                                        <p:tgtEl>
                                          <p:spTgt spid="83970">
                                            <p:txEl>
                                              <p:pRg st="0" end="0"/>
                                            </p:txEl>
                                          </p:spTgt>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83974"/>
                                        </p:tgtEl>
                                        <p:attrNameLst>
                                          <p:attrName>style.visibility</p:attrName>
                                        </p:attrNameLst>
                                      </p:cBhvr>
                                      <p:to>
                                        <p:strVal val="visible"/>
                                      </p:to>
                                    </p:set>
                                    <p:animEffect transition="in" filter="wheel(4)">
                                      <p:cBhvr>
                                        <p:cTn id="10" dur="2000"/>
                                        <p:tgtEl>
                                          <p:spTgt spid="83974"/>
                                        </p:tgtEl>
                                      </p:cBhvr>
                                    </p:animEffect>
                                  </p:childTnLst>
                                </p:cTn>
                              </p:par>
                              <p:par>
                                <p:cTn id="11" presetID="21" presetClass="entr" presetSubtype="4" fill="hold" nodeType="withEffect" nodePh="1">
                                  <p:stCondLst>
                                    <p:cond delay="0"/>
                                  </p:stCondLst>
                                  <p:endCondLst>
                                    <p:cond evt="begin" delay="0">
                                      <p:tn val="11"/>
                                    </p:cond>
                                  </p:endCondLst>
                                  <p:childTnLst>
                                    <p:set>
                                      <p:cBhvr>
                                        <p:cTn id="12" dur="1" fill="hold">
                                          <p:stCondLst>
                                            <p:cond delay="0"/>
                                          </p:stCondLst>
                                        </p:cTn>
                                        <p:tgtEl>
                                          <p:spTgt spid="83971">
                                            <p:txEl>
                                              <p:pRg st="0" end="0"/>
                                            </p:txEl>
                                          </p:spTgt>
                                        </p:tgtEl>
                                        <p:attrNameLst>
                                          <p:attrName>style.visibility</p:attrName>
                                        </p:attrNameLst>
                                      </p:cBhvr>
                                      <p:to>
                                        <p:strVal val="visible"/>
                                      </p:to>
                                    </p:set>
                                    <p:animEffect transition="in" filter="wheel(4)">
                                      <p:cBhvr>
                                        <p:cTn id="13" dur="2000"/>
                                        <p:tgtEl>
                                          <p:spTgt spid="83971">
                                            <p:txEl>
                                              <p:pRg st="0" end="0"/>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83980"/>
                                        </p:tgtEl>
                                        <p:attrNameLst>
                                          <p:attrName>style.visibility</p:attrName>
                                        </p:attrNameLst>
                                      </p:cBhvr>
                                      <p:to>
                                        <p:strVal val="visible"/>
                                      </p:to>
                                    </p:set>
                                    <p:animEffect transition="in" filter="diamond(in)">
                                      <p:cBhvr>
                                        <p:cTn id="16" dur="2000"/>
                                        <p:tgtEl>
                                          <p:spTgt spid="83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rrowheads="1"/>
          </p:cNvSpPr>
          <p:nvPr>
            <p:ph type="title"/>
          </p:nvPr>
        </p:nvSpPr>
        <p:spPr>
          <a:xfrm>
            <a:off x="457200" y="762000"/>
            <a:ext cx="8229600" cy="1143000"/>
          </a:xfrm>
        </p:spPr>
        <p:txBody>
          <a:bodyPr/>
          <a:lstStyle/>
          <a:p>
            <a:pPr algn="l" eaLnBrk="1" hangingPunct="1">
              <a:defRPr/>
            </a:pPr>
            <a:r>
              <a:rPr lang="en-US" smtClean="0">
                <a:latin typeface="Arial"/>
              </a:rPr>
              <a:t>Củng cố:</a:t>
            </a:r>
          </a:p>
        </p:txBody>
      </p:sp>
      <p:sp>
        <p:nvSpPr>
          <p:cNvPr id="88067" name="Rectangle 3"/>
          <p:cNvSpPr>
            <a:spLocks noGrp="1" noChangeArrowheads="1"/>
          </p:cNvSpPr>
          <p:nvPr>
            <p:ph type="body" idx="1"/>
          </p:nvPr>
        </p:nvSpPr>
        <p:spPr>
          <a:xfrm>
            <a:off x="457200" y="1905000"/>
            <a:ext cx="8229600" cy="4525963"/>
          </a:xfrm>
        </p:spPr>
        <p:txBody>
          <a:bodyPr/>
          <a:lstStyle/>
          <a:p>
            <a:pPr eaLnBrk="1" hangingPunct="1">
              <a:buFont typeface="Wingdings" pitchFamily="2" charset="2"/>
              <a:buNone/>
              <a:defRPr/>
            </a:pPr>
            <a:r>
              <a:rPr lang="en-US" sz="2800" b="1" smtClean="0">
                <a:latin typeface="Arial"/>
              </a:rPr>
              <a:t>-Tiết âm nhạc vừa rồi thầy dạy bài gì?</a:t>
            </a:r>
          </a:p>
          <a:p>
            <a:pPr eaLnBrk="1" hangingPunct="1">
              <a:buFont typeface="Wingdings" pitchFamily="2" charset="2"/>
              <a:buNone/>
              <a:defRPr/>
            </a:pPr>
            <a:r>
              <a:rPr lang="en-US" sz="2800" b="1" smtClean="0">
                <a:latin typeface="Arial"/>
              </a:rPr>
              <a:t>-Đất nước tươi đẹp sao.</a:t>
            </a:r>
          </a:p>
          <a:p>
            <a:pPr eaLnBrk="1" hangingPunct="1">
              <a:buFont typeface="Wingdings" pitchFamily="2" charset="2"/>
              <a:buNone/>
              <a:defRPr/>
            </a:pPr>
            <a:r>
              <a:rPr lang="en-US" sz="2800" b="1" smtClean="0">
                <a:latin typeface="Arial"/>
              </a:rPr>
              <a:t>-Nhạc nước nào?</a:t>
            </a:r>
          </a:p>
          <a:p>
            <a:pPr eaLnBrk="1" hangingPunct="1">
              <a:buFont typeface="Wingdings" pitchFamily="2" charset="2"/>
              <a:buNone/>
              <a:defRPr/>
            </a:pPr>
            <a:r>
              <a:rPr lang="en-US" sz="2800" b="1" smtClean="0">
                <a:latin typeface="Arial"/>
              </a:rPr>
              <a:t>-Nhạc Malaixia.</a:t>
            </a:r>
          </a:p>
          <a:p>
            <a:pPr eaLnBrk="1" hangingPunct="1">
              <a:buFont typeface="Wingdings" pitchFamily="2" charset="2"/>
              <a:buNone/>
              <a:defRPr/>
            </a:pPr>
            <a:r>
              <a:rPr lang="en-US" sz="2800" b="1" smtClean="0">
                <a:latin typeface="Arial"/>
              </a:rPr>
              <a:t>-Qua bài hát muốn nhắc nhở các em điều gì?</a:t>
            </a:r>
          </a:p>
          <a:p>
            <a:pPr eaLnBrk="1" hangingPunct="1">
              <a:buFont typeface="Wingdings" pitchFamily="2" charset="2"/>
              <a:buNone/>
              <a:defRPr/>
            </a:pPr>
            <a:r>
              <a:rPr lang="en-US" sz="2800" b="1" smtClean="0">
                <a:latin typeface="Arial"/>
              </a:rPr>
              <a:t>-GDHS:Nội dung bài hát viết về tình yêu quê hương đất nước.Về niềm tự hào dân tộc.Qua đó muốn nhắn nhủ với tất cả học sinh phải biết yêu quý và tự hào về quê hương đất nước.</a:t>
            </a:r>
          </a:p>
        </p:txBody>
      </p:sp>
      <p:pic>
        <p:nvPicPr>
          <p:cNvPr id="16388" name="Picture 4" descr="C:\Documents and Settings\PHONGVU\My Documents\My Pictures\cảnh 1.gif"/>
          <p:cNvPicPr>
            <a:picLocks noChangeAspect="1" noChangeArrowheads="1" noCrop="1"/>
          </p:cNvPicPr>
          <p:nvPr/>
        </p:nvPicPr>
        <p:blipFill>
          <a:blip r:embed="rId2"/>
          <a:srcRect/>
          <a:stretch>
            <a:fillRect/>
          </a:stretch>
        </p:blipFill>
        <p:spPr bwMode="auto">
          <a:xfrm>
            <a:off x="0" y="0"/>
            <a:ext cx="962025" cy="962025"/>
          </a:xfrm>
          <a:prstGeom prst="rect">
            <a:avLst/>
          </a:prstGeom>
          <a:noFill/>
          <a:ln w="9525">
            <a:noFill/>
            <a:miter lim="800000"/>
            <a:headEnd/>
            <a:tailEnd/>
          </a:ln>
        </p:spPr>
      </p:pic>
      <p:pic>
        <p:nvPicPr>
          <p:cNvPr id="16389" name="Picture 4" descr="C:\Documents and Settings\PHONGVU\My Documents\My Pictures\cảnh 1.gif"/>
          <p:cNvPicPr>
            <a:picLocks noChangeAspect="1" noChangeArrowheads="1" noCrop="1"/>
          </p:cNvPicPr>
          <p:nvPr/>
        </p:nvPicPr>
        <p:blipFill>
          <a:blip r:embed="rId2"/>
          <a:srcRect/>
          <a:stretch>
            <a:fillRect/>
          </a:stretch>
        </p:blipFill>
        <p:spPr bwMode="auto">
          <a:xfrm>
            <a:off x="8181975" y="0"/>
            <a:ext cx="962025" cy="962025"/>
          </a:xfrm>
          <a:prstGeom prst="rect">
            <a:avLst/>
          </a:prstGeom>
          <a:noFill/>
          <a:ln w="9525">
            <a:noFill/>
            <a:miter lim="800000"/>
            <a:headEnd/>
            <a:tailEnd/>
          </a:ln>
        </p:spPr>
      </p:pic>
      <p:pic>
        <p:nvPicPr>
          <p:cNvPr id="16390" name="Picture 4" descr="C:\Documents and Settings\PHONGVU\My Documents\My Pictures\cảnh 1.gif"/>
          <p:cNvPicPr>
            <a:picLocks noChangeAspect="1" noChangeArrowheads="1" noCrop="1"/>
          </p:cNvPicPr>
          <p:nvPr/>
        </p:nvPicPr>
        <p:blipFill>
          <a:blip r:embed="rId2"/>
          <a:srcRect/>
          <a:stretch>
            <a:fillRect/>
          </a:stretch>
        </p:blipFill>
        <p:spPr bwMode="auto">
          <a:xfrm>
            <a:off x="0" y="5895975"/>
            <a:ext cx="962025" cy="962025"/>
          </a:xfrm>
          <a:prstGeom prst="rect">
            <a:avLst/>
          </a:prstGeom>
          <a:noFill/>
          <a:ln w="9525">
            <a:noFill/>
            <a:miter lim="800000"/>
            <a:headEnd/>
            <a:tailEnd/>
          </a:ln>
        </p:spPr>
      </p:pic>
      <p:pic>
        <p:nvPicPr>
          <p:cNvPr id="16391" name="Picture 4" descr="C:\Documents and Settings\PHONGVU\My Documents\My Pictures\cảnh 1.gif"/>
          <p:cNvPicPr>
            <a:picLocks noChangeAspect="1" noChangeArrowheads="1" noCrop="1"/>
          </p:cNvPicPr>
          <p:nvPr/>
        </p:nvPicPr>
        <p:blipFill>
          <a:blip r:embed="rId2"/>
          <a:srcRect/>
          <a:stretch>
            <a:fillRect/>
          </a:stretch>
        </p:blipFill>
        <p:spPr bwMode="auto">
          <a:xfrm>
            <a:off x="8181975" y="5895975"/>
            <a:ext cx="962025" cy="962025"/>
          </a:xfrm>
          <a:prstGeom prst="rect">
            <a:avLst/>
          </a:prstGeom>
          <a:noFill/>
          <a:ln w="9525">
            <a:noFill/>
            <a:miter lim="800000"/>
            <a:headEnd/>
            <a:tailEnd/>
          </a:ln>
        </p:spPr>
      </p:pic>
      <p:pic>
        <p:nvPicPr>
          <p:cNvPr id="16392" name="Picture 8" descr="yellow_bird"/>
          <p:cNvPicPr>
            <a:picLocks noChangeAspect="1" noChangeArrowheads="1" noCrop="1"/>
          </p:cNvPicPr>
          <p:nvPr/>
        </p:nvPicPr>
        <p:blipFill>
          <a:blip r:embed="rId3"/>
          <a:srcRect/>
          <a:stretch>
            <a:fillRect/>
          </a:stretch>
        </p:blipFill>
        <p:spPr bwMode="auto">
          <a:xfrm>
            <a:off x="0" y="838200"/>
            <a:ext cx="9144000" cy="457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Effect transition="in" filter="wheel(4)">
                                      <p:cBhvr>
                                        <p:cTn id="7" dur="2000"/>
                                        <p:tgtEl>
                                          <p:spTgt spid="880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88067">
                                            <p:txEl>
                                              <p:pRg st="1" end="1"/>
                                            </p:txEl>
                                          </p:spTgt>
                                        </p:tgtEl>
                                        <p:attrNameLst>
                                          <p:attrName>style.visibility</p:attrName>
                                        </p:attrNameLst>
                                      </p:cBhvr>
                                      <p:to>
                                        <p:strVal val="visible"/>
                                      </p:to>
                                    </p:set>
                                    <p:animEffect transition="in" filter="wedge">
                                      <p:cBhvr>
                                        <p:cTn id="12" dur="2000"/>
                                        <p:tgtEl>
                                          <p:spTgt spid="8806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nodeType="clickEffect">
                                  <p:stCondLst>
                                    <p:cond delay="0"/>
                                  </p:stCondLst>
                                  <p:childTnLst>
                                    <p:set>
                                      <p:cBhvr>
                                        <p:cTn id="16" dur="1" fill="hold">
                                          <p:stCondLst>
                                            <p:cond delay="0"/>
                                          </p:stCondLst>
                                        </p:cTn>
                                        <p:tgtEl>
                                          <p:spTgt spid="88067">
                                            <p:txEl>
                                              <p:pRg st="2" end="2"/>
                                            </p:txEl>
                                          </p:spTgt>
                                        </p:tgtEl>
                                        <p:attrNameLst>
                                          <p:attrName>style.visibility</p:attrName>
                                        </p:attrNameLst>
                                      </p:cBhvr>
                                      <p:to>
                                        <p:strVal val="visible"/>
                                      </p:to>
                                    </p:set>
                                    <p:animEffect transition="in" filter="wedge">
                                      <p:cBhvr>
                                        <p:cTn id="17" dur="2000"/>
                                        <p:tgtEl>
                                          <p:spTgt spid="8806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4" fill="hold" nodeType="clickEffect">
                                  <p:stCondLst>
                                    <p:cond delay="0"/>
                                  </p:stCondLst>
                                  <p:childTnLst>
                                    <p:set>
                                      <p:cBhvr>
                                        <p:cTn id="21" dur="1" fill="hold">
                                          <p:stCondLst>
                                            <p:cond delay="0"/>
                                          </p:stCondLst>
                                        </p:cTn>
                                        <p:tgtEl>
                                          <p:spTgt spid="88067">
                                            <p:txEl>
                                              <p:pRg st="3" end="3"/>
                                            </p:txEl>
                                          </p:spTgt>
                                        </p:tgtEl>
                                        <p:attrNameLst>
                                          <p:attrName>style.visibility</p:attrName>
                                        </p:attrNameLst>
                                      </p:cBhvr>
                                      <p:to>
                                        <p:strVal val="visible"/>
                                      </p:to>
                                    </p:set>
                                    <p:animEffect transition="in" filter="wheel(4)">
                                      <p:cBhvr>
                                        <p:cTn id="22" dur="2000"/>
                                        <p:tgtEl>
                                          <p:spTgt spid="8806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0" presetClass="entr" presetSubtype="0" fill="hold" nodeType="clickEffect">
                                  <p:stCondLst>
                                    <p:cond delay="0"/>
                                  </p:stCondLst>
                                  <p:childTnLst>
                                    <p:set>
                                      <p:cBhvr>
                                        <p:cTn id="26" dur="1" fill="hold">
                                          <p:stCondLst>
                                            <p:cond delay="0"/>
                                          </p:stCondLst>
                                        </p:cTn>
                                        <p:tgtEl>
                                          <p:spTgt spid="88067">
                                            <p:txEl>
                                              <p:pRg st="4" end="4"/>
                                            </p:txEl>
                                          </p:spTgt>
                                        </p:tgtEl>
                                        <p:attrNameLst>
                                          <p:attrName>style.visibility</p:attrName>
                                        </p:attrNameLst>
                                      </p:cBhvr>
                                      <p:to>
                                        <p:strVal val="visible"/>
                                      </p:to>
                                    </p:set>
                                    <p:animEffect transition="in" filter="wedge">
                                      <p:cBhvr>
                                        <p:cTn id="27" dur="2000"/>
                                        <p:tgtEl>
                                          <p:spTgt spid="8806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88067">
                                            <p:txEl>
                                              <p:pRg st="5" end="5"/>
                                            </p:txEl>
                                          </p:spTgt>
                                        </p:tgtEl>
                                        <p:attrNameLst>
                                          <p:attrName>style.visibility</p:attrName>
                                        </p:attrNameLst>
                                      </p:cBhvr>
                                      <p:to>
                                        <p:strVal val="visible"/>
                                      </p:to>
                                    </p:set>
                                    <p:animEffect transition="in" filter="wipe(down)">
                                      <p:cBhvr>
                                        <p:cTn id="32" dur="500"/>
                                        <p:tgtEl>
                                          <p:spTgt spid="880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a:xfrm>
            <a:off x="381000" y="2362200"/>
            <a:ext cx="8153400" cy="2438400"/>
          </a:xfrm>
        </p:spPr>
        <p:txBody>
          <a:bodyPr/>
          <a:lstStyle/>
          <a:p>
            <a:pPr eaLnBrk="1" hangingPunct="1">
              <a:buFont typeface="Wingdings" pitchFamily="2" charset="2"/>
              <a:buNone/>
              <a:defRPr/>
            </a:pPr>
            <a:r>
              <a:rPr lang="en-US" sz="3700" b="1" smtClean="0">
                <a:solidFill>
                  <a:srgbClr val="0000FF"/>
                </a:solidFill>
                <a:latin typeface="Arial"/>
              </a:rPr>
              <a:t>  </a:t>
            </a:r>
            <a:r>
              <a:rPr lang="en-US" sz="3700" b="1" smtClean="0">
                <a:latin typeface="Arial"/>
              </a:rPr>
              <a:t>-Về nhà các em hát lại  bài hát nhiều lần thuộc lời ca và tìm vài động tác phụ họa đơn giản.</a:t>
            </a:r>
          </a:p>
        </p:txBody>
      </p:sp>
      <p:pic>
        <p:nvPicPr>
          <p:cNvPr id="17411" name="Picture 3" descr="POINSET1"/>
          <p:cNvPicPr>
            <a:picLocks noChangeAspect="1" noChangeArrowheads="1"/>
          </p:cNvPicPr>
          <p:nvPr/>
        </p:nvPicPr>
        <p:blipFill>
          <a:blip r:embed="rId2"/>
          <a:srcRect/>
          <a:stretch>
            <a:fillRect/>
          </a:stretch>
        </p:blipFill>
        <p:spPr bwMode="auto">
          <a:xfrm>
            <a:off x="0" y="0"/>
            <a:ext cx="1511300" cy="1836738"/>
          </a:xfrm>
          <a:prstGeom prst="rect">
            <a:avLst/>
          </a:prstGeom>
          <a:noFill/>
          <a:ln w="9525">
            <a:noFill/>
            <a:miter lim="800000"/>
            <a:headEnd/>
            <a:tailEnd/>
          </a:ln>
        </p:spPr>
      </p:pic>
      <p:pic>
        <p:nvPicPr>
          <p:cNvPr id="17412" name="Picture 4" descr="POINSET1"/>
          <p:cNvPicPr>
            <a:picLocks noChangeAspect="1" noChangeArrowheads="1"/>
          </p:cNvPicPr>
          <p:nvPr/>
        </p:nvPicPr>
        <p:blipFill>
          <a:blip r:embed="rId2"/>
          <a:srcRect/>
          <a:stretch>
            <a:fillRect/>
          </a:stretch>
        </p:blipFill>
        <p:spPr bwMode="auto">
          <a:xfrm>
            <a:off x="7848600" y="5021263"/>
            <a:ext cx="1511300" cy="1836737"/>
          </a:xfrm>
          <a:prstGeom prst="rect">
            <a:avLst/>
          </a:prstGeom>
          <a:noFill/>
          <a:ln w="9525">
            <a:noFill/>
            <a:miter lim="800000"/>
            <a:headEnd/>
            <a:tailEnd/>
          </a:ln>
        </p:spPr>
      </p:pic>
      <p:pic>
        <p:nvPicPr>
          <p:cNvPr id="17413" name="Picture 7" descr="POINSET1"/>
          <p:cNvPicPr>
            <a:picLocks noChangeAspect="1" noChangeArrowheads="1"/>
          </p:cNvPicPr>
          <p:nvPr/>
        </p:nvPicPr>
        <p:blipFill>
          <a:blip r:embed="rId2"/>
          <a:srcRect/>
          <a:stretch>
            <a:fillRect/>
          </a:stretch>
        </p:blipFill>
        <p:spPr bwMode="auto">
          <a:xfrm>
            <a:off x="7632700" y="0"/>
            <a:ext cx="1511300" cy="1836738"/>
          </a:xfrm>
          <a:prstGeom prst="rect">
            <a:avLst/>
          </a:prstGeom>
          <a:noFill/>
          <a:ln w="9525">
            <a:noFill/>
            <a:miter lim="800000"/>
            <a:headEnd/>
            <a:tailEnd/>
          </a:ln>
        </p:spPr>
      </p:pic>
      <p:pic>
        <p:nvPicPr>
          <p:cNvPr id="17414" name="Picture 9" descr="POINSET1"/>
          <p:cNvPicPr>
            <a:picLocks noChangeAspect="1" noChangeArrowheads="1"/>
          </p:cNvPicPr>
          <p:nvPr/>
        </p:nvPicPr>
        <p:blipFill>
          <a:blip r:embed="rId2"/>
          <a:srcRect/>
          <a:stretch>
            <a:fillRect/>
          </a:stretch>
        </p:blipFill>
        <p:spPr bwMode="auto">
          <a:xfrm>
            <a:off x="0" y="5021263"/>
            <a:ext cx="1511300" cy="1836737"/>
          </a:xfrm>
          <a:prstGeom prst="rect">
            <a:avLst/>
          </a:prstGeom>
          <a:noFill/>
          <a:ln w="9525">
            <a:noFill/>
            <a:miter lim="800000"/>
            <a:headEnd/>
            <a:tailEnd/>
          </a:ln>
        </p:spPr>
      </p:pic>
      <p:sp>
        <p:nvSpPr>
          <p:cNvPr id="30731" name="Text Box 11"/>
          <p:cNvSpPr txBox="1">
            <a:spLocks noChangeArrowheads="1"/>
          </p:cNvSpPr>
          <p:nvPr/>
        </p:nvSpPr>
        <p:spPr bwMode="auto">
          <a:xfrm>
            <a:off x="1143000" y="1600200"/>
            <a:ext cx="2971800" cy="701675"/>
          </a:xfrm>
          <a:prstGeom prst="rect">
            <a:avLst/>
          </a:prstGeom>
          <a:noFill/>
          <a:ln w="9525">
            <a:noFill/>
            <a:miter lim="800000"/>
            <a:headEnd/>
            <a:tailEnd/>
          </a:ln>
        </p:spPr>
        <p:txBody>
          <a:bodyPr>
            <a:spAutoFit/>
          </a:bodyPr>
          <a:lstStyle/>
          <a:p>
            <a:r>
              <a:rPr lang="en-US" sz="4000" b="1">
                <a:latin typeface="Arial" charset="0"/>
              </a:rPr>
              <a:t>Dặn dò:</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30722">
                                            <p:txEl>
                                              <p:pRg st="0" end="0"/>
                                            </p:txEl>
                                          </p:spTgt>
                                        </p:tgtEl>
                                        <p:attrNameLst>
                                          <p:attrName>style.visibility</p:attrName>
                                        </p:attrNameLst>
                                      </p:cBhvr>
                                      <p:to>
                                        <p:strVal val="visible"/>
                                      </p:to>
                                    </p:set>
                                    <p:animEffect transition="in" filter="wedge">
                                      <p:cBhvr>
                                        <p:cTn id="7" dur="2000"/>
                                        <p:tgtEl>
                                          <p:spTgt spid="30722">
                                            <p:txEl>
                                              <p:pRg st="0" end="0"/>
                                            </p:txEl>
                                          </p:spTgt>
                                        </p:tgtEl>
                                      </p:cBhvr>
                                    </p:animEffect>
                                  </p:childTnLst>
                                </p:cTn>
                              </p:par>
                              <p:par>
                                <p:cTn id="8" presetID="21" presetClass="entr" presetSubtype="4" fill="hold" nodeType="withEffect">
                                  <p:stCondLst>
                                    <p:cond delay="0"/>
                                  </p:stCondLst>
                                  <p:childTnLst>
                                    <p:set>
                                      <p:cBhvr>
                                        <p:cTn id="9" dur="1" fill="hold">
                                          <p:stCondLst>
                                            <p:cond delay="0"/>
                                          </p:stCondLst>
                                        </p:cTn>
                                        <p:tgtEl>
                                          <p:spTgt spid="30731">
                                            <p:txEl>
                                              <p:pRg st="0" end="0"/>
                                            </p:txEl>
                                          </p:spTgt>
                                        </p:tgtEl>
                                        <p:attrNameLst>
                                          <p:attrName>style.visibility</p:attrName>
                                        </p:attrNameLst>
                                      </p:cBhvr>
                                      <p:to>
                                        <p:strVal val="visible"/>
                                      </p:to>
                                    </p:set>
                                    <p:animEffect transition="in" filter="wheel(4)">
                                      <p:cBhvr>
                                        <p:cTn id="10" dur="2000"/>
                                        <p:tgtEl>
                                          <p:spTgt spid="307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ChangeArrowheads="1"/>
          </p:cNvSpPr>
          <p:nvPr/>
        </p:nvSpPr>
        <p:spPr bwMode="gray">
          <a:xfrm>
            <a:off x="1600200" y="1371600"/>
            <a:ext cx="5715000" cy="762000"/>
          </a:xfrm>
          <a:prstGeom prst="rect">
            <a:avLst/>
          </a:prstGeom>
          <a:noFill/>
          <a:ln w="9525">
            <a:noFill/>
            <a:miter lim="800000"/>
            <a:headEnd/>
            <a:tailEnd/>
          </a:ln>
          <a:effectLst>
            <a:outerShdw dist="17961" dir="2700000" algn="ctr" rotWithShape="0">
              <a:schemeClr val="bg2"/>
            </a:outerShdw>
          </a:effectLst>
        </p:spPr>
        <p:txBody>
          <a:bodyPr anchor="ctr"/>
          <a:lstStyle/>
          <a:p>
            <a:pPr algn="ctr" eaLnBrk="1" hangingPunct="1">
              <a:defRPr/>
            </a:pPr>
            <a:r>
              <a:rPr lang="en-US" sz="7300" b="1">
                <a:solidFill>
                  <a:srgbClr val="00AC00"/>
                </a:solidFill>
                <a:effectLst>
                  <a:outerShdw blurRad="38100" dist="38100" dir="2700000" algn="tl">
                    <a:srgbClr val="000000"/>
                  </a:outerShdw>
                </a:effectLst>
                <a:latin typeface="Arial"/>
              </a:rPr>
              <a:t>Khởi đọng giọng</a:t>
            </a:r>
          </a:p>
        </p:txBody>
      </p:sp>
      <p:sp>
        <p:nvSpPr>
          <p:cNvPr id="4099" name="Text Box 10"/>
          <p:cNvSpPr txBox="1">
            <a:spLocks noChangeArrowheads="1"/>
          </p:cNvSpPr>
          <p:nvPr/>
        </p:nvSpPr>
        <p:spPr bwMode="auto">
          <a:xfrm>
            <a:off x="2133600" y="3810000"/>
            <a:ext cx="4495800" cy="2862263"/>
          </a:xfrm>
          <a:prstGeom prst="rect">
            <a:avLst/>
          </a:prstGeom>
          <a:noFill/>
          <a:ln w="9525">
            <a:noFill/>
            <a:miter lim="800000"/>
            <a:headEnd/>
            <a:tailEnd/>
          </a:ln>
        </p:spPr>
        <p:txBody>
          <a:bodyPr>
            <a:spAutoFit/>
          </a:bodyPr>
          <a:lstStyle/>
          <a:p>
            <a:r>
              <a:rPr lang="en-US" sz="3600">
                <a:latin typeface="Arial" charset="0"/>
              </a:rPr>
              <a:t>Ò    o       ó       o     ò</a:t>
            </a:r>
          </a:p>
          <a:p>
            <a:r>
              <a:rPr lang="en-US" sz="3600">
                <a:latin typeface="Arial" charset="0"/>
              </a:rPr>
              <a:t>À    a       á        a     à</a:t>
            </a:r>
          </a:p>
          <a:p>
            <a:r>
              <a:rPr lang="en-US" sz="3600">
                <a:latin typeface="Arial" charset="0"/>
              </a:rPr>
              <a:t>Ù    u       ú        u     ù</a:t>
            </a:r>
          </a:p>
        </p:txBody>
      </p:sp>
      <p:pic>
        <p:nvPicPr>
          <p:cNvPr id="4100" name="Picture 12" descr="POINSET1"/>
          <p:cNvPicPr>
            <a:picLocks noChangeAspect="1" noChangeArrowheads="1"/>
          </p:cNvPicPr>
          <p:nvPr/>
        </p:nvPicPr>
        <p:blipFill>
          <a:blip r:embed="rId2"/>
          <a:srcRect/>
          <a:stretch>
            <a:fillRect/>
          </a:stretch>
        </p:blipFill>
        <p:spPr bwMode="auto">
          <a:xfrm>
            <a:off x="7632700" y="5021263"/>
            <a:ext cx="1511300" cy="1836737"/>
          </a:xfrm>
          <a:prstGeom prst="rect">
            <a:avLst/>
          </a:prstGeom>
          <a:noFill/>
          <a:ln w="9525">
            <a:noFill/>
            <a:miter lim="800000"/>
            <a:headEnd/>
            <a:tailEnd/>
          </a:ln>
        </p:spPr>
      </p:pic>
      <p:pic>
        <p:nvPicPr>
          <p:cNvPr id="4101" name="Picture 13" descr="POINSET1"/>
          <p:cNvPicPr>
            <a:picLocks noChangeAspect="1" noChangeArrowheads="1"/>
          </p:cNvPicPr>
          <p:nvPr/>
        </p:nvPicPr>
        <p:blipFill>
          <a:blip r:embed="rId2"/>
          <a:srcRect/>
          <a:stretch>
            <a:fillRect/>
          </a:stretch>
        </p:blipFill>
        <p:spPr bwMode="auto">
          <a:xfrm>
            <a:off x="7632700" y="0"/>
            <a:ext cx="1511300" cy="1836738"/>
          </a:xfrm>
          <a:prstGeom prst="rect">
            <a:avLst/>
          </a:prstGeom>
          <a:noFill/>
          <a:ln w="9525">
            <a:noFill/>
            <a:miter lim="800000"/>
            <a:headEnd/>
            <a:tailEnd/>
          </a:ln>
        </p:spPr>
      </p:pic>
      <p:pic>
        <p:nvPicPr>
          <p:cNvPr id="4102" name="Picture 14" descr="POINSET1"/>
          <p:cNvPicPr>
            <a:picLocks noChangeAspect="1" noChangeArrowheads="1"/>
          </p:cNvPicPr>
          <p:nvPr/>
        </p:nvPicPr>
        <p:blipFill>
          <a:blip r:embed="rId2"/>
          <a:srcRect/>
          <a:stretch>
            <a:fillRect/>
          </a:stretch>
        </p:blipFill>
        <p:spPr bwMode="auto">
          <a:xfrm>
            <a:off x="0" y="0"/>
            <a:ext cx="1511300" cy="1836738"/>
          </a:xfrm>
          <a:prstGeom prst="rect">
            <a:avLst/>
          </a:prstGeom>
          <a:noFill/>
          <a:ln w="9525">
            <a:noFill/>
            <a:miter lim="800000"/>
            <a:headEnd/>
            <a:tailEnd/>
          </a:ln>
        </p:spPr>
      </p:pic>
      <p:pic>
        <p:nvPicPr>
          <p:cNvPr id="4103" name="Picture 15" descr="POINSET1"/>
          <p:cNvPicPr>
            <a:picLocks noChangeAspect="1" noChangeArrowheads="1"/>
          </p:cNvPicPr>
          <p:nvPr/>
        </p:nvPicPr>
        <p:blipFill>
          <a:blip r:embed="rId2"/>
          <a:srcRect/>
          <a:stretch>
            <a:fillRect/>
          </a:stretch>
        </p:blipFill>
        <p:spPr bwMode="auto">
          <a:xfrm>
            <a:off x="0" y="5021263"/>
            <a:ext cx="1511300" cy="1836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WordArt 2"/>
          <p:cNvSpPr>
            <a:spLocks noChangeArrowheads="1" noChangeShapeType="1" noTextEdit="1"/>
          </p:cNvSpPr>
          <p:nvPr/>
        </p:nvSpPr>
        <p:spPr bwMode="auto">
          <a:xfrm>
            <a:off x="4800600" y="990600"/>
            <a:ext cx="1143000" cy="1295400"/>
          </a:xfrm>
          <a:prstGeom prst="rect">
            <a:avLst/>
          </a:prstGeom>
        </p:spPr>
        <p:txBody>
          <a:bodyPr wrap="none" fromWordArt="1">
            <a:prstTxWarp prst="textSlantUp">
              <a:avLst>
                <a:gd name="adj" fmla="val 32056"/>
              </a:avLst>
            </a:prstTxWarp>
          </a:bodyPr>
          <a:lstStyle/>
          <a:p>
            <a:pPr algn="ctr"/>
            <a:r>
              <a:rPr lang="en-US" sz="3600" b="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a:t>
            </a:r>
          </a:p>
        </p:txBody>
      </p:sp>
      <p:pic>
        <p:nvPicPr>
          <p:cNvPr id="5123" name="Picture 3" descr="1228823feg8tq6pvi">
            <a:hlinkClick r:id="rId2"/>
          </p:cNvPr>
          <p:cNvPicPr>
            <a:picLocks noChangeAspect="1" noChangeArrowheads="1" noCrop="1"/>
          </p:cNvPicPr>
          <p:nvPr/>
        </p:nvPicPr>
        <p:blipFill>
          <a:blip r:embed="rId3"/>
          <a:srcRect/>
          <a:stretch>
            <a:fillRect/>
          </a:stretch>
        </p:blipFill>
        <p:spPr bwMode="auto">
          <a:xfrm>
            <a:off x="0" y="-152400"/>
            <a:ext cx="1219200" cy="6629400"/>
          </a:xfrm>
          <a:prstGeom prst="rect">
            <a:avLst/>
          </a:prstGeom>
          <a:noFill/>
          <a:ln w="9525">
            <a:noFill/>
            <a:miter lim="800000"/>
            <a:headEnd/>
            <a:tailEnd/>
          </a:ln>
        </p:spPr>
      </p:pic>
      <p:pic>
        <p:nvPicPr>
          <p:cNvPr id="5124" name="Picture 4" descr="1228823feg8tq6pvi">
            <a:hlinkClick r:id="rId2"/>
          </p:cNvPr>
          <p:cNvPicPr>
            <a:picLocks noChangeAspect="1" noChangeArrowheads="1" noCrop="1"/>
          </p:cNvPicPr>
          <p:nvPr/>
        </p:nvPicPr>
        <p:blipFill>
          <a:blip r:embed="rId3"/>
          <a:srcRect/>
          <a:stretch>
            <a:fillRect/>
          </a:stretch>
        </p:blipFill>
        <p:spPr bwMode="auto">
          <a:xfrm>
            <a:off x="7010400" y="0"/>
            <a:ext cx="2133600" cy="4267200"/>
          </a:xfrm>
          <a:prstGeom prst="rect">
            <a:avLst/>
          </a:prstGeom>
          <a:noFill/>
          <a:ln w="9525">
            <a:noFill/>
            <a:miter lim="800000"/>
            <a:headEnd/>
            <a:tailEnd/>
          </a:ln>
        </p:spPr>
      </p:pic>
      <p:sp>
        <p:nvSpPr>
          <p:cNvPr id="25605" name="Rectangle 5"/>
          <p:cNvSpPr>
            <a:spLocks noChangeArrowheads="1"/>
          </p:cNvSpPr>
          <p:nvPr/>
        </p:nvSpPr>
        <p:spPr bwMode="auto">
          <a:xfrm>
            <a:off x="1066800" y="1143000"/>
            <a:ext cx="3646488" cy="646113"/>
          </a:xfrm>
          <a:prstGeom prst="rect">
            <a:avLst/>
          </a:prstGeom>
          <a:noFill/>
          <a:ln w="9525" algn="ctr">
            <a:noFill/>
            <a:miter lim="800000"/>
            <a:headEnd/>
            <a:tailEnd/>
          </a:ln>
        </p:spPr>
        <p:txBody>
          <a:bodyPr wrap="none">
            <a:spAutoFit/>
          </a:bodyPr>
          <a:lstStyle/>
          <a:p>
            <a:pPr eaLnBrk="1" hangingPunct="1"/>
            <a:r>
              <a:rPr lang="en-US" sz="3600" b="1">
                <a:latin typeface="Arial" charset="0"/>
              </a:rPr>
              <a:t>Kiểm tra bài cũ:</a:t>
            </a:r>
          </a:p>
        </p:txBody>
      </p:sp>
      <p:sp>
        <p:nvSpPr>
          <p:cNvPr id="25606" name="Rectangle 6"/>
          <p:cNvSpPr>
            <a:spLocks noChangeArrowheads="1"/>
          </p:cNvSpPr>
          <p:nvPr/>
        </p:nvSpPr>
        <p:spPr bwMode="auto">
          <a:xfrm>
            <a:off x="1066800" y="2276475"/>
            <a:ext cx="7315200" cy="1939925"/>
          </a:xfrm>
          <a:prstGeom prst="rect">
            <a:avLst/>
          </a:prstGeom>
          <a:noFill/>
          <a:ln w="9525" algn="ctr">
            <a:noFill/>
            <a:miter lim="800000"/>
            <a:headEnd/>
            <a:tailEnd/>
          </a:ln>
        </p:spPr>
        <p:txBody>
          <a:bodyPr anchor="ctr">
            <a:spAutoFit/>
          </a:bodyPr>
          <a:lstStyle/>
          <a:p>
            <a:pPr eaLnBrk="1" hangingPunct="1"/>
            <a:r>
              <a:rPr lang="en-US" sz="4000" b="1" i="1">
                <a:latin typeface="Arial" charset="0"/>
              </a:rPr>
              <a:t>Em hãy cho biết tiết âm nhạc tuần trước các em học bài gì?</a:t>
            </a:r>
          </a:p>
        </p:txBody>
      </p:sp>
      <p:sp>
        <p:nvSpPr>
          <p:cNvPr id="5127" name="Text Box 7"/>
          <p:cNvSpPr txBox="1">
            <a:spLocks noChangeArrowheads="1"/>
          </p:cNvSpPr>
          <p:nvPr/>
        </p:nvSpPr>
        <p:spPr bwMode="auto">
          <a:xfrm>
            <a:off x="3794125" y="4311650"/>
            <a:ext cx="3841750" cy="366713"/>
          </a:xfrm>
          <a:prstGeom prst="rect">
            <a:avLst/>
          </a:prstGeom>
          <a:noFill/>
          <a:ln w="9525" algn="ctr">
            <a:noFill/>
            <a:miter lim="800000"/>
            <a:headEnd/>
            <a:tailEnd/>
          </a:ln>
        </p:spPr>
        <p:txBody>
          <a:bodyPr wrap="none">
            <a:spAutoFit/>
          </a:bodyPr>
          <a:lstStyle/>
          <a:p>
            <a:r>
              <a:rPr lang="en-US">
                <a:latin typeface="Arial" charset="0"/>
              </a:rPr>
              <a:t>                   			</a:t>
            </a:r>
          </a:p>
        </p:txBody>
      </p:sp>
      <p:sp>
        <p:nvSpPr>
          <p:cNvPr id="5128" name="Text Box 8"/>
          <p:cNvSpPr txBox="1">
            <a:spLocks noChangeArrowheads="1"/>
          </p:cNvSpPr>
          <p:nvPr/>
        </p:nvSpPr>
        <p:spPr bwMode="auto">
          <a:xfrm>
            <a:off x="3451225" y="4640263"/>
            <a:ext cx="184150" cy="366712"/>
          </a:xfrm>
          <a:prstGeom prst="rect">
            <a:avLst/>
          </a:prstGeom>
          <a:noFill/>
          <a:ln w="9525" algn="ctr">
            <a:noFill/>
            <a:miter lim="800000"/>
            <a:headEnd/>
            <a:tailEnd/>
          </a:ln>
        </p:spPr>
        <p:txBody>
          <a:bodyPr>
            <a:spAutoFit/>
          </a:bodyPr>
          <a:lstStyle/>
          <a:p>
            <a:pPr>
              <a:spcBef>
                <a:spcPct val="50000"/>
              </a:spcBef>
            </a:pPr>
            <a:r>
              <a:rPr lang="en-US">
                <a:latin typeface="Arial" charset="0"/>
              </a:rPr>
              <a:t>      </a:t>
            </a:r>
          </a:p>
        </p:txBody>
      </p:sp>
      <p:sp>
        <p:nvSpPr>
          <p:cNvPr id="5129" name="Text Box 9"/>
          <p:cNvSpPr txBox="1">
            <a:spLocks noChangeArrowheads="1"/>
          </p:cNvSpPr>
          <p:nvPr/>
        </p:nvSpPr>
        <p:spPr bwMode="auto">
          <a:xfrm>
            <a:off x="4479925" y="3549650"/>
            <a:ext cx="184150" cy="1190625"/>
          </a:xfrm>
          <a:prstGeom prst="rect">
            <a:avLst/>
          </a:prstGeom>
          <a:noFill/>
          <a:ln w="9525" algn="ctr">
            <a:noFill/>
            <a:miter lim="800000"/>
            <a:headEnd/>
            <a:tailEnd/>
          </a:ln>
        </p:spPr>
        <p:txBody>
          <a:bodyPr wrap="none">
            <a:spAutoFit/>
          </a:bodyPr>
          <a:lstStyle/>
          <a:p>
            <a:endParaRPr lang="en-US">
              <a:latin typeface="Arial" charset="0"/>
            </a:endParaRPr>
          </a:p>
          <a:p>
            <a:endParaRPr lang="en-US">
              <a:latin typeface="Arial" charset="0"/>
            </a:endParaRPr>
          </a:p>
          <a:p>
            <a:endParaRPr lang="en-US">
              <a:latin typeface="Arial" charset="0"/>
            </a:endParaRPr>
          </a:p>
          <a:p>
            <a:endParaRPr lang="en-US">
              <a:latin typeface="Arial" charset="0"/>
            </a:endParaRPr>
          </a:p>
        </p:txBody>
      </p:sp>
      <p:sp>
        <p:nvSpPr>
          <p:cNvPr id="5130" name="Text Box 10"/>
          <p:cNvSpPr txBox="1">
            <a:spLocks noChangeArrowheads="1"/>
          </p:cNvSpPr>
          <p:nvPr/>
        </p:nvSpPr>
        <p:spPr bwMode="auto">
          <a:xfrm>
            <a:off x="4822825" y="5173663"/>
            <a:ext cx="184150" cy="779462"/>
          </a:xfrm>
          <a:prstGeom prst="rect">
            <a:avLst/>
          </a:prstGeom>
          <a:noFill/>
          <a:ln w="9525" algn="ctr">
            <a:noFill/>
            <a:miter lim="800000"/>
            <a:headEnd/>
            <a:tailEnd/>
          </a:ln>
        </p:spPr>
        <p:txBody>
          <a:bodyPr>
            <a:spAutoFit/>
          </a:bodyPr>
          <a:lstStyle/>
          <a:p>
            <a:pPr>
              <a:spcBef>
                <a:spcPct val="50000"/>
              </a:spcBef>
            </a:pPr>
            <a:endParaRPr lang="en-US">
              <a:latin typeface="Arial" charset="0"/>
            </a:endParaRPr>
          </a:p>
          <a:p>
            <a:pPr>
              <a:spcBef>
                <a:spcPct val="50000"/>
              </a:spcBef>
            </a:pPr>
            <a:endParaRPr lang="en-US">
              <a:latin typeface="Arial" charset="0"/>
            </a:endParaRPr>
          </a:p>
        </p:txBody>
      </p:sp>
      <p:sp>
        <p:nvSpPr>
          <p:cNvPr id="5131" name="Text Box 11"/>
          <p:cNvSpPr txBox="1">
            <a:spLocks noChangeArrowheads="1"/>
          </p:cNvSpPr>
          <p:nvPr/>
        </p:nvSpPr>
        <p:spPr bwMode="auto">
          <a:xfrm>
            <a:off x="2346325" y="4006850"/>
            <a:ext cx="184150" cy="366713"/>
          </a:xfrm>
          <a:prstGeom prst="rect">
            <a:avLst/>
          </a:prstGeom>
          <a:noFill/>
          <a:ln w="9525" algn="ctr">
            <a:noFill/>
            <a:miter lim="800000"/>
            <a:headEnd/>
            <a:tailEnd/>
          </a:ln>
        </p:spPr>
        <p:txBody>
          <a:bodyPr wrap="none">
            <a:spAutoFit/>
          </a:bodyPr>
          <a:lstStyle/>
          <a:p>
            <a:endParaRPr lang="en-US">
              <a:latin typeface="Arial" charset="0"/>
            </a:endParaRPr>
          </a:p>
        </p:txBody>
      </p:sp>
      <p:sp>
        <p:nvSpPr>
          <p:cNvPr id="5132" name="Text Box 12"/>
          <p:cNvSpPr txBox="1">
            <a:spLocks noChangeArrowheads="1"/>
          </p:cNvSpPr>
          <p:nvPr/>
        </p:nvSpPr>
        <p:spPr bwMode="auto">
          <a:xfrm>
            <a:off x="1447800" y="4495800"/>
            <a:ext cx="6324600" cy="366713"/>
          </a:xfrm>
          <a:prstGeom prst="rect">
            <a:avLst/>
          </a:prstGeom>
          <a:noFill/>
          <a:ln w="9525" algn="ctr">
            <a:noFill/>
            <a:miter lim="800000"/>
            <a:headEnd/>
            <a:tailEnd/>
          </a:ln>
        </p:spPr>
        <p:txBody>
          <a:bodyPr>
            <a:spAutoFit/>
          </a:bodyPr>
          <a:lstStyle/>
          <a:p>
            <a:pPr>
              <a:buFontTx/>
              <a:buChar char="•"/>
            </a:pPr>
            <a:endParaRPr lang="en-US">
              <a:latin typeface="Arial" charset="0"/>
            </a:endParaRPr>
          </a:p>
        </p:txBody>
      </p:sp>
      <p:sp>
        <p:nvSpPr>
          <p:cNvPr id="5133" name="Text Box 13"/>
          <p:cNvSpPr txBox="1">
            <a:spLocks noChangeArrowheads="1"/>
          </p:cNvSpPr>
          <p:nvPr/>
        </p:nvSpPr>
        <p:spPr bwMode="auto">
          <a:xfrm>
            <a:off x="1600200" y="4724400"/>
            <a:ext cx="6400800" cy="366713"/>
          </a:xfrm>
          <a:prstGeom prst="rect">
            <a:avLst/>
          </a:prstGeom>
          <a:noFill/>
          <a:ln w="9525" algn="ctr">
            <a:noFill/>
            <a:miter lim="800000"/>
            <a:headEnd/>
            <a:tailEnd/>
          </a:ln>
        </p:spPr>
        <p:txBody>
          <a:bodyPr>
            <a:spAutoFit/>
          </a:bodyPr>
          <a:lstStyle/>
          <a:p>
            <a:pPr>
              <a:spcBef>
                <a:spcPct val="50000"/>
              </a:spcBef>
            </a:pPr>
            <a:endParaRPr lang="en-US">
              <a:latin typeface="Arial" charset="0"/>
            </a:endParaRPr>
          </a:p>
        </p:txBody>
      </p:sp>
      <p:sp>
        <p:nvSpPr>
          <p:cNvPr id="25614" name="Text Box 14"/>
          <p:cNvSpPr txBox="1">
            <a:spLocks noChangeArrowheads="1"/>
          </p:cNvSpPr>
          <p:nvPr/>
        </p:nvSpPr>
        <p:spPr bwMode="auto">
          <a:xfrm>
            <a:off x="533400" y="4572000"/>
            <a:ext cx="8077200" cy="1311275"/>
          </a:xfrm>
          <a:prstGeom prst="rect">
            <a:avLst/>
          </a:prstGeom>
          <a:noFill/>
          <a:ln w="9525" algn="ctr">
            <a:noFill/>
            <a:miter lim="800000"/>
            <a:headEnd/>
            <a:tailEnd/>
          </a:ln>
        </p:spPr>
        <p:txBody>
          <a:bodyPr>
            <a:spAutoFit/>
          </a:bodyPr>
          <a:lstStyle/>
          <a:p>
            <a:r>
              <a:rPr lang="en-US" b="1" i="1">
                <a:latin typeface="Arial" charset="0"/>
              </a:rPr>
              <a:t>--</a:t>
            </a:r>
            <a:r>
              <a:rPr lang="en-US" sz="4000" b="1" i="1">
                <a:latin typeface="Arial" charset="0"/>
              </a:rPr>
              <a:t>Ôn tập bài : TĐN số 3,số 4 .Nghe nhạc</a:t>
            </a:r>
          </a:p>
        </p:txBody>
      </p:sp>
      <p:pic>
        <p:nvPicPr>
          <p:cNvPr id="5135" name="Picture 15" descr="Notes-02-june"/>
          <p:cNvPicPr>
            <a:picLocks noChangeAspect="1" noChangeArrowheads="1" noCrop="1"/>
          </p:cNvPicPr>
          <p:nvPr/>
        </p:nvPicPr>
        <p:blipFill>
          <a:blip r:embed="rId4"/>
          <a:srcRect/>
          <a:stretch>
            <a:fillRect/>
          </a:stretch>
        </p:blipFill>
        <p:spPr bwMode="auto">
          <a:xfrm>
            <a:off x="1143000" y="228600"/>
            <a:ext cx="952500" cy="1095375"/>
          </a:xfrm>
          <a:prstGeom prst="rect">
            <a:avLst/>
          </a:prstGeom>
          <a:noFill/>
          <a:ln w="9525">
            <a:noFill/>
            <a:miter lim="800000"/>
            <a:headEnd/>
            <a:tailEnd/>
          </a:ln>
        </p:spPr>
      </p:pic>
      <p:pic>
        <p:nvPicPr>
          <p:cNvPr id="5136" name="Picture 16" descr="Notes-02-june"/>
          <p:cNvPicPr>
            <a:picLocks noChangeAspect="1" noChangeArrowheads="1" noCrop="1"/>
          </p:cNvPicPr>
          <p:nvPr/>
        </p:nvPicPr>
        <p:blipFill>
          <a:blip r:embed="rId4"/>
          <a:srcRect/>
          <a:stretch>
            <a:fillRect/>
          </a:stretch>
        </p:blipFill>
        <p:spPr bwMode="auto">
          <a:xfrm>
            <a:off x="8001000" y="4876800"/>
            <a:ext cx="1143000" cy="1524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5605">
                                            <p:txEl>
                                              <p:pRg st="0" end="0"/>
                                            </p:txEl>
                                          </p:spTgt>
                                        </p:tgtEl>
                                        <p:attrNameLst>
                                          <p:attrName>style.visibility</p:attrName>
                                        </p:attrNameLst>
                                      </p:cBhvr>
                                      <p:to>
                                        <p:strVal val="visible"/>
                                      </p:to>
                                    </p:set>
                                    <p:animEffect transition="in" filter="box(in)">
                                      <p:cBhvr>
                                        <p:cTn id="7" dur="500"/>
                                        <p:tgtEl>
                                          <p:spTgt spid="25605">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5602"/>
                                        </p:tgtEl>
                                        <p:attrNameLst>
                                          <p:attrName>style.visibility</p:attrName>
                                        </p:attrNameLst>
                                      </p:cBhvr>
                                      <p:to>
                                        <p:strVal val="visible"/>
                                      </p:to>
                                    </p:set>
                                    <p:animEffect transition="in" filter="checkerboard(across)">
                                      <p:cBhvr>
                                        <p:cTn id="10" dur="500"/>
                                        <p:tgtEl>
                                          <p:spTgt spid="25602"/>
                                        </p:tgtEl>
                                      </p:cBhvr>
                                    </p:animEffect>
                                  </p:childTnLst>
                                </p:cTn>
                              </p:par>
                              <p:par>
                                <p:cTn id="11" presetID="3" presetClass="entr" presetSubtype="10" fill="hold" nodeType="withEffect">
                                  <p:stCondLst>
                                    <p:cond delay="0"/>
                                  </p:stCondLst>
                                  <p:childTnLst>
                                    <p:set>
                                      <p:cBhvr>
                                        <p:cTn id="12" dur="1" fill="hold">
                                          <p:stCondLst>
                                            <p:cond delay="0"/>
                                          </p:stCondLst>
                                        </p:cTn>
                                        <p:tgtEl>
                                          <p:spTgt spid="25606">
                                            <p:txEl>
                                              <p:pRg st="0" end="0"/>
                                            </p:txEl>
                                          </p:spTgt>
                                        </p:tgtEl>
                                        <p:attrNameLst>
                                          <p:attrName>style.visibility</p:attrName>
                                        </p:attrNameLst>
                                      </p:cBhvr>
                                      <p:to>
                                        <p:strVal val="visible"/>
                                      </p:to>
                                    </p:set>
                                    <p:animEffect transition="in" filter="blinds(horizontal)">
                                      <p:cBhvr>
                                        <p:cTn id="13" dur="500"/>
                                        <p:tgtEl>
                                          <p:spTgt spid="25606">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1" presetClass="entr" presetSubtype="4" fill="hold" nodeType="clickEffect">
                                  <p:stCondLst>
                                    <p:cond delay="0"/>
                                  </p:stCondLst>
                                  <p:childTnLst>
                                    <p:set>
                                      <p:cBhvr>
                                        <p:cTn id="17" dur="1" fill="hold">
                                          <p:stCondLst>
                                            <p:cond delay="0"/>
                                          </p:stCondLst>
                                        </p:cTn>
                                        <p:tgtEl>
                                          <p:spTgt spid="25614">
                                            <p:txEl>
                                              <p:pRg st="0" end="0"/>
                                            </p:txEl>
                                          </p:spTgt>
                                        </p:tgtEl>
                                        <p:attrNameLst>
                                          <p:attrName>style.visibility</p:attrName>
                                        </p:attrNameLst>
                                      </p:cBhvr>
                                      <p:to>
                                        <p:strVal val="visible"/>
                                      </p:to>
                                    </p:set>
                                    <p:animEffect transition="in" filter="wheel(4)">
                                      <p:cBhvr>
                                        <p:cTn id="18" dur="2000"/>
                                        <p:tgtEl>
                                          <p:spTgt spid="256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ownload?mode=photo&amp;id=545"/>
          <p:cNvPicPr>
            <a:picLocks noChangeAspect="1" noChangeArrowheads="1"/>
          </p:cNvPicPr>
          <p:nvPr/>
        </p:nvPicPr>
        <p:blipFill>
          <a:blip r:embed="rId2"/>
          <a:srcRect/>
          <a:stretch>
            <a:fillRect/>
          </a:stretch>
        </p:blipFill>
        <p:spPr bwMode="auto">
          <a:xfrm>
            <a:off x="609600" y="1600200"/>
            <a:ext cx="7543800" cy="4786313"/>
          </a:xfrm>
          <a:prstGeom prst="rect">
            <a:avLst/>
          </a:prstGeom>
          <a:noFill/>
          <a:ln w="9525">
            <a:noFill/>
            <a:miter lim="800000"/>
            <a:headEnd/>
            <a:tailEnd/>
          </a:ln>
        </p:spPr>
      </p:pic>
      <p:sp>
        <p:nvSpPr>
          <p:cNvPr id="6147" name="Text Box 3"/>
          <p:cNvSpPr txBox="1">
            <a:spLocks noChangeArrowheads="1"/>
          </p:cNvSpPr>
          <p:nvPr/>
        </p:nvSpPr>
        <p:spPr bwMode="auto">
          <a:xfrm>
            <a:off x="0" y="0"/>
            <a:ext cx="8763000" cy="2032000"/>
          </a:xfrm>
          <a:prstGeom prst="rect">
            <a:avLst/>
          </a:prstGeom>
          <a:noFill/>
          <a:ln w="9525">
            <a:noFill/>
            <a:miter lim="800000"/>
            <a:headEnd/>
            <a:tailEnd/>
          </a:ln>
        </p:spPr>
        <p:txBody>
          <a:bodyPr lIns="91398" tIns="45699" rIns="91398" bIns="45699">
            <a:spAutoFit/>
          </a:bodyPr>
          <a:lstStyle/>
          <a:p>
            <a:pPr eaLnBrk="1" hangingPunct="1">
              <a:spcBef>
                <a:spcPct val="50000"/>
              </a:spcBef>
            </a:pPr>
            <a:r>
              <a:rPr lang="en-US" sz="3600" b="1">
                <a:latin typeface="Arial" charset="0"/>
              </a:rPr>
              <a:t>*</a:t>
            </a:r>
          </a:p>
          <a:p>
            <a:pPr eaLnBrk="1" hangingPunct="1">
              <a:spcBef>
                <a:spcPct val="50000"/>
              </a:spcBef>
            </a:pPr>
            <a:r>
              <a:rPr lang="en-US" sz="3600" b="1">
                <a:latin typeface="Arial" charset="0"/>
              </a:rPr>
              <a:t> Nhìn vào ảnh, em thấy những cảnh vật gì?</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a:xfrm>
            <a:off x="228600" y="1447800"/>
            <a:ext cx="7477125" cy="1524000"/>
          </a:xfrm>
        </p:spPr>
        <p:txBody>
          <a:bodyPr/>
          <a:lstStyle/>
          <a:p>
            <a:pPr algn="l" eaLnBrk="1" hangingPunct="1">
              <a:defRPr/>
            </a:pPr>
            <a:r>
              <a:rPr lang="en-US" smtClean="0">
                <a:solidFill>
                  <a:schemeClr val="tx1"/>
                </a:solidFill>
                <a:latin typeface="Arial"/>
              </a:rPr>
              <a:t>-Em nào thuộc và đọc được</a:t>
            </a:r>
            <a:br>
              <a:rPr lang="en-US" smtClean="0">
                <a:solidFill>
                  <a:schemeClr val="tx1"/>
                </a:solidFill>
                <a:latin typeface="Arial"/>
              </a:rPr>
            </a:br>
            <a:r>
              <a:rPr lang="en-US" smtClean="0">
                <a:solidFill>
                  <a:schemeClr val="tx1"/>
                </a:solidFill>
                <a:latin typeface="Arial"/>
              </a:rPr>
              <a:t>bài TĐN số 3,số 4?</a:t>
            </a:r>
          </a:p>
        </p:txBody>
      </p:sp>
      <p:sp>
        <p:nvSpPr>
          <p:cNvPr id="27652" name="Text Box 4"/>
          <p:cNvSpPr txBox="1">
            <a:spLocks noChangeArrowheads="1"/>
          </p:cNvSpPr>
          <p:nvPr/>
        </p:nvSpPr>
        <p:spPr bwMode="auto">
          <a:xfrm>
            <a:off x="304800" y="3184525"/>
            <a:ext cx="5057775" cy="708025"/>
          </a:xfrm>
          <a:prstGeom prst="rect">
            <a:avLst/>
          </a:prstGeom>
          <a:noFill/>
          <a:ln w="9525" algn="ctr">
            <a:noFill/>
            <a:miter lim="800000"/>
            <a:headEnd/>
            <a:tailEnd/>
          </a:ln>
        </p:spPr>
        <p:txBody>
          <a:bodyPr wrap="none">
            <a:spAutoFit/>
          </a:bodyPr>
          <a:lstStyle/>
          <a:p>
            <a:r>
              <a:rPr lang="en-US" sz="4000" b="1">
                <a:latin typeface="Arial" charset="0"/>
              </a:rPr>
              <a:t>-Giáo viên nhận xét.</a:t>
            </a:r>
          </a:p>
        </p:txBody>
      </p:sp>
      <p:pic>
        <p:nvPicPr>
          <p:cNvPr id="7172" name="Picture 5" descr="POINSET1"/>
          <p:cNvPicPr>
            <a:picLocks noChangeAspect="1" noChangeArrowheads="1"/>
          </p:cNvPicPr>
          <p:nvPr/>
        </p:nvPicPr>
        <p:blipFill>
          <a:blip r:embed="rId2"/>
          <a:srcRect/>
          <a:stretch>
            <a:fillRect/>
          </a:stretch>
        </p:blipFill>
        <p:spPr bwMode="auto">
          <a:xfrm>
            <a:off x="0" y="0"/>
            <a:ext cx="1511300" cy="1836738"/>
          </a:xfrm>
          <a:prstGeom prst="rect">
            <a:avLst/>
          </a:prstGeom>
          <a:noFill/>
          <a:ln w="9525">
            <a:noFill/>
            <a:miter lim="800000"/>
            <a:headEnd/>
            <a:tailEnd/>
          </a:ln>
        </p:spPr>
      </p:pic>
      <p:pic>
        <p:nvPicPr>
          <p:cNvPr id="7173" name="Picture 6" descr="POINSET1"/>
          <p:cNvPicPr>
            <a:picLocks noChangeAspect="1" noChangeArrowheads="1"/>
          </p:cNvPicPr>
          <p:nvPr/>
        </p:nvPicPr>
        <p:blipFill>
          <a:blip r:embed="rId2"/>
          <a:srcRect/>
          <a:stretch>
            <a:fillRect/>
          </a:stretch>
        </p:blipFill>
        <p:spPr bwMode="auto">
          <a:xfrm>
            <a:off x="0" y="5021263"/>
            <a:ext cx="1511300" cy="1836737"/>
          </a:xfrm>
          <a:prstGeom prst="rect">
            <a:avLst/>
          </a:prstGeom>
          <a:noFill/>
          <a:ln w="9525">
            <a:noFill/>
            <a:miter lim="800000"/>
            <a:headEnd/>
            <a:tailEnd/>
          </a:ln>
        </p:spPr>
      </p:pic>
      <p:pic>
        <p:nvPicPr>
          <p:cNvPr id="7174" name="Picture 7" descr="POINSET1"/>
          <p:cNvPicPr>
            <a:picLocks noChangeAspect="1" noChangeArrowheads="1"/>
          </p:cNvPicPr>
          <p:nvPr/>
        </p:nvPicPr>
        <p:blipFill>
          <a:blip r:embed="rId2"/>
          <a:srcRect/>
          <a:stretch>
            <a:fillRect/>
          </a:stretch>
        </p:blipFill>
        <p:spPr bwMode="auto">
          <a:xfrm>
            <a:off x="7632700" y="5021263"/>
            <a:ext cx="1511300" cy="1836737"/>
          </a:xfrm>
          <a:prstGeom prst="rect">
            <a:avLst/>
          </a:prstGeom>
          <a:noFill/>
          <a:ln w="9525">
            <a:noFill/>
            <a:miter lim="800000"/>
            <a:headEnd/>
            <a:tailEnd/>
          </a:ln>
        </p:spPr>
      </p:pic>
      <p:pic>
        <p:nvPicPr>
          <p:cNvPr id="7175" name="Picture 8" descr="POINSET1"/>
          <p:cNvPicPr>
            <a:picLocks noChangeAspect="1" noChangeArrowheads="1"/>
          </p:cNvPicPr>
          <p:nvPr/>
        </p:nvPicPr>
        <p:blipFill>
          <a:blip r:embed="rId2"/>
          <a:srcRect/>
          <a:stretch>
            <a:fillRect/>
          </a:stretch>
        </p:blipFill>
        <p:spPr bwMode="auto">
          <a:xfrm>
            <a:off x="7632700" y="0"/>
            <a:ext cx="1511300" cy="1836738"/>
          </a:xfrm>
          <a:prstGeom prst="rect">
            <a:avLst/>
          </a:prstGeom>
          <a:noFill/>
          <a:ln w="9525">
            <a:noFill/>
            <a:miter lim="800000"/>
            <a:headEnd/>
            <a:tailEnd/>
          </a:ln>
        </p:spPr>
      </p:pic>
      <p:pic>
        <p:nvPicPr>
          <p:cNvPr id="7176" name="Picture 9" descr="saxaphone_swaying_hg_clr"/>
          <p:cNvPicPr>
            <a:picLocks noChangeAspect="1" noChangeArrowheads="1" noCrop="1"/>
          </p:cNvPicPr>
          <p:nvPr/>
        </p:nvPicPr>
        <p:blipFill>
          <a:blip r:embed="rId3"/>
          <a:srcRect/>
          <a:stretch>
            <a:fillRect/>
          </a:stretch>
        </p:blipFill>
        <p:spPr bwMode="auto">
          <a:xfrm>
            <a:off x="3581400" y="4972050"/>
            <a:ext cx="1295400" cy="1885950"/>
          </a:xfrm>
          <a:prstGeom prst="rect">
            <a:avLst/>
          </a:prstGeom>
          <a:noFill/>
          <a:ln w="9525">
            <a:noFill/>
            <a:miter lim="800000"/>
            <a:headEnd/>
            <a:tailEnd/>
          </a:ln>
        </p:spPr>
      </p:pic>
      <p:pic>
        <p:nvPicPr>
          <p:cNvPr id="7177" name="Picture 10" descr="Notes-02-june"/>
          <p:cNvPicPr>
            <a:picLocks noChangeAspect="1" noChangeArrowheads="1" noCrop="1"/>
          </p:cNvPicPr>
          <p:nvPr/>
        </p:nvPicPr>
        <p:blipFill>
          <a:blip r:embed="rId4"/>
          <a:srcRect/>
          <a:stretch>
            <a:fillRect/>
          </a:stretch>
        </p:blipFill>
        <p:spPr bwMode="auto">
          <a:xfrm>
            <a:off x="0" y="3886200"/>
            <a:ext cx="952500" cy="1095375"/>
          </a:xfrm>
          <a:prstGeom prst="rect">
            <a:avLst/>
          </a:prstGeom>
          <a:noFill/>
          <a:ln w="9525">
            <a:noFill/>
            <a:miter lim="800000"/>
            <a:headEnd/>
            <a:tailEnd/>
          </a:ln>
        </p:spPr>
      </p:pic>
      <p:pic>
        <p:nvPicPr>
          <p:cNvPr id="7178" name="Picture 11" descr="Notes-02-june"/>
          <p:cNvPicPr>
            <a:picLocks noChangeAspect="1" noChangeArrowheads="1" noCrop="1"/>
          </p:cNvPicPr>
          <p:nvPr/>
        </p:nvPicPr>
        <p:blipFill>
          <a:blip r:embed="rId4"/>
          <a:srcRect/>
          <a:stretch>
            <a:fillRect/>
          </a:stretch>
        </p:blipFill>
        <p:spPr bwMode="auto">
          <a:xfrm>
            <a:off x="7924800" y="3733800"/>
            <a:ext cx="952500" cy="1095375"/>
          </a:xfrm>
          <a:prstGeom prst="rect">
            <a:avLst/>
          </a:prstGeom>
          <a:noFill/>
          <a:ln w="9525">
            <a:noFill/>
            <a:miter lim="800000"/>
            <a:headEnd/>
            <a:tailEnd/>
          </a:ln>
        </p:spPr>
      </p:pic>
      <p:pic>
        <p:nvPicPr>
          <p:cNvPr id="27660" name="Picture 12" descr="0 (291)"/>
          <p:cNvPicPr>
            <a:picLocks noChangeAspect="1" noChangeArrowheads="1" noCrop="1"/>
          </p:cNvPicPr>
          <p:nvPr/>
        </p:nvPicPr>
        <p:blipFill>
          <a:blip r:embed="rId5"/>
          <a:srcRect/>
          <a:stretch>
            <a:fillRect/>
          </a:stretch>
        </p:blipFill>
        <p:spPr bwMode="auto">
          <a:xfrm>
            <a:off x="1371600" y="990600"/>
            <a:ext cx="709613" cy="714375"/>
          </a:xfrm>
          <a:prstGeom prst="rect">
            <a:avLst/>
          </a:prstGeom>
          <a:noFill/>
          <a:ln w="9525">
            <a:noFill/>
            <a:miter lim="800000"/>
            <a:headEnd/>
            <a:tailEnd/>
          </a:ln>
        </p:spPr>
      </p:pic>
      <p:pic>
        <p:nvPicPr>
          <p:cNvPr id="27661" name="Picture 13" descr="0 (291)"/>
          <p:cNvPicPr>
            <a:picLocks noChangeAspect="1" noChangeArrowheads="1" noCrop="1"/>
          </p:cNvPicPr>
          <p:nvPr/>
        </p:nvPicPr>
        <p:blipFill>
          <a:blip r:embed="rId5"/>
          <a:srcRect/>
          <a:stretch>
            <a:fillRect/>
          </a:stretch>
        </p:blipFill>
        <p:spPr bwMode="auto">
          <a:xfrm>
            <a:off x="3733800" y="914400"/>
            <a:ext cx="709613" cy="714375"/>
          </a:xfrm>
          <a:prstGeom prst="rect">
            <a:avLst/>
          </a:prstGeom>
          <a:noFill/>
          <a:ln w="9525">
            <a:noFill/>
            <a:miter lim="800000"/>
            <a:headEnd/>
            <a:tailEnd/>
          </a:ln>
        </p:spPr>
      </p:pic>
      <p:pic>
        <p:nvPicPr>
          <p:cNvPr id="27662" name="Picture 14" descr="0 (291)"/>
          <p:cNvPicPr>
            <a:picLocks noChangeAspect="1" noChangeArrowheads="1" noCrop="1"/>
          </p:cNvPicPr>
          <p:nvPr/>
        </p:nvPicPr>
        <p:blipFill>
          <a:blip r:embed="rId5"/>
          <a:srcRect/>
          <a:stretch>
            <a:fillRect/>
          </a:stretch>
        </p:blipFill>
        <p:spPr bwMode="auto">
          <a:xfrm>
            <a:off x="6781800" y="914400"/>
            <a:ext cx="709613" cy="714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circle(in)">
                                      <p:cBhvr>
                                        <p:cTn id="7" dur="2000"/>
                                        <p:tgtEl>
                                          <p:spTgt spid="27650"/>
                                        </p:tgtEl>
                                      </p:cBhvr>
                                    </p:animEffect>
                                  </p:childTnLst>
                                </p:cTn>
                              </p:par>
                              <p:par>
                                <p:cTn id="8" presetID="20" presetClass="entr" presetSubtype="0" fill="hold" nodeType="withEffect">
                                  <p:stCondLst>
                                    <p:cond delay="0"/>
                                  </p:stCondLst>
                                  <p:childTnLst>
                                    <p:set>
                                      <p:cBhvr>
                                        <p:cTn id="9" dur="1" fill="hold">
                                          <p:stCondLst>
                                            <p:cond delay="0"/>
                                          </p:stCondLst>
                                        </p:cTn>
                                        <p:tgtEl>
                                          <p:spTgt spid="27652">
                                            <p:txEl>
                                              <p:pRg st="0" end="0"/>
                                            </p:txEl>
                                          </p:spTgt>
                                        </p:tgtEl>
                                        <p:attrNameLst>
                                          <p:attrName>style.visibility</p:attrName>
                                        </p:attrNameLst>
                                      </p:cBhvr>
                                      <p:to>
                                        <p:strVal val="visible"/>
                                      </p:to>
                                    </p:set>
                                    <p:animEffect transition="in" filter="wedge">
                                      <p:cBhvr>
                                        <p:cTn id="10" dur="2000"/>
                                        <p:tgtEl>
                                          <p:spTgt spid="27652">
                                            <p:txEl>
                                              <p:pRg st="0" end="0"/>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27660"/>
                                        </p:tgtEl>
                                        <p:attrNameLst>
                                          <p:attrName>style.visibility</p:attrName>
                                        </p:attrNameLst>
                                      </p:cBhvr>
                                      <p:to>
                                        <p:strVal val="visible"/>
                                      </p:to>
                                    </p:set>
                                    <p:animEffect transition="in" filter="checkerboard(across)">
                                      <p:cBhvr>
                                        <p:cTn id="13" dur="3000"/>
                                        <p:tgtEl>
                                          <p:spTgt spid="27660"/>
                                        </p:tgtEl>
                                      </p:cBhvr>
                                    </p:animEffect>
                                  </p:childTnLst>
                                </p:cTn>
                              </p:par>
                              <p:par>
                                <p:cTn id="14" presetID="5" presetClass="entr" presetSubtype="10" fill="hold" nodeType="withEffect">
                                  <p:stCondLst>
                                    <p:cond delay="0"/>
                                  </p:stCondLst>
                                  <p:childTnLst>
                                    <p:set>
                                      <p:cBhvr>
                                        <p:cTn id="15" dur="1" fill="hold">
                                          <p:stCondLst>
                                            <p:cond delay="0"/>
                                          </p:stCondLst>
                                        </p:cTn>
                                        <p:tgtEl>
                                          <p:spTgt spid="27661"/>
                                        </p:tgtEl>
                                        <p:attrNameLst>
                                          <p:attrName>style.visibility</p:attrName>
                                        </p:attrNameLst>
                                      </p:cBhvr>
                                      <p:to>
                                        <p:strVal val="visible"/>
                                      </p:to>
                                    </p:set>
                                    <p:animEffect transition="in" filter="checkerboard(across)">
                                      <p:cBhvr>
                                        <p:cTn id="16" dur="3000"/>
                                        <p:tgtEl>
                                          <p:spTgt spid="27661"/>
                                        </p:tgtEl>
                                      </p:cBhvr>
                                    </p:animEffect>
                                  </p:childTnLst>
                                </p:cTn>
                              </p:par>
                              <p:par>
                                <p:cTn id="17" presetID="5" presetClass="entr" presetSubtype="10" fill="hold" nodeType="withEffect">
                                  <p:stCondLst>
                                    <p:cond delay="0"/>
                                  </p:stCondLst>
                                  <p:childTnLst>
                                    <p:set>
                                      <p:cBhvr>
                                        <p:cTn id="18" dur="1" fill="hold">
                                          <p:stCondLst>
                                            <p:cond delay="0"/>
                                          </p:stCondLst>
                                        </p:cTn>
                                        <p:tgtEl>
                                          <p:spTgt spid="27662"/>
                                        </p:tgtEl>
                                        <p:attrNameLst>
                                          <p:attrName>style.visibility</p:attrName>
                                        </p:attrNameLst>
                                      </p:cBhvr>
                                      <p:to>
                                        <p:strVal val="visible"/>
                                      </p:to>
                                    </p:set>
                                    <p:animEffect transition="in" filter="checkerboard(across)">
                                      <p:cBhvr>
                                        <p:cTn id="19" dur="3000"/>
                                        <p:tgtEl>
                                          <p:spTgt spid="276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WordArt 2"/>
          <p:cNvSpPr>
            <a:spLocks noChangeArrowheads="1" noChangeShapeType="1" noTextEdit="1"/>
          </p:cNvSpPr>
          <p:nvPr/>
        </p:nvSpPr>
        <p:spPr bwMode="auto">
          <a:xfrm>
            <a:off x="2971800" y="1828800"/>
            <a:ext cx="2233613" cy="990600"/>
          </a:xfrm>
          <a:prstGeom prst="rect">
            <a:avLst/>
          </a:prstGeom>
        </p:spPr>
        <p:txBody>
          <a:bodyPr wrap="none" fromWordArt="1">
            <a:prstTxWarp prst="textPlain">
              <a:avLst>
                <a:gd name="adj" fmla="val 50000"/>
              </a:avLst>
            </a:prstTxWarp>
          </a:bodyPr>
          <a:lstStyle/>
          <a:p>
            <a:pPr algn="ctr"/>
            <a:r>
              <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Âm nhạc</a:t>
            </a:r>
          </a:p>
        </p:txBody>
      </p:sp>
      <p:sp>
        <p:nvSpPr>
          <p:cNvPr id="68611" name="Rectangle 3"/>
          <p:cNvSpPr>
            <a:spLocks noChangeArrowheads="1"/>
          </p:cNvSpPr>
          <p:nvPr/>
        </p:nvSpPr>
        <p:spPr bwMode="auto">
          <a:xfrm>
            <a:off x="0" y="2895600"/>
            <a:ext cx="9144000" cy="2168525"/>
          </a:xfrm>
          <a:prstGeom prst="rect">
            <a:avLst/>
          </a:prstGeom>
          <a:noFill/>
          <a:ln w="9525">
            <a:noFill/>
            <a:miter lim="800000"/>
            <a:headEnd/>
            <a:tailEnd/>
          </a:ln>
        </p:spPr>
        <p:txBody>
          <a:bodyPr lIns="75060" tIns="37529" rIns="75060" bIns="37529">
            <a:spAutoFit/>
          </a:bodyPr>
          <a:lstStyle/>
          <a:p>
            <a:pPr algn="ctr" defTabSz="750888" eaLnBrk="1" hangingPunct="1"/>
            <a:r>
              <a:rPr lang="en-US" sz="2800" b="1" i="1">
                <a:solidFill>
                  <a:schemeClr val="accent2"/>
                </a:solidFill>
                <a:latin typeface="Arial" charset="0"/>
              </a:rPr>
              <a:t>Tiết :16 Bài hát do địa phương tự chọn</a:t>
            </a:r>
            <a:endParaRPr lang="en-US" sz="4400" b="1" i="1">
              <a:solidFill>
                <a:schemeClr val="accent2"/>
              </a:solidFill>
              <a:latin typeface="Arial" charset="0"/>
            </a:endParaRPr>
          </a:p>
          <a:p>
            <a:pPr defTabSz="750888" eaLnBrk="1" hangingPunct="1"/>
            <a:r>
              <a:rPr lang="en-US" sz="4400" b="1">
                <a:solidFill>
                  <a:srgbClr val="000066"/>
                </a:solidFill>
                <a:latin typeface="Arial" charset="0"/>
              </a:rPr>
              <a:t>                </a:t>
            </a:r>
            <a:r>
              <a:rPr lang="en-US" sz="3600" b="1">
                <a:solidFill>
                  <a:srgbClr val="FF0066"/>
                </a:solidFill>
                <a:latin typeface="Arial" charset="0"/>
              </a:rPr>
              <a:t>Bài Đất nước tươi đẹp sao</a:t>
            </a:r>
            <a:endParaRPr lang="en-US" sz="3600" i="1">
              <a:solidFill>
                <a:srgbClr val="FF0066"/>
              </a:solidFill>
              <a:latin typeface="Arial" charset="0"/>
            </a:endParaRPr>
          </a:p>
          <a:p>
            <a:pPr defTabSz="750888" eaLnBrk="1" hangingPunct="1"/>
            <a:r>
              <a:rPr lang="en-US" sz="3600" i="1">
                <a:solidFill>
                  <a:srgbClr val="0000FF"/>
                </a:solidFill>
                <a:latin typeface="Arial" charset="0"/>
              </a:rPr>
              <a:t>                                  </a:t>
            </a:r>
            <a:r>
              <a:rPr lang="en-US" sz="2800" b="1" i="1">
                <a:solidFill>
                  <a:schemeClr val="accent2"/>
                </a:solidFill>
                <a:latin typeface="Arial" charset="0"/>
              </a:rPr>
              <a:t>Nhạc: Ma - lai - xi - a</a:t>
            </a:r>
          </a:p>
          <a:p>
            <a:pPr defTabSz="750888" eaLnBrk="1" hangingPunct="1"/>
            <a:r>
              <a:rPr lang="en-US" sz="2800" b="1" i="1">
                <a:solidFill>
                  <a:schemeClr val="accent2"/>
                </a:solidFill>
                <a:latin typeface="Arial" charset="0"/>
              </a:rPr>
              <a:t>                                           Lời việt:Vũ Trọng Tường</a:t>
            </a:r>
          </a:p>
        </p:txBody>
      </p:sp>
      <p:pic>
        <p:nvPicPr>
          <p:cNvPr id="8196" name="Picture 4" descr="photo-1"/>
          <p:cNvPicPr>
            <a:picLocks noChangeAspect="1" noChangeArrowheads="1"/>
          </p:cNvPicPr>
          <p:nvPr/>
        </p:nvPicPr>
        <p:blipFill>
          <a:blip r:embed="rId3"/>
          <a:srcRect/>
          <a:stretch>
            <a:fillRect/>
          </a:stretch>
        </p:blipFill>
        <p:spPr bwMode="auto">
          <a:xfrm>
            <a:off x="0" y="5815013"/>
            <a:ext cx="9144000" cy="1293812"/>
          </a:xfrm>
          <a:prstGeom prst="rect">
            <a:avLst/>
          </a:prstGeom>
          <a:noFill/>
          <a:ln w="9525">
            <a:noFill/>
            <a:miter lim="800000"/>
            <a:headEnd/>
            <a:tailEnd/>
          </a:ln>
        </p:spPr>
      </p:pic>
      <p:pic>
        <p:nvPicPr>
          <p:cNvPr id="8197" name="Picture 5" descr="7EBE294D6094432994177346AC4BCD17"/>
          <p:cNvPicPr>
            <a:picLocks noChangeAspect="1" noChangeArrowheads="1" noCrop="1"/>
          </p:cNvPicPr>
          <p:nvPr/>
        </p:nvPicPr>
        <p:blipFill>
          <a:blip r:embed="rId4"/>
          <a:srcRect/>
          <a:stretch>
            <a:fillRect/>
          </a:stretch>
        </p:blipFill>
        <p:spPr bwMode="auto">
          <a:xfrm flipH="1">
            <a:off x="-238125" y="4503738"/>
            <a:ext cx="750888" cy="2354262"/>
          </a:xfrm>
          <a:prstGeom prst="rect">
            <a:avLst/>
          </a:prstGeom>
          <a:noFill/>
          <a:ln w="9525">
            <a:noFill/>
            <a:miter lim="800000"/>
            <a:headEnd/>
            <a:tailEnd/>
          </a:ln>
        </p:spPr>
      </p:pic>
      <p:pic>
        <p:nvPicPr>
          <p:cNvPr id="8198" name="Picture 6" descr="7EBE294D6094432994177346AC4BCD17"/>
          <p:cNvPicPr>
            <a:picLocks noChangeAspect="1" noChangeArrowheads="1" noCrop="1"/>
          </p:cNvPicPr>
          <p:nvPr/>
        </p:nvPicPr>
        <p:blipFill>
          <a:blip r:embed="rId4"/>
          <a:srcRect/>
          <a:stretch>
            <a:fillRect/>
          </a:stretch>
        </p:blipFill>
        <p:spPr bwMode="auto">
          <a:xfrm>
            <a:off x="8632825" y="4503738"/>
            <a:ext cx="749300" cy="23542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68610"/>
                                        </p:tgtEl>
                                        <p:attrNameLst>
                                          <p:attrName>style.visibility</p:attrName>
                                        </p:attrNameLst>
                                      </p:cBhvr>
                                      <p:to>
                                        <p:strVal val="visible"/>
                                      </p:to>
                                    </p:set>
                                    <p:anim calcmode="lin" valueType="num">
                                      <p:cBhvr>
                                        <p:cTn id="7" dur="1000" fill="hold"/>
                                        <p:tgtEl>
                                          <p:spTgt spid="68610"/>
                                        </p:tgtEl>
                                        <p:attrNameLst>
                                          <p:attrName>ppt_w</p:attrName>
                                        </p:attrNameLst>
                                      </p:cBhvr>
                                      <p:tavLst>
                                        <p:tav tm="0">
                                          <p:val>
                                            <p:strVal val="#ppt_w*0.70"/>
                                          </p:val>
                                        </p:tav>
                                        <p:tav tm="100000">
                                          <p:val>
                                            <p:strVal val="#ppt_w"/>
                                          </p:val>
                                        </p:tav>
                                      </p:tavLst>
                                    </p:anim>
                                    <p:anim calcmode="lin" valueType="num">
                                      <p:cBhvr>
                                        <p:cTn id="8" dur="1000" fill="hold"/>
                                        <p:tgtEl>
                                          <p:spTgt spid="68610"/>
                                        </p:tgtEl>
                                        <p:attrNameLst>
                                          <p:attrName>ppt_h</p:attrName>
                                        </p:attrNameLst>
                                      </p:cBhvr>
                                      <p:tavLst>
                                        <p:tav tm="0">
                                          <p:val>
                                            <p:strVal val="#ppt_h"/>
                                          </p:val>
                                        </p:tav>
                                        <p:tav tm="100000">
                                          <p:val>
                                            <p:strVal val="#ppt_h"/>
                                          </p:val>
                                        </p:tav>
                                      </p:tavLst>
                                    </p:anim>
                                    <p:animEffect transition="in" filter="fade">
                                      <p:cBhvr>
                                        <p:cTn id="9" dur="1000"/>
                                        <p:tgtEl>
                                          <p:spTgt spid="68610"/>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builtIn="1"/>
                                        </p:tgtEl>
                                      </p:cMediaNode>
                                    </p:audio>
                                  </p:subTnLst>
                                </p:cTn>
                              </p:par>
                            </p:childTnLst>
                          </p:cTn>
                        </p:par>
                        <p:par>
                          <p:cTn id="10" fill="hold" nodeType="afterGroup">
                            <p:stCondLst>
                              <p:cond delay="10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68611"/>
                                        </p:tgtEl>
                                        <p:attrNameLst>
                                          <p:attrName>style.visibility</p:attrName>
                                        </p:attrNameLst>
                                      </p:cBhvr>
                                      <p:to>
                                        <p:strVal val="visible"/>
                                      </p:to>
                                    </p:set>
                                    <p:anim calcmode="discrete" valueType="clr">
                                      <p:cBhvr override="childStyle">
                                        <p:cTn id="13" dur="80"/>
                                        <p:tgtEl>
                                          <p:spTgt spid="68611"/>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68611"/>
                                        </p:tgtEl>
                                        <p:attrNameLst>
                                          <p:attrName>fillcolor</p:attrName>
                                        </p:attrNameLst>
                                      </p:cBhvr>
                                      <p:tavLst>
                                        <p:tav tm="0">
                                          <p:val>
                                            <p:clrVal>
                                              <a:schemeClr val="accent2"/>
                                            </p:clrVal>
                                          </p:val>
                                        </p:tav>
                                        <p:tav tm="50000">
                                          <p:val>
                                            <p:clrVal>
                                              <a:schemeClr val="hlink"/>
                                            </p:clrVal>
                                          </p:val>
                                        </p:tav>
                                      </p:tavLst>
                                    </p:anim>
                                    <p:set>
                                      <p:cBhvr>
                                        <p:cTn id="15" dur="80"/>
                                        <p:tgtEl>
                                          <p:spTgt spid="686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animBg="1"/>
      <p:bldP spid="686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rrowheads="1"/>
          </p:cNvSpPr>
          <p:nvPr>
            <p:ph type="title"/>
          </p:nvPr>
        </p:nvSpPr>
        <p:spPr>
          <a:xfrm>
            <a:off x="457200" y="609600"/>
            <a:ext cx="8229600" cy="1143000"/>
          </a:xfrm>
        </p:spPr>
        <p:txBody>
          <a:bodyPr/>
          <a:lstStyle/>
          <a:p>
            <a:pPr algn="l" eaLnBrk="1" hangingPunct="1">
              <a:defRPr/>
            </a:pPr>
            <a:r>
              <a:rPr lang="en-US" smtClean="0">
                <a:latin typeface="Arial"/>
              </a:rPr>
              <a:t>Giới thiệu tác giả,tác phẩm:</a:t>
            </a:r>
          </a:p>
        </p:txBody>
      </p:sp>
      <p:sp>
        <p:nvSpPr>
          <p:cNvPr id="69635" name="Rectangle 3"/>
          <p:cNvSpPr>
            <a:spLocks noGrp="1" noChangeArrowheads="1"/>
          </p:cNvSpPr>
          <p:nvPr>
            <p:ph type="body" idx="1"/>
          </p:nvPr>
        </p:nvSpPr>
        <p:spPr/>
        <p:txBody>
          <a:bodyPr/>
          <a:lstStyle/>
          <a:p>
            <a:pPr eaLnBrk="1" hangingPunct="1">
              <a:buFont typeface="Wingdings" pitchFamily="2" charset="2"/>
              <a:buNone/>
              <a:defRPr/>
            </a:pPr>
            <a:r>
              <a:rPr lang="en-US" sz="2800" smtClean="0">
                <a:latin typeface="Arial"/>
              </a:rPr>
              <a:t>   </a:t>
            </a:r>
            <a:r>
              <a:rPr lang="en-US" b="1" smtClean="0">
                <a:latin typeface="Arial"/>
              </a:rPr>
              <a:t>1.Giới thiệu tác giả:Bài Đất nước tươi đẹp sao được phổ nhạc Malaixia do nhạc sĩ Vũ Trọng Tường đặt lời.</a:t>
            </a:r>
          </a:p>
          <a:p>
            <a:pPr eaLnBrk="1" hangingPunct="1">
              <a:buFont typeface="Wingdings" pitchFamily="2" charset="2"/>
              <a:buNone/>
              <a:defRPr/>
            </a:pPr>
            <a:r>
              <a:rPr lang="en-US" sz="2800" smtClean="0">
                <a:latin typeface="Arial"/>
              </a:rPr>
              <a:t>  </a:t>
            </a:r>
            <a:r>
              <a:rPr lang="en-US" b="1" smtClean="0">
                <a:latin typeface="Arial"/>
              </a:rPr>
              <a:t>2.Giới thiệu bài hát:Bài hát Đất nước tươi đẹp sao được viết ở nhịp 4/4,tốc độ vừa phải,giai điệu của bài nhẹ nhàng mang âm hưởng tình cảm tha thiết.</a:t>
            </a:r>
          </a:p>
        </p:txBody>
      </p:sp>
      <p:pic>
        <p:nvPicPr>
          <p:cNvPr id="9220" name="Picture 4" descr="7EBE294D6094432994177346AC4BCD17"/>
          <p:cNvPicPr>
            <a:picLocks noChangeAspect="1" noChangeArrowheads="1" noCrop="1"/>
          </p:cNvPicPr>
          <p:nvPr/>
        </p:nvPicPr>
        <p:blipFill>
          <a:blip r:embed="rId2"/>
          <a:srcRect/>
          <a:stretch>
            <a:fillRect/>
          </a:stretch>
        </p:blipFill>
        <p:spPr bwMode="auto">
          <a:xfrm rot="10800000">
            <a:off x="-176213" y="0"/>
            <a:ext cx="750888" cy="2354263"/>
          </a:xfrm>
          <a:prstGeom prst="rect">
            <a:avLst/>
          </a:prstGeom>
          <a:noFill/>
          <a:ln w="9525">
            <a:noFill/>
            <a:miter lim="800000"/>
            <a:headEnd/>
            <a:tailEnd/>
          </a:ln>
        </p:spPr>
      </p:pic>
      <p:pic>
        <p:nvPicPr>
          <p:cNvPr id="9221" name="Picture 5" descr="7EBE294D6094432994177346AC4BCD17"/>
          <p:cNvPicPr>
            <a:picLocks noChangeAspect="1" noChangeArrowheads="1" noCrop="1"/>
          </p:cNvPicPr>
          <p:nvPr/>
        </p:nvPicPr>
        <p:blipFill>
          <a:blip r:embed="rId2"/>
          <a:srcRect/>
          <a:stretch>
            <a:fillRect/>
          </a:stretch>
        </p:blipFill>
        <p:spPr bwMode="auto">
          <a:xfrm rot="10800000">
            <a:off x="8393113" y="0"/>
            <a:ext cx="750887" cy="23542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9634"/>
                                        </p:tgtEl>
                                        <p:attrNameLst>
                                          <p:attrName>style.visibility</p:attrName>
                                        </p:attrNameLst>
                                      </p:cBhvr>
                                      <p:to>
                                        <p:strVal val="visible"/>
                                      </p:to>
                                    </p:set>
                                    <p:animEffect transition="in" filter="wheel(4)">
                                      <p:cBhvr>
                                        <p:cTn id="7" dur="2000"/>
                                        <p:tgtEl>
                                          <p:spTgt spid="696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69635">
                                            <p:txEl>
                                              <p:pRg st="0" end="0"/>
                                            </p:txEl>
                                          </p:spTgt>
                                        </p:tgtEl>
                                        <p:attrNameLst>
                                          <p:attrName>style.visibility</p:attrName>
                                        </p:attrNameLst>
                                      </p:cBhvr>
                                      <p:to>
                                        <p:strVal val="visible"/>
                                      </p:to>
                                    </p:set>
                                    <p:animEffect transition="in" filter="wedge">
                                      <p:cBhvr>
                                        <p:cTn id="12" dur="2000"/>
                                        <p:tgtEl>
                                          <p:spTgt spid="69635">
                                            <p:txEl>
                                              <p:pRg st="0" end="0"/>
                                            </p:txEl>
                                          </p:spTgt>
                                        </p:tgtEl>
                                      </p:cBhvr>
                                    </p:animEffect>
                                  </p:childTnLst>
                                </p:cTn>
                              </p:par>
                              <p:par>
                                <p:cTn id="13" presetID="20" presetClass="entr" presetSubtype="0" fill="hold" nodeType="withEffect">
                                  <p:stCondLst>
                                    <p:cond delay="0"/>
                                  </p:stCondLst>
                                  <p:childTnLst>
                                    <p:set>
                                      <p:cBhvr>
                                        <p:cTn id="14" dur="1" fill="hold">
                                          <p:stCondLst>
                                            <p:cond delay="0"/>
                                          </p:stCondLst>
                                        </p:cTn>
                                        <p:tgtEl>
                                          <p:spTgt spid="69635">
                                            <p:txEl>
                                              <p:pRg st="1" end="1"/>
                                            </p:txEl>
                                          </p:spTgt>
                                        </p:tgtEl>
                                        <p:attrNameLst>
                                          <p:attrName>style.visibility</p:attrName>
                                        </p:attrNameLst>
                                      </p:cBhvr>
                                      <p:to>
                                        <p:strVal val="visible"/>
                                      </p:to>
                                    </p:set>
                                    <p:animEffect transition="in" filter="wedge">
                                      <p:cBhvr>
                                        <p:cTn id="15" dur="2000"/>
                                        <p:tgtEl>
                                          <p:spTgt spid="696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1"/>
          <p:cNvSpPr txBox="1">
            <a:spLocks noGrp="1"/>
          </p:cNvSpPr>
          <p:nvPr/>
        </p:nvSpPr>
        <p:spPr bwMode="auto">
          <a:xfrm>
            <a:off x="685800" y="6165850"/>
            <a:ext cx="1905000" cy="457200"/>
          </a:xfrm>
          <a:prstGeom prst="rect">
            <a:avLst/>
          </a:prstGeom>
          <a:noFill/>
          <a:ln w="9525">
            <a:noFill/>
            <a:miter lim="800000"/>
            <a:headEnd/>
            <a:tailEnd/>
          </a:ln>
        </p:spPr>
        <p:txBody>
          <a:bodyPr lIns="91356" tIns="45678" rIns="91356" bIns="45678"/>
          <a:lstStyle/>
          <a:p>
            <a:pPr eaLnBrk="1" hangingPunct="1"/>
            <a:fld id="{F9027427-5754-4F02-96EB-547482827617}" type="datetime1">
              <a:rPr lang="en-US" sz="1400">
                <a:latin typeface="Arial" charset="0"/>
              </a:rPr>
              <a:pPr eaLnBrk="1" hangingPunct="1"/>
              <a:t>6/30/2016</a:t>
            </a:fld>
            <a:endParaRPr lang="en-US" sz="1400">
              <a:latin typeface="Arial" charset="0"/>
            </a:endParaRPr>
          </a:p>
        </p:txBody>
      </p:sp>
      <p:sp>
        <p:nvSpPr>
          <p:cNvPr id="10243" name="Slide Number Placeholder 3"/>
          <p:cNvSpPr txBox="1">
            <a:spLocks noGrp="1"/>
          </p:cNvSpPr>
          <p:nvPr/>
        </p:nvSpPr>
        <p:spPr bwMode="auto">
          <a:xfrm>
            <a:off x="6553200" y="6165850"/>
            <a:ext cx="1905000" cy="457200"/>
          </a:xfrm>
          <a:prstGeom prst="rect">
            <a:avLst/>
          </a:prstGeom>
          <a:noFill/>
          <a:ln w="9525">
            <a:noFill/>
            <a:miter lim="800000"/>
            <a:headEnd/>
            <a:tailEnd/>
          </a:ln>
        </p:spPr>
        <p:txBody>
          <a:bodyPr lIns="91356" tIns="45678" rIns="91356" bIns="45678"/>
          <a:lstStyle/>
          <a:p>
            <a:pPr algn="r" eaLnBrk="1" hangingPunct="1"/>
            <a:fld id="{D104C0E1-8625-4B11-BAAD-D14B2A2F1821}" type="slidenum">
              <a:rPr lang="en-US" sz="1400">
                <a:latin typeface="Arial" charset="0"/>
              </a:rPr>
              <a:pPr algn="r" eaLnBrk="1" hangingPunct="1"/>
              <a:t>8</a:t>
            </a:fld>
            <a:endParaRPr lang="en-US" sz="1400">
              <a:latin typeface="Arial" charset="0"/>
            </a:endParaRPr>
          </a:p>
        </p:txBody>
      </p:sp>
      <p:sp>
        <p:nvSpPr>
          <p:cNvPr id="10244" name="Text Box 4"/>
          <p:cNvSpPr txBox="1">
            <a:spLocks noChangeArrowheads="1"/>
          </p:cNvSpPr>
          <p:nvPr/>
        </p:nvSpPr>
        <p:spPr bwMode="auto">
          <a:xfrm>
            <a:off x="914400" y="1981200"/>
            <a:ext cx="2438400" cy="457200"/>
          </a:xfrm>
          <a:prstGeom prst="rect">
            <a:avLst/>
          </a:prstGeom>
          <a:noFill/>
          <a:ln w="9525">
            <a:noFill/>
            <a:miter lim="800000"/>
            <a:headEnd/>
            <a:tailEnd/>
          </a:ln>
        </p:spPr>
        <p:txBody>
          <a:bodyPr lIns="91356" tIns="45678" rIns="91356" bIns="45678">
            <a:spAutoFit/>
          </a:bodyPr>
          <a:lstStyle/>
          <a:p>
            <a:pPr eaLnBrk="1" hangingPunct="1">
              <a:spcBef>
                <a:spcPct val="50000"/>
              </a:spcBef>
            </a:pPr>
            <a:endParaRPr lang="en-US" sz="2400">
              <a:latin typeface="Arial" charset="0"/>
            </a:endParaRPr>
          </a:p>
        </p:txBody>
      </p:sp>
      <p:pic>
        <p:nvPicPr>
          <p:cNvPr id="10245" name="Picture 5"/>
          <p:cNvPicPr>
            <a:picLocks noChangeAspect="1" noChangeArrowheads="1"/>
          </p:cNvPicPr>
          <p:nvPr/>
        </p:nvPicPr>
        <p:blipFill>
          <a:blip r:embed="rId3"/>
          <a:srcRect t="12666" r="22000" b="8667"/>
          <a:stretch>
            <a:fillRect/>
          </a:stretch>
        </p:blipFill>
        <p:spPr bwMode="auto">
          <a:xfrm>
            <a:off x="0" y="98425"/>
            <a:ext cx="9144000" cy="6759575"/>
          </a:xfrm>
          <a:prstGeom prst="rect">
            <a:avLst/>
          </a:prstGeom>
          <a:noFill/>
          <a:ln w="9525">
            <a:noFill/>
            <a:miter lim="800000"/>
            <a:headEnd/>
            <a:tailEnd/>
          </a:ln>
        </p:spPr>
      </p:pic>
      <p:pic>
        <p:nvPicPr>
          <p:cNvPr id="10246" name="Picture 6" descr="7EBE294D6094432994177346AC4BCD17"/>
          <p:cNvPicPr>
            <a:picLocks noChangeAspect="1" noChangeArrowheads="1" noCrop="1"/>
          </p:cNvPicPr>
          <p:nvPr/>
        </p:nvPicPr>
        <p:blipFill>
          <a:blip r:embed="rId4"/>
          <a:srcRect/>
          <a:stretch>
            <a:fillRect/>
          </a:stretch>
        </p:blipFill>
        <p:spPr bwMode="auto">
          <a:xfrm rot="5400000" flipH="1">
            <a:off x="493713" y="-944563"/>
            <a:ext cx="877888" cy="2341563"/>
          </a:xfrm>
          <a:prstGeom prst="rect">
            <a:avLst/>
          </a:prstGeom>
          <a:noFill/>
          <a:ln w="9525">
            <a:noFill/>
            <a:miter lim="800000"/>
            <a:headEnd/>
            <a:tailEnd/>
          </a:ln>
        </p:spPr>
      </p:pic>
      <p:pic>
        <p:nvPicPr>
          <p:cNvPr id="10247" name="Picture 7" descr="7EBE294D6094432994177346AC4BCD17"/>
          <p:cNvPicPr>
            <a:picLocks noChangeAspect="1" noChangeArrowheads="1" noCrop="1"/>
          </p:cNvPicPr>
          <p:nvPr/>
        </p:nvPicPr>
        <p:blipFill>
          <a:blip r:embed="rId4"/>
          <a:srcRect/>
          <a:stretch>
            <a:fillRect/>
          </a:stretch>
        </p:blipFill>
        <p:spPr bwMode="auto">
          <a:xfrm rot="10800000">
            <a:off x="-176213" y="0"/>
            <a:ext cx="750888" cy="2354263"/>
          </a:xfrm>
          <a:prstGeom prst="rect">
            <a:avLst/>
          </a:prstGeom>
          <a:noFill/>
          <a:ln w="9525">
            <a:noFill/>
            <a:miter lim="800000"/>
            <a:headEnd/>
            <a:tailEnd/>
          </a:ln>
        </p:spPr>
      </p:pic>
      <p:pic>
        <p:nvPicPr>
          <p:cNvPr id="10248" name="Picture 8" descr="7EBE294D6094432994177346AC4BCD17"/>
          <p:cNvPicPr>
            <a:picLocks noChangeAspect="1" noChangeArrowheads="1" noCrop="1"/>
          </p:cNvPicPr>
          <p:nvPr/>
        </p:nvPicPr>
        <p:blipFill>
          <a:blip r:embed="rId4"/>
          <a:srcRect/>
          <a:stretch>
            <a:fillRect/>
          </a:stretch>
        </p:blipFill>
        <p:spPr bwMode="auto">
          <a:xfrm rot="5400000" flipH="1" flipV="1">
            <a:off x="7565231" y="-975518"/>
            <a:ext cx="815975" cy="2341562"/>
          </a:xfrm>
          <a:prstGeom prst="rect">
            <a:avLst/>
          </a:prstGeom>
          <a:noFill/>
          <a:ln w="9525">
            <a:noFill/>
            <a:miter lim="800000"/>
            <a:headEnd/>
            <a:tailEnd/>
          </a:ln>
        </p:spPr>
      </p:pic>
      <p:pic>
        <p:nvPicPr>
          <p:cNvPr id="10249" name="Picture 9" descr="7EBE294D6094432994177346AC4BCD17"/>
          <p:cNvPicPr>
            <a:picLocks noChangeAspect="1" noChangeArrowheads="1" noCrop="1"/>
          </p:cNvPicPr>
          <p:nvPr/>
        </p:nvPicPr>
        <p:blipFill>
          <a:blip r:embed="rId4"/>
          <a:srcRect/>
          <a:stretch>
            <a:fillRect/>
          </a:stretch>
        </p:blipFill>
        <p:spPr bwMode="auto">
          <a:xfrm rot="10800000" flipH="1">
            <a:off x="8445500" y="0"/>
            <a:ext cx="874713" cy="23542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rrowheads="1"/>
          </p:cNvSpPr>
          <p:nvPr>
            <p:ph type="title" idx="4294967295"/>
          </p:nvPr>
        </p:nvSpPr>
        <p:spPr>
          <a:xfrm>
            <a:off x="0" y="0"/>
            <a:ext cx="9144000" cy="1670050"/>
          </a:xfrm>
          <a:gradFill rotWithShape="1">
            <a:gsLst>
              <a:gs pos="0">
                <a:srgbClr val="FF3399">
                  <a:alpha val="48000"/>
                </a:srgbClr>
              </a:gs>
              <a:gs pos="100000">
                <a:schemeClr val="bg1">
                  <a:alpha val="70000"/>
                </a:schemeClr>
              </a:gs>
            </a:gsLst>
            <a:lin ang="5400000" scaled="1"/>
          </a:gradFill>
        </p:spPr>
        <p:txBody>
          <a:bodyPr/>
          <a:lstStyle/>
          <a:p>
            <a:pPr eaLnBrk="1" hangingPunct="1">
              <a:defRPr/>
            </a:pPr>
            <a:r>
              <a:rPr lang="en-US" sz="6800" smtClean="0">
                <a:solidFill>
                  <a:srgbClr val="006666"/>
                </a:solidFill>
                <a:latin typeface="Times New Roman" pitchFamily="18" charset="0"/>
              </a:rPr>
              <a:t>Đọc lời ca:</a:t>
            </a:r>
            <a:r>
              <a:rPr lang="en-US" sz="6800" smtClean="0">
                <a:solidFill>
                  <a:srgbClr val="006666"/>
                </a:solidFill>
                <a:latin typeface="Arial"/>
              </a:rPr>
              <a:t> </a:t>
            </a:r>
          </a:p>
        </p:txBody>
      </p:sp>
      <p:pic>
        <p:nvPicPr>
          <p:cNvPr id="79875" name="Track05.wav">
            <a:hlinkClick r:id="" action="ppaction://media"/>
          </p:cNvPr>
          <p:cNvPicPr>
            <a:picLocks noRot="1" noChangeAspect="1" noChangeArrowheads="1"/>
          </p:cNvPicPr>
          <p:nvPr>
            <a:audioFile r:link="rId1"/>
          </p:nvPr>
        </p:nvPicPr>
        <p:blipFill>
          <a:blip r:embed="rId3"/>
          <a:srcRect/>
          <a:stretch>
            <a:fillRect/>
          </a:stretch>
        </p:blipFill>
        <p:spPr bwMode="auto">
          <a:xfrm>
            <a:off x="0" y="6129338"/>
            <a:ext cx="250825" cy="250825"/>
          </a:xfrm>
          <a:prstGeom prst="rect">
            <a:avLst/>
          </a:prstGeom>
          <a:noFill/>
          <a:ln w="9525">
            <a:noFill/>
            <a:miter lim="800000"/>
            <a:headEnd/>
            <a:tailEnd/>
          </a:ln>
        </p:spPr>
      </p:pic>
      <p:sp>
        <p:nvSpPr>
          <p:cNvPr id="79876" name="Rectangle 4"/>
          <p:cNvSpPr>
            <a:spLocks noChangeArrowheads="1"/>
          </p:cNvSpPr>
          <p:nvPr/>
        </p:nvSpPr>
        <p:spPr bwMode="auto">
          <a:xfrm>
            <a:off x="0" y="1609725"/>
            <a:ext cx="9144000" cy="6400800"/>
          </a:xfrm>
          <a:prstGeom prst="rect">
            <a:avLst/>
          </a:prstGeom>
          <a:gradFill rotWithShape="1">
            <a:gsLst>
              <a:gs pos="0">
                <a:schemeClr val="bg1"/>
              </a:gs>
              <a:gs pos="100000">
                <a:srgbClr val="66FF99"/>
              </a:gs>
            </a:gsLst>
            <a:lin ang="5400000" scaled="1"/>
          </a:gradFill>
          <a:ln w="9525">
            <a:noFill/>
            <a:miter lim="800000"/>
            <a:headEnd/>
            <a:tailEnd/>
          </a:ln>
        </p:spPr>
        <p:txBody>
          <a:bodyPr lIns="75083" tIns="37541" rIns="75083" bIns="37541">
            <a:spAutoFit/>
          </a:bodyPr>
          <a:lstStyle/>
          <a:p>
            <a:pPr algn="ctr" defTabSz="750888" eaLnBrk="1" hangingPunct="1"/>
            <a:r>
              <a:rPr lang="en-US" sz="3600" b="1">
                <a:solidFill>
                  <a:srgbClr val="000066"/>
                </a:solidFill>
                <a:latin typeface="Arial" charset="0"/>
              </a:rPr>
              <a:t>Đẹp sao đất nước như bài thơ.</a:t>
            </a:r>
          </a:p>
          <a:p>
            <a:pPr algn="ctr" defTabSz="750888" eaLnBrk="1" hangingPunct="1"/>
            <a:r>
              <a:rPr lang="en-US" sz="3600" b="1">
                <a:solidFill>
                  <a:srgbClr val="000066"/>
                </a:solidFill>
                <a:latin typeface="Arial" charset="0"/>
              </a:rPr>
              <a:t>Biển xanh thấp thoáng bao cánh buồm.</a:t>
            </a:r>
          </a:p>
          <a:p>
            <a:pPr algn="ctr" defTabSz="750888" eaLnBrk="1" hangingPunct="1"/>
            <a:r>
              <a:rPr lang="en-US" sz="3600" b="1">
                <a:solidFill>
                  <a:srgbClr val="000066"/>
                </a:solidFill>
                <a:latin typeface="Arial" charset="0"/>
              </a:rPr>
              <a:t>Dừa xanh ôm ấp bao nếp nhà.</a:t>
            </a:r>
          </a:p>
          <a:p>
            <a:pPr algn="ctr" defTabSz="750888" eaLnBrk="1" hangingPunct="1"/>
            <a:r>
              <a:rPr lang="en-US" sz="3600" b="1">
                <a:solidFill>
                  <a:srgbClr val="000066"/>
                </a:solidFill>
                <a:latin typeface="Arial" charset="0"/>
              </a:rPr>
              <a:t>Êm ấm tiếng ru hời trên cánh nôi tuổi thơ.</a:t>
            </a:r>
          </a:p>
          <a:p>
            <a:pPr algn="ctr" defTabSz="750888" eaLnBrk="1" hangingPunct="1"/>
            <a:r>
              <a:rPr lang="en-US" sz="3600" b="1">
                <a:solidFill>
                  <a:srgbClr val="000066"/>
                </a:solidFill>
                <a:latin typeface="Arial" charset="0"/>
              </a:rPr>
              <a:t>Ngày mai như cánh chim hải âu.</a:t>
            </a:r>
          </a:p>
          <a:p>
            <a:pPr algn="ctr" defTabSz="750888" eaLnBrk="1" hangingPunct="1"/>
            <a:r>
              <a:rPr lang="en-US" sz="3600" b="1">
                <a:solidFill>
                  <a:srgbClr val="000066"/>
                </a:solidFill>
                <a:latin typeface="Arial" charset="0"/>
              </a:rPr>
              <a:t>Vượt khơi bay khắp muôn phương trời.</a:t>
            </a:r>
          </a:p>
          <a:p>
            <a:pPr algn="ctr" defTabSz="750888" eaLnBrk="1" hangingPunct="1"/>
            <a:r>
              <a:rPr lang="en-US" sz="3600" b="1">
                <a:solidFill>
                  <a:srgbClr val="000066"/>
                </a:solidFill>
                <a:latin typeface="Arial" charset="0"/>
              </a:rPr>
              <a:t>Càng yêu tha thiết quê hương này.</a:t>
            </a:r>
          </a:p>
          <a:p>
            <a:pPr algn="ctr" defTabSz="750888" eaLnBrk="1" hangingPunct="1"/>
            <a:r>
              <a:rPr lang="en-US" sz="3600" b="1">
                <a:solidFill>
                  <a:srgbClr val="000066"/>
                </a:solidFill>
                <a:latin typeface="Arial" charset="0"/>
              </a:rPr>
              <a:t>Cùng tiếng hát ru hời ngày ấu thơ êm đềm.</a:t>
            </a:r>
          </a:p>
          <a:p>
            <a:pPr algn="ctr" defTabSz="750888" eaLnBrk="1" hangingPunct="1"/>
            <a:endParaRPr lang="en-US" sz="3600" b="1">
              <a:solidFill>
                <a:srgbClr val="000066"/>
              </a:solidFill>
              <a:latin typeface="Arial" charset="0"/>
            </a:endParaRPr>
          </a:p>
          <a:p>
            <a:pPr defTabSz="750888" eaLnBrk="1" hangingPunct="1"/>
            <a:endParaRPr lang="en-US" sz="1500" b="1">
              <a:solidFill>
                <a:srgbClr val="000066"/>
              </a:solidFill>
              <a:latin typeface="Arial" charset="0"/>
            </a:endParaRPr>
          </a:p>
        </p:txBody>
      </p:sp>
      <p:pic>
        <p:nvPicPr>
          <p:cNvPr id="11269" name="Picture 5" descr="7EBE294D6094432994177346AC4BCD17"/>
          <p:cNvPicPr>
            <a:picLocks noChangeAspect="1" noChangeArrowheads="1" noCrop="1"/>
          </p:cNvPicPr>
          <p:nvPr/>
        </p:nvPicPr>
        <p:blipFill>
          <a:blip r:embed="rId4"/>
          <a:srcRect/>
          <a:stretch>
            <a:fillRect/>
          </a:stretch>
        </p:blipFill>
        <p:spPr bwMode="auto">
          <a:xfrm rot="5400000" flipH="1">
            <a:off x="493713" y="-944563"/>
            <a:ext cx="877888" cy="2341563"/>
          </a:xfrm>
          <a:prstGeom prst="rect">
            <a:avLst/>
          </a:prstGeom>
          <a:noFill/>
          <a:ln w="9525">
            <a:noFill/>
            <a:miter lim="800000"/>
            <a:headEnd/>
            <a:tailEnd/>
          </a:ln>
        </p:spPr>
      </p:pic>
      <p:pic>
        <p:nvPicPr>
          <p:cNvPr id="11270" name="Picture 6" descr="7EBE294D6094432994177346AC4BCD17"/>
          <p:cNvPicPr>
            <a:picLocks noChangeAspect="1" noChangeArrowheads="1" noCrop="1"/>
          </p:cNvPicPr>
          <p:nvPr/>
        </p:nvPicPr>
        <p:blipFill>
          <a:blip r:embed="rId4"/>
          <a:srcRect/>
          <a:stretch>
            <a:fillRect/>
          </a:stretch>
        </p:blipFill>
        <p:spPr bwMode="auto">
          <a:xfrm rot="10800000">
            <a:off x="-176213" y="0"/>
            <a:ext cx="750888" cy="2354263"/>
          </a:xfrm>
          <a:prstGeom prst="rect">
            <a:avLst/>
          </a:prstGeom>
          <a:noFill/>
          <a:ln w="9525">
            <a:noFill/>
            <a:miter lim="800000"/>
            <a:headEnd/>
            <a:tailEnd/>
          </a:ln>
        </p:spPr>
      </p:pic>
      <p:pic>
        <p:nvPicPr>
          <p:cNvPr id="11271" name="Picture 7" descr="7EBE294D6094432994177346AC4BCD17"/>
          <p:cNvPicPr>
            <a:picLocks noChangeAspect="1" noChangeArrowheads="1" noCrop="1"/>
          </p:cNvPicPr>
          <p:nvPr/>
        </p:nvPicPr>
        <p:blipFill>
          <a:blip r:embed="rId4"/>
          <a:srcRect/>
          <a:stretch>
            <a:fillRect/>
          </a:stretch>
        </p:blipFill>
        <p:spPr bwMode="auto">
          <a:xfrm rot="5400000" flipH="1" flipV="1">
            <a:off x="7565231" y="-975518"/>
            <a:ext cx="815975" cy="2341562"/>
          </a:xfrm>
          <a:prstGeom prst="rect">
            <a:avLst/>
          </a:prstGeom>
          <a:noFill/>
          <a:ln w="9525">
            <a:noFill/>
            <a:miter lim="800000"/>
            <a:headEnd/>
            <a:tailEnd/>
          </a:ln>
        </p:spPr>
      </p:pic>
      <p:pic>
        <p:nvPicPr>
          <p:cNvPr id="11272" name="Picture 8" descr="7EBE294D6094432994177346AC4BCD17"/>
          <p:cNvPicPr>
            <a:picLocks noChangeAspect="1" noChangeArrowheads="1" noCrop="1"/>
          </p:cNvPicPr>
          <p:nvPr/>
        </p:nvPicPr>
        <p:blipFill>
          <a:blip r:embed="rId4"/>
          <a:srcRect/>
          <a:stretch>
            <a:fillRect/>
          </a:stretch>
        </p:blipFill>
        <p:spPr bwMode="auto">
          <a:xfrm rot="10800000" flipH="1">
            <a:off x="8445500" y="0"/>
            <a:ext cx="874713" cy="235426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79874"/>
                                        </p:tgtEl>
                                        <p:attrNameLst>
                                          <p:attrName>style.visibility</p:attrName>
                                        </p:attrNameLst>
                                      </p:cBhvr>
                                      <p:to>
                                        <p:strVal val="visible"/>
                                      </p:to>
                                    </p:set>
                                    <p:animEffect transition="in" filter="fade">
                                      <p:cBhvr>
                                        <p:cTn id="7" dur="1000"/>
                                        <p:tgtEl>
                                          <p:spTgt spid="79874"/>
                                        </p:tgtEl>
                                      </p:cBhvr>
                                    </p:animEffect>
                                    <p:anim calcmode="lin" valueType="num">
                                      <p:cBhvr>
                                        <p:cTn id="8" dur="1000" fill="hold"/>
                                        <p:tgtEl>
                                          <p:spTgt spid="79874"/>
                                        </p:tgtEl>
                                        <p:attrNameLst>
                                          <p:attrName>ppt_w</p:attrName>
                                        </p:attrNameLst>
                                      </p:cBhvr>
                                      <p:tavLst>
                                        <p:tav tm="0" fmla="#ppt_w*sin(2.5*pi*$)">
                                          <p:val>
                                            <p:fltVal val="0"/>
                                          </p:val>
                                        </p:tav>
                                        <p:tav tm="100000">
                                          <p:val>
                                            <p:fltVal val="1"/>
                                          </p:val>
                                        </p:tav>
                                      </p:tavLst>
                                    </p:anim>
                                    <p:anim calcmode="lin" valueType="num">
                                      <p:cBhvr>
                                        <p:cTn id="9" dur="1000" fill="hold"/>
                                        <p:tgtEl>
                                          <p:spTgt spid="79874"/>
                                        </p:tgtEl>
                                        <p:attrNameLst>
                                          <p:attrName>ppt_h</p:attrName>
                                        </p:attrNameLst>
                                      </p:cBhvr>
                                      <p:tavLst>
                                        <p:tav tm="0">
                                          <p:val>
                                            <p:strVal val="#ppt_h"/>
                                          </p:val>
                                        </p:tav>
                                        <p:tav tm="100000">
                                          <p:val>
                                            <p:strVal val="#ppt_h"/>
                                          </p:val>
                                        </p:tav>
                                      </p:tavLst>
                                    </p:anim>
                                  </p:childTnLst>
                                </p:cTn>
                              </p:par>
                            </p:childTnLst>
                          </p:cTn>
                        </p:par>
                        <p:par>
                          <p:cTn id="10" fill="hold" nodeType="afterGroup">
                            <p:stCondLst>
                              <p:cond delay="1800"/>
                            </p:stCondLst>
                            <p:childTnLst>
                              <p:par>
                                <p:cTn id="11" presetID="18" presetClass="entr" presetSubtype="6" fill="hold" grpId="0" nodeType="afterEffect">
                                  <p:stCondLst>
                                    <p:cond delay="0"/>
                                  </p:stCondLst>
                                  <p:childTnLst>
                                    <p:set>
                                      <p:cBhvr>
                                        <p:cTn id="12" dur="1" fill="hold">
                                          <p:stCondLst>
                                            <p:cond delay="0"/>
                                          </p:stCondLst>
                                        </p:cTn>
                                        <p:tgtEl>
                                          <p:spTgt spid="79876"/>
                                        </p:tgtEl>
                                        <p:attrNameLst>
                                          <p:attrName>style.visibility</p:attrName>
                                        </p:attrNameLst>
                                      </p:cBhvr>
                                      <p:to>
                                        <p:strVal val="visible"/>
                                      </p:to>
                                    </p:set>
                                    <p:animEffect transition="in" filter="strips(downRight)">
                                      <p:cBhvr>
                                        <p:cTn id="13" dur="500"/>
                                        <p:tgtEl>
                                          <p:spTgt spid="7987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4" fill="hold" display="0">
                  <p:stCondLst>
                    <p:cond delay="indefinite"/>
                  </p:stCondLst>
                  <p:endCondLst>
                    <p:cond evt="onNext" delay="0">
                      <p:tgtEl>
                        <p:sldTgt/>
                      </p:tgtEl>
                    </p:cond>
                    <p:cond evt="onPrev" delay="0">
                      <p:tgtEl>
                        <p:sldTgt/>
                      </p:tgtEl>
                    </p:cond>
                    <p:cond evt="onStopAudio" delay="0">
                      <p:tgtEl>
                        <p:sldTgt/>
                      </p:tgtEl>
                    </p:cond>
                  </p:endCondLst>
                </p:cTn>
                <p:tgtEl>
                  <p:spTgt spid="79875"/>
                </p:tgtEl>
              </p:cMediaNode>
            </p:audio>
          </p:childTnLst>
        </p:cTn>
      </p:par>
    </p:tnLst>
    <p:bldLst>
      <p:bldP spid="79874" grpId="0" animBg="1"/>
      <p:bldP spid="79876" grpId="0" animBg="1"/>
    </p:bldLst>
  </p:timing>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910</TotalTime>
  <Words>530</Words>
  <Application>Microsoft Office PowerPoint</Application>
  <PresentationFormat>On-screen Show (4:3)</PresentationFormat>
  <Paragraphs>73</Paragraphs>
  <Slides>15</Slides>
  <Notes>2</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Garamond</vt:lpstr>
      <vt:lpstr>Arial</vt:lpstr>
      <vt:lpstr>Wingdings</vt:lpstr>
      <vt:lpstr>Times New Roman</vt:lpstr>
      <vt:lpstr>Stream</vt:lpstr>
      <vt:lpstr>Slide 1</vt:lpstr>
      <vt:lpstr>Slide 2</vt:lpstr>
      <vt:lpstr>Slide 3</vt:lpstr>
      <vt:lpstr>Slide 4</vt:lpstr>
      <vt:lpstr>-Em nào thuộc và đọc được bài TĐN số 3,số 4?</vt:lpstr>
      <vt:lpstr>Slide 6</vt:lpstr>
      <vt:lpstr>Giới thiệu tác giả,tác phẩm:</vt:lpstr>
      <vt:lpstr>Slide 8</vt:lpstr>
      <vt:lpstr>Đọc lời ca: </vt:lpstr>
      <vt:lpstr>Slide 10</vt:lpstr>
      <vt:lpstr>Slide 11</vt:lpstr>
      <vt:lpstr>Slide 12</vt:lpstr>
      <vt:lpstr>Slide 13</vt:lpstr>
      <vt:lpstr>Củng cố:</vt:lpstr>
      <vt:lpstr>Slide 15</vt:lpstr>
    </vt:vector>
  </TitlesOfParts>
  <Company>Mobile:0988528783</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Âm nhạc lớp 5 Tiết 23</dc:title>
  <dc:creator>Nfuyen Khac Chuyen</dc:creator>
  <cp:lastModifiedBy>CSTeam</cp:lastModifiedBy>
  <cp:revision>81</cp:revision>
  <dcterms:created xsi:type="dcterms:W3CDTF">2010-12-29T07:31:20Z</dcterms:created>
  <dcterms:modified xsi:type="dcterms:W3CDTF">2016-06-30T02:18:13Z</dcterms:modified>
</cp:coreProperties>
</file>