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9" r:id="rId2"/>
    <p:sldId id="280" r:id="rId3"/>
    <p:sldId id="256" r:id="rId4"/>
    <p:sldId id="257" r:id="rId5"/>
    <p:sldId id="259" r:id="rId6"/>
    <p:sldId id="260" r:id="rId7"/>
    <p:sldId id="275" r:id="rId8"/>
    <p:sldId id="276" r:id="rId9"/>
    <p:sldId id="285" r:id="rId10"/>
    <p:sldId id="273" r:id="rId11"/>
    <p:sldId id="262" r:id="rId12"/>
    <p:sldId id="278" r:id="rId13"/>
    <p:sldId id="264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CC99"/>
    <a:srgbClr val="000000"/>
    <a:srgbClr val="9900CC"/>
    <a:srgbClr val="0000CC"/>
    <a:srgbClr val="3333FF"/>
    <a:srgbClr val="A50021"/>
    <a:srgbClr val="0099CC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2" autoAdjust="0"/>
    <p:restoredTop sz="94660"/>
  </p:normalViewPr>
  <p:slideViewPr>
    <p:cSldViewPr>
      <p:cViewPr varScale="1">
        <p:scale>
          <a:sx n="38" d="100"/>
          <a:sy n="3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540;1693"/>
  <ax:ocxPr ax:name="Value" ax:value="slowly"/>
  <ax:ocxPr ax:name="FontName" ax:value="Arial"/>
  <ax:ocxPr ax:name="FontHeight" ax:value="285"/>
  <ax:ocxPr ax:name="FontCharSet" ax:value="0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669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8A27-B522-4C3E-8DDA-7AFA28EC2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CDF4-14F8-4A21-8B2C-D02AA61C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6873-AAB4-4537-B9BB-BB182D61A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5ADB-8548-494A-924C-6372F8BEF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6859-CF66-40AE-9F48-EE49ABC25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77DC-D3FC-45D4-996E-5E50789AB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54222-2356-42F1-9A31-D8622686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B3FC-56AC-448D-97CA-1AEA3357F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84CD-8CFB-47DF-A2C2-ABC82792A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12994-E76C-4F1D-AB34-039B4E752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3F72-C84F-4F64-8309-694F73B1A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560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560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1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2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563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3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564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4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565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65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565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6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66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96FF961-2A13-4F55-8B3E-4A58DE666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7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H:\thuy%20lop%201\bai%20ca%20di%20hoc.mp3" TargetMode="External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gif"/><Relationship Id="rId4" Type="http://schemas.openxmlformats.org/officeDocument/2006/relationships/control" Target="../activeX/activeX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ank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066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S0243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02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white_W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8600"/>
            <a:ext cx="1219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9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4876800" cy="3124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Âm nhạc lớp 5 </a:t>
            </a:r>
          </a:p>
        </p:txBody>
      </p:sp>
      <p:pic>
        <p:nvPicPr>
          <p:cNvPr id="62475" name="bai ca di hoc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saxaphone_swaying_hg_cl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972050"/>
            <a:ext cx="1295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TextBox1" r:id="rId4" imgW="914400" imgH="609480"/>
    </p:controls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64" fill="hold"/>
                                        <p:tgtEl>
                                          <p:spTgt spid="62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44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1008" fill="hold"/>
                                        <p:tgtEl>
                                          <p:spTgt spid="624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477000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#"/>
              <a:defRPr/>
            </a:pPr>
            <a:r>
              <a:rPr lang="en-US" sz="2800" b="1" dirty="0" smtClean="0">
                <a:solidFill>
                  <a:srgbClr val="9900CC"/>
                </a:solidFill>
              </a:rPr>
              <a:t>TĐN </a:t>
            </a:r>
            <a:r>
              <a:rPr lang="en-US" sz="2800" b="1" dirty="0" err="1" smtClean="0">
                <a:solidFill>
                  <a:srgbClr val="9900CC"/>
                </a:solidFill>
              </a:rPr>
              <a:t>số</a:t>
            </a:r>
            <a:r>
              <a:rPr lang="en-US" sz="2800" b="1" dirty="0" smtClean="0">
                <a:solidFill>
                  <a:srgbClr val="9900CC"/>
                </a:solidFill>
              </a:rPr>
              <a:t> 4</a:t>
            </a:r>
            <a:r>
              <a:rPr lang="en-US" sz="2800" dirty="0" smtClean="0">
                <a:solidFill>
                  <a:srgbClr val="9900CC"/>
                </a:solidFill>
              </a:rPr>
              <a:t>: </a:t>
            </a:r>
            <a:r>
              <a:rPr lang="en-US" sz="2800" dirty="0" err="1" smtClean="0">
                <a:solidFill>
                  <a:srgbClr val="9900CC"/>
                </a:solidFill>
              </a:rPr>
              <a:t>Nhớ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vi-VN" sz="2800" dirty="0" smtClean="0">
                <a:solidFill>
                  <a:srgbClr val="9900CC"/>
                </a:solidFill>
              </a:rPr>
              <a:t>ơ</a:t>
            </a:r>
            <a:r>
              <a:rPr lang="en-US" sz="2800" dirty="0" smtClean="0">
                <a:solidFill>
                  <a:srgbClr val="9900CC"/>
                </a:solidFill>
              </a:rPr>
              <a:t>n </a:t>
            </a:r>
            <a:r>
              <a:rPr lang="en-US" sz="2800" dirty="0" err="1" smtClean="0">
                <a:solidFill>
                  <a:srgbClr val="9900CC"/>
                </a:solidFill>
              </a:rPr>
              <a:t>Bác</a:t>
            </a:r>
            <a:r>
              <a:rPr lang="en-US" sz="2800" dirty="0" smtClean="0">
                <a:solidFill>
                  <a:srgbClr val="9900CC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9900CC"/>
                </a:solidFill>
              </a:rPr>
              <a:t>                        (</a:t>
            </a:r>
            <a:r>
              <a:rPr lang="en-US" sz="2800" dirty="0" err="1" smtClean="0">
                <a:solidFill>
                  <a:srgbClr val="9900CC"/>
                </a:solidFill>
              </a:rPr>
              <a:t>trích</a:t>
            </a:r>
            <a:r>
              <a:rPr lang="en-US" sz="2800" dirty="0" smtClean="0">
                <a:solidFill>
                  <a:srgbClr val="9900CC"/>
                </a:solidFill>
              </a:rPr>
              <a:t>)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9900CC"/>
                </a:solidFill>
              </a:rPr>
              <a:t>                                  </a:t>
            </a:r>
            <a:r>
              <a:rPr lang="en-US" sz="2800" i="1" dirty="0" err="1" smtClean="0">
                <a:solidFill>
                  <a:srgbClr val="9900CC"/>
                </a:solidFill>
              </a:rPr>
              <a:t>Nhạc</a:t>
            </a:r>
            <a:r>
              <a:rPr lang="en-US" sz="2800" i="1" dirty="0" smtClean="0">
                <a:solidFill>
                  <a:srgbClr val="9900CC"/>
                </a:solidFill>
              </a:rPr>
              <a:t> </a:t>
            </a:r>
            <a:r>
              <a:rPr lang="en-US" sz="2800" i="1" dirty="0" err="1" smtClean="0">
                <a:solidFill>
                  <a:srgbClr val="9900CC"/>
                </a:solidFill>
              </a:rPr>
              <a:t>và</a:t>
            </a:r>
            <a:r>
              <a:rPr lang="en-US" sz="2800" i="1" dirty="0" smtClean="0">
                <a:solidFill>
                  <a:srgbClr val="9900CC"/>
                </a:solidFill>
              </a:rPr>
              <a:t> </a:t>
            </a:r>
            <a:r>
              <a:rPr lang="en-US" sz="2800" i="1" dirty="0" err="1" smtClean="0">
                <a:solidFill>
                  <a:srgbClr val="9900CC"/>
                </a:solidFill>
              </a:rPr>
              <a:t>lời</a:t>
            </a:r>
            <a:r>
              <a:rPr lang="en-US" sz="2800" dirty="0" smtClean="0">
                <a:solidFill>
                  <a:srgbClr val="9900CC"/>
                </a:solidFill>
              </a:rPr>
              <a:t>: </a:t>
            </a:r>
            <a:r>
              <a:rPr lang="en-US" sz="2800" dirty="0" err="1" smtClean="0">
                <a:solidFill>
                  <a:srgbClr val="9900CC"/>
                </a:solidFill>
              </a:rPr>
              <a:t>Phan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</a:rPr>
              <a:t>Huỳnh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</a:rPr>
              <a:t>Điểu</a:t>
            </a: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            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A! 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Bác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Hồ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vi-VN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ời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vi-VN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đư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ợc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ấm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no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Chúng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múa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ca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cùng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nhớ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công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vi-VN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ơ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Bác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Hồ</a:t>
            </a:r>
            <a:endParaRPr lang="en-US" sz="2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2" name="Picture 4" descr="scan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scan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scan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800" smtClean="0"/>
              <a:t> </a:t>
            </a:r>
            <a:endParaRPr lang="en-US" sz="5000" b="1" smtClean="0">
              <a:solidFill>
                <a:srgbClr val="9900CC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#"/>
              <a:defRPr/>
            </a:pPr>
            <a:endParaRPr lang="en-US" sz="3600" b="1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000000"/>
              </a:buClr>
              <a:buFont typeface="Wingdings 2" pitchFamily="18" charset="2"/>
              <a:buChar char="#"/>
              <a:defRPr/>
            </a:pP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Luyện tập cao </a:t>
            </a:r>
            <a:r>
              <a:rPr lang="vi-VN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ộ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i="1" smtClean="0">
                <a:solidFill>
                  <a:srgbClr val="9900CC"/>
                </a:solidFill>
              </a:rPr>
              <a:t>          </a:t>
            </a:r>
            <a:r>
              <a:rPr lang="en-US" sz="3600" i="1" smtClean="0">
                <a:solidFill>
                  <a:srgbClr val="9900CC"/>
                </a:solidFill>
              </a:rPr>
              <a:t>Đồ    Rê    Mi    Son     La       Đố</a:t>
            </a:r>
          </a:p>
          <a:p>
            <a:pPr eaLnBrk="1" hangingPunct="1">
              <a:buClr>
                <a:srgbClr val="000000"/>
              </a:buClr>
              <a:buFont typeface="Wingdings 2" pitchFamily="18" charset="2"/>
              <a:buChar char="#"/>
              <a:defRPr/>
            </a:pP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Luyện tập tiết tấu</a:t>
            </a:r>
          </a:p>
        </p:txBody>
      </p:sp>
      <p:pic>
        <p:nvPicPr>
          <p:cNvPr id="13316" name="Picture 4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7772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can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9900CC"/>
                </a:solidFill>
              </a:rPr>
              <a:t>Trò ch</a:t>
            </a:r>
            <a:r>
              <a:rPr lang="vi-VN" sz="5400" b="1" smtClean="0">
                <a:solidFill>
                  <a:srgbClr val="9900CC"/>
                </a:solidFill>
              </a:rPr>
              <a:t>ơ</a:t>
            </a:r>
            <a:r>
              <a:rPr lang="en-US" sz="5400" b="1" smtClean="0">
                <a:solidFill>
                  <a:srgbClr val="9900CC"/>
                </a:solidFill>
              </a:rPr>
              <a:t>i:</a:t>
            </a:r>
            <a:r>
              <a:rPr lang="en-US" sz="4800" b="1" smtClean="0">
                <a:solidFill>
                  <a:srgbClr val="9900CC"/>
                </a:solidFill>
              </a:rPr>
              <a:t> </a:t>
            </a:r>
            <a:r>
              <a:rPr lang="en-US" sz="4800" b="1" i="1" smtClean="0">
                <a:solidFill>
                  <a:srgbClr val="9900CC"/>
                </a:solidFill>
              </a:rPr>
              <a:t>Tập làm nhạc sĩ.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9448800" cy="449738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 2" pitchFamily="18" charset="2"/>
              <a:buChar char="a"/>
              <a:defRPr/>
            </a:pPr>
            <a:r>
              <a: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.</a:t>
            </a:r>
            <a:r>
              <a:rPr lang="en-US" sz="4400" b="1" i="1" smtClean="0">
                <a:solidFill>
                  <a:srgbClr val="000000"/>
                </a:solidFill>
                <a:effectLst/>
              </a:rPr>
              <a:t>Yêu cầu của trò ch</a:t>
            </a:r>
            <a:r>
              <a:rPr lang="vi-VN" sz="4400" b="1" i="1" smtClean="0">
                <a:solidFill>
                  <a:srgbClr val="000000"/>
                </a:solidFill>
                <a:effectLst/>
              </a:rPr>
              <a:t>ơ</a:t>
            </a:r>
            <a:r>
              <a:rPr lang="en-US" sz="4400" b="1" i="1" smtClean="0">
                <a:solidFill>
                  <a:srgbClr val="000000"/>
                </a:solidFill>
                <a:effectLst/>
              </a:rPr>
              <a:t>i: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sz="3800" b="1" smtClean="0">
                <a:solidFill>
                  <a:srgbClr val="000000"/>
                </a:solidFill>
                <a:effectLst/>
              </a:rPr>
              <a:t>Có 2 </a:t>
            </a:r>
            <a:r>
              <a:rPr lang="vi-VN" sz="3800" b="1" smtClean="0">
                <a:solidFill>
                  <a:srgbClr val="000000"/>
                </a:solidFill>
                <a:effectLst/>
              </a:rPr>
              <a:t>đ</a:t>
            </a:r>
            <a:r>
              <a:rPr lang="en-US" sz="3800" b="1" smtClean="0">
                <a:solidFill>
                  <a:srgbClr val="000000"/>
                </a:solidFill>
                <a:effectLst/>
              </a:rPr>
              <a:t>ội tham gia</a:t>
            </a:r>
            <a:r>
              <a:rPr lang="en-US" sz="3800" smtClean="0">
                <a:solidFill>
                  <a:srgbClr val="000000"/>
                </a:solidFill>
                <a:effectLst/>
              </a:rPr>
              <a:t>: Mỗi </a:t>
            </a:r>
            <a:r>
              <a:rPr lang="vi-VN" sz="3800" smtClean="0">
                <a:solidFill>
                  <a:srgbClr val="000000"/>
                </a:solidFill>
                <a:effectLst/>
              </a:rPr>
              <a:t>đ</a:t>
            </a:r>
            <a:r>
              <a:rPr lang="en-US" sz="3800" smtClean="0">
                <a:solidFill>
                  <a:srgbClr val="000000"/>
                </a:solidFill>
                <a:effectLst/>
              </a:rPr>
              <a:t>ội có 4 thành viên.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en-US" sz="3800" b="1" smtClean="0">
                <a:solidFill>
                  <a:srgbClr val="000000"/>
                </a:solidFill>
                <a:effectLst/>
              </a:rPr>
              <a:t>Tiếp sức gắn nốt nhạc </a:t>
            </a:r>
            <a:r>
              <a:rPr lang="vi-VN" sz="3800" b="1" smtClean="0">
                <a:solidFill>
                  <a:srgbClr val="000000"/>
                </a:solidFill>
                <a:effectLst/>
              </a:rPr>
              <a:t>đ</a:t>
            </a:r>
            <a:r>
              <a:rPr lang="en-US" sz="3800" b="1" smtClean="0">
                <a:solidFill>
                  <a:srgbClr val="000000"/>
                </a:solidFill>
                <a:effectLst/>
              </a:rPr>
              <a:t>ể hoàn thành bài tập </a:t>
            </a:r>
            <a:r>
              <a:rPr lang="vi-VN" sz="3800" b="1" smtClean="0">
                <a:solidFill>
                  <a:srgbClr val="000000"/>
                </a:solidFill>
                <a:effectLst/>
              </a:rPr>
              <a:t>đ</a:t>
            </a:r>
            <a:r>
              <a:rPr lang="en-US" sz="3800" b="1" smtClean="0">
                <a:solidFill>
                  <a:srgbClr val="000000"/>
                </a:solidFill>
                <a:effectLst/>
              </a:rPr>
              <a:t>ọc nhạc.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448800" cy="6477000"/>
          </a:xfrm>
        </p:spPr>
        <p:txBody>
          <a:bodyPr/>
          <a:lstStyle/>
          <a:p>
            <a:pPr eaLnBrk="1" hangingPunct="1">
              <a:buClr>
                <a:srgbClr val="9900CC"/>
              </a:buClr>
              <a:buFont typeface="Wingdings 2" pitchFamily="18" charset="2"/>
              <a:buChar char="#"/>
              <a:defRPr/>
            </a:pPr>
            <a:r>
              <a:rPr lang="en-US" sz="2800" b="1" dirty="0" smtClean="0">
                <a:solidFill>
                  <a:srgbClr val="9900CC"/>
                </a:solidFill>
              </a:rPr>
              <a:t>TĐN </a:t>
            </a:r>
            <a:r>
              <a:rPr lang="en-US" sz="2800" b="1" dirty="0" err="1" smtClean="0">
                <a:solidFill>
                  <a:srgbClr val="9900CC"/>
                </a:solidFill>
              </a:rPr>
              <a:t>số</a:t>
            </a:r>
            <a:r>
              <a:rPr lang="en-US" sz="2800" b="1" dirty="0" smtClean="0">
                <a:solidFill>
                  <a:srgbClr val="9900CC"/>
                </a:solidFill>
              </a:rPr>
              <a:t> 4</a:t>
            </a:r>
            <a:r>
              <a:rPr lang="en-US" sz="2800" dirty="0" smtClean="0">
                <a:solidFill>
                  <a:srgbClr val="9900CC"/>
                </a:solidFill>
              </a:rPr>
              <a:t>: </a:t>
            </a:r>
            <a:r>
              <a:rPr lang="en-US" sz="2800" dirty="0" err="1" smtClean="0">
                <a:solidFill>
                  <a:srgbClr val="9900CC"/>
                </a:solidFill>
              </a:rPr>
              <a:t>Nhớ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vi-VN" sz="2800" dirty="0" smtClean="0">
                <a:solidFill>
                  <a:srgbClr val="9900CC"/>
                </a:solidFill>
              </a:rPr>
              <a:t>ơ</a:t>
            </a:r>
            <a:r>
              <a:rPr lang="en-US" sz="2800" dirty="0" smtClean="0">
                <a:solidFill>
                  <a:srgbClr val="9900CC"/>
                </a:solidFill>
              </a:rPr>
              <a:t>n </a:t>
            </a:r>
            <a:r>
              <a:rPr lang="en-US" sz="2800" dirty="0" err="1" smtClean="0">
                <a:solidFill>
                  <a:srgbClr val="9900CC"/>
                </a:solidFill>
              </a:rPr>
              <a:t>Bác</a:t>
            </a:r>
            <a:r>
              <a:rPr lang="en-US" sz="2800" dirty="0" smtClean="0">
                <a:solidFill>
                  <a:srgbClr val="9900CC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9900CC"/>
                </a:solidFill>
              </a:rPr>
              <a:t>                        (</a:t>
            </a:r>
            <a:r>
              <a:rPr lang="en-US" sz="2800" dirty="0" err="1" smtClean="0">
                <a:solidFill>
                  <a:srgbClr val="9900CC"/>
                </a:solidFill>
              </a:rPr>
              <a:t>trích</a:t>
            </a:r>
            <a:r>
              <a:rPr lang="en-US" sz="2800" dirty="0" smtClean="0">
                <a:solidFill>
                  <a:srgbClr val="9900CC"/>
                </a:solidFill>
              </a:rPr>
              <a:t>)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9900CC"/>
                </a:solidFill>
              </a:rPr>
              <a:t>                               </a:t>
            </a:r>
            <a:r>
              <a:rPr lang="en-US" sz="2800" i="1" dirty="0" err="1" smtClean="0">
                <a:solidFill>
                  <a:srgbClr val="9900CC"/>
                </a:solidFill>
              </a:rPr>
              <a:t>Nhạc</a:t>
            </a:r>
            <a:r>
              <a:rPr lang="en-US" sz="2800" i="1" dirty="0" smtClean="0">
                <a:solidFill>
                  <a:srgbClr val="9900CC"/>
                </a:solidFill>
              </a:rPr>
              <a:t> </a:t>
            </a:r>
            <a:r>
              <a:rPr lang="en-US" sz="2800" i="1" dirty="0" err="1" smtClean="0">
                <a:solidFill>
                  <a:srgbClr val="9900CC"/>
                </a:solidFill>
              </a:rPr>
              <a:t>và</a:t>
            </a:r>
            <a:r>
              <a:rPr lang="en-US" sz="2800" i="1" dirty="0" smtClean="0">
                <a:solidFill>
                  <a:srgbClr val="9900CC"/>
                </a:solidFill>
              </a:rPr>
              <a:t> </a:t>
            </a:r>
            <a:r>
              <a:rPr lang="en-US" sz="2800" i="1" dirty="0" err="1" smtClean="0">
                <a:solidFill>
                  <a:srgbClr val="9900CC"/>
                </a:solidFill>
              </a:rPr>
              <a:t>lời</a:t>
            </a:r>
            <a:r>
              <a:rPr lang="en-US" sz="2800" dirty="0" smtClean="0">
                <a:solidFill>
                  <a:srgbClr val="9900CC"/>
                </a:solidFill>
              </a:rPr>
              <a:t>: </a:t>
            </a:r>
            <a:r>
              <a:rPr lang="en-US" sz="2800" dirty="0" err="1" smtClean="0">
                <a:solidFill>
                  <a:srgbClr val="9900CC"/>
                </a:solidFill>
              </a:rPr>
              <a:t>Phan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</a:rPr>
              <a:t>Huỳnh</a:t>
            </a:r>
            <a:r>
              <a:rPr lang="en-US" sz="2800" dirty="0" smtClean="0">
                <a:solidFill>
                  <a:srgbClr val="9900CC"/>
                </a:solidFill>
              </a:rPr>
              <a:t> </a:t>
            </a:r>
            <a:r>
              <a:rPr lang="en-US" sz="2800" dirty="0" err="1" smtClean="0">
                <a:solidFill>
                  <a:srgbClr val="9900CC"/>
                </a:solidFill>
              </a:rPr>
              <a:t>Điểu</a:t>
            </a: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9900C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A!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có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Bác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Hồ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vi-VN" sz="2800" b="1" i="1" dirty="0" smtClean="0">
                <a:solidFill>
                  <a:srgbClr val="000000"/>
                </a:solidFill>
                <a:effectLst/>
              </a:rPr>
              <a:t>đ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ời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vi-VN" sz="2800" b="1" i="1" dirty="0" smtClean="0">
                <a:solidFill>
                  <a:srgbClr val="000000"/>
                </a:solidFill>
                <a:effectLst/>
              </a:rPr>
              <a:t>đư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ợc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ấm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     no.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i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  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Chúng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múa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ca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càng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nhớ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công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vi-VN" sz="2800" b="1" i="1" dirty="0" smtClean="0">
                <a:solidFill>
                  <a:srgbClr val="000000"/>
                </a:solidFill>
                <a:effectLst/>
              </a:rPr>
              <a:t>ơ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n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Bác</a:t>
            </a:r>
            <a:r>
              <a:rPr lang="en-US" sz="2800" b="1" i="1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2800" b="1" i="1" dirty="0" err="1" smtClean="0">
                <a:solidFill>
                  <a:srgbClr val="000000"/>
                </a:solidFill>
                <a:effectLst/>
              </a:rPr>
              <a:t>Hồ</a:t>
            </a:r>
            <a:endParaRPr lang="en-US" sz="2800" b="1" i="1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5364" name="Picture 4" descr="scan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88392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can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8839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46482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76400" y="2819400"/>
            <a:ext cx="746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các nội dung </a:t>
            </a:r>
            <a:r>
              <a:rPr lang="vi-VN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ã học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pic>
        <p:nvPicPr>
          <p:cNvPr id="16388" name="Picture 5" descr="blumen-pflanzen1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33788"/>
            <a:ext cx="35052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90800" y="4191000"/>
            <a:ext cx="609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Chuẩn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bị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tiết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19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7338" y="3810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368425" y="1598613"/>
            <a:ext cx="6556375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99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Nhiệt liệt chào mừng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524000" y="3962400"/>
            <a:ext cx="601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thầy cô giáo và các em học sinh !</a:t>
            </a:r>
          </a:p>
        </p:txBody>
      </p:sp>
      <p:pic>
        <p:nvPicPr>
          <p:cNvPr id="4101" name="Picture 5" descr="saxaphone_swaying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8900" y="4972050"/>
            <a:ext cx="1295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hlink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630363"/>
            <a:ext cx="8226425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400" smtClean="0">
              <a:solidFill>
                <a:srgbClr val="FFFF00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 2" pitchFamily="18" charset="2"/>
              <a:buChar char="#"/>
              <a:defRPr/>
            </a:pPr>
            <a:r>
              <a:rPr lang="en-US" sz="6000" b="1" smtClean="0">
                <a:solidFill>
                  <a:srgbClr val="9900CC"/>
                </a:solidFill>
              </a:rPr>
              <a:t>.Kiểm tra bài cũ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497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400" b="1" i="1" smtClean="0">
                <a:solidFill>
                  <a:srgbClr val="9900CC"/>
                </a:solidFill>
              </a:rPr>
              <a:t>Tập biểu diễn hai bài hát:</a:t>
            </a:r>
            <a:r>
              <a:rPr lang="en-US" smtClean="0"/>
              <a:t> </a:t>
            </a:r>
            <a:r>
              <a:rPr lang="en-US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“Những bông hoa những bài ca”, “</a:t>
            </a:r>
            <a:r>
              <a:rPr lang="vi-V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Ư</a:t>
            </a:r>
            <a:r>
              <a:rPr lang="en-US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ớc m</a:t>
            </a:r>
            <a:r>
              <a:rPr lang="vi-V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ơ</a:t>
            </a:r>
            <a:r>
              <a:rPr lang="en-US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800" b="1" i="1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1828800"/>
          </a:xfrm>
        </p:spPr>
        <p:txBody>
          <a:bodyPr/>
          <a:lstStyle/>
          <a:p>
            <a:pPr marL="838200" indent="-838200" algn="l" eaLnBrk="1" hangingPunct="1">
              <a:buFont typeface="Wingdings" pitchFamily="2" charset="2"/>
              <a:buChar char="v"/>
              <a:defRPr/>
            </a:pPr>
            <a:r>
              <a:rPr lang="en-US" sz="4600" smtClean="0">
                <a:solidFill>
                  <a:srgbClr val="9900CC"/>
                </a:solidFill>
              </a:rPr>
              <a:t>.</a:t>
            </a:r>
            <a:r>
              <a:rPr lang="en-US" sz="4600" b="1" smtClean="0">
                <a:solidFill>
                  <a:srgbClr val="9900CC"/>
                </a:solidFill>
              </a:rPr>
              <a:t>Tập biểu diễn bài hát:</a:t>
            </a:r>
            <a:br>
              <a:rPr lang="en-US" sz="4600" b="1" smtClean="0">
                <a:solidFill>
                  <a:srgbClr val="9900CC"/>
                </a:solidFill>
              </a:rPr>
            </a:br>
            <a:r>
              <a:rPr lang="en-US" sz="5000" smtClean="0">
                <a:solidFill>
                  <a:srgbClr val="9900CC"/>
                </a:solidFill>
              </a:rPr>
              <a:t>“</a:t>
            </a:r>
            <a:r>
              <a:rPr lang="en-US" sz="5000" i="1" smtClean="0">
                <a:solidFill>
                  <a:srgbClr val="9900CC"/>
                </a:solidFill>
              </a:rPr>
              <a:t>Những bông hoa những bài ca”.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0"/>
            <a:ext cx="8226425" cy="1143000"/>
          </a:xfrm>
        </p:spPr>
        <p:txBody>
          <a:bodyPr/>
          <a:lstStyle/>
          <a:p>
            <a:pPr eaLnBrk="1" hangingPunct="1">
              <a:buClr>
                <a:srgbClr val="9900CC"/>
              </a:buClr>
              <a:buFont typeface="Wingdings" pitchFamily="2" charset="2"/>
              <a:buChar char="v"/>
              <a:defRPr/>
            </a:pPr>
            <a:r>
              <a:rPr lang="en-US" sz="4000" smtClean="0">
                <a:solidFill>
                  <a:srgbClr val="FFFF00"/>
                </a:solidFill>
              </a:rPr>
              <a:t> </a:t>
            </a:r>
            <a:r>
              <a:rPr lang="en-US" sz="5400" b="1" smtClean="0">
                <a:solidFill>
                  <a:srgbClr val="9900CC"/>
                </a:solidFill>
              </a:rPr>
              <a:t>Tập biểu diễn bài hát :</a:t>
            </a:r>
            <a:br>
              <a:rPr lang="en-US" sz="5400" b="1" smtClean="0">
                <a:solidFill>
                  <a:srgbClr val="9900CC"/>
                </a:solidFill>
              </a:rPr>
            </a:br>
            <a:r>
              <a:rPr lang="en-US" sz="5400" smtClean="0">
                <a:solidFill>
                  <a:srgbClr val="9900CC"/>
                </a:solidFill>
              </a:rPr>
              <a:t> </a:t>
            </a:r>
            <a:r>
              <a:rPr lang="en-US" sz="6600" smtClean="0">
                <a:solidFill>
                  <a:srgbClr val="9900CC"/>
                </a:solidFill>
              </a:rPr>
              <a:t>“</a:t>
            </a:r>
            <a:r>
              <a:rPr lang="vi-VN" sz="6600" i="1" smtClean="0">
                <a:solidFill>
                  <a:srgbClr val="9900CC"/>
                </a:solidFill>
              </a:rPr>
              <a:t>Ư</a:t>
            </a:r>
            <a:r>
              <a:rPr lang="en-US" sz="6600" i="1" smtClean="0">
                <a:solidFill>
                  <a:srgbClr val="9900CC"/>
                </a:solidFill>
              </a:rPr>
              <a:t>ớc m</a:t>
            </a:r>
            <a:r>
              <a:rPr lang="vi-VN" sz="6600" i="1" smtClean="0">
                <a:solidFill>
                  <a:srgbClr val="9900CC"/>
                </a:solidFill>
              </a:rPr>
              <a:t>ơ</a:t>
            </a:r>
            <a:r>
              <a:rPr lang="en-US" sz="6600" i="1" smtClean="0">
                <a:solidFill>
                  <a:srgbClr val="9900CC"/>
                </a:solidFill>
              </a:rPr>
              <a:t>”.</a:t>
            </a:r>
          </a:p>
        </p:txBody>
      </p:sp>
      <p:pic>
        <p:nvPicPr>
          <p:cNvPr id="8195" name="Picture 4" descr="0 (2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352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0 (291)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4800600"/>
            <a:ext cx="1295400" cy="1295400"/>
          </a:xfrm>
          <a:noFill/>
        </p:spPr>
      </p:pic>
      <p:pic>
        <p:nvPicPr>
          <p:cNvPr id="8197" name="Picture 6" descr="0 (2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 2" pitchFamily="18" charset="2"/>
              <a:buChar char="?"/>
              <a:defRPr/>
            </a:pPr>
            <a:r>
              <a:rPr lang="en-US" sz="4000" b="1" dirty="0" err="1" smtClean="0">
                <a:solidFill>
                  <a:srgbClr val="9900CC"/>
                </a:solidFill>
              </a:rPr>
              <a:t>Bài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hát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vi-VN" sz="4000" b="1" i="1" dirty="0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Ư</a:t>
            </a:r>
            <a:r>
              <a:rPr lang="en-US" sz="4000" b="1" i="1" dirty="0" err="1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ớc</a:t>
            </a:r>
            <a:r>
              <a:rPr lang="en-US" sz="4000" b="1" i="1" dirty="0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</a:t>
            </a:r>
            <a:r>
              <a:rPr lang="vi-VN" sz="4000" b="1" i="1" dirty="0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ơ</a:t>
            </a:r>
            <a:r>
              <a:rPr lang="en-US" sz="4000" b="1" i="1" dirty="0" smtClean="0">
                <a:solidFill>
                  <a:srgbClr val="05010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của</a:t>
            </a:r>
            <a:r>
              <a:rPr lang="en-US" sz="4000" b="1" dirty="0" smtClean="0">
                <a:solidFill>
                  <a:srgbClr val="9900CC"/>
                </a:solidFill>
              </a:rPr>
              <a:t> n</a:t>
            </a:r>
            <a:r>
              <a:rPr lang="vi-VN" sz="4000" b="1" dirty="0" smtClean="0">
                <a:solidFill>
                  <a:srgbClr val="9900CC"/>
                </a:solidFill>
              </a:rPr>
              <a:t>ư</a:t>
            </a:r>
            <a:r>
              <a:rPr lang="en-US" sz="4000" b="1" dirty="0" err="1" smtClean="0">
                <a:solidFill>
                  <a:srgbClr val="9900CC"/>
                </a:solidFill>
              </a:rPr>
              <a:t>ớc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nào</a:t>
            </a:r>
            <a:r>
              <a:rPr lang="en-US" sz="4000" b="1" dirty="0" smtClean="0">
                <a:solidFill>
                  <a:srgbClr val="9900CC"/>
                </a:solidFill>
              </a:rPr>
              <a:t>? Ai </a:t>
            </a:r>
            <a:r>
              <a:rPr lang="en-US" sz="4000" b="1" dirty="0" err="1" smtClean="0">
                <a:solidFill>
                  <a:srgbClr val="9900CC"/>
                </a:solidFill>
              </a:rPr>
              <a:t>là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tác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giả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vi-VN" sz="4000" b="1" dirty="0" smtClean="0">
                <a:solidFill>
                  <a:srgbClr val="9900CC"/>
                </a:solidFill>
              </a:rPr>
              <a:t>đ</a:t>
            </a:r>
            <a:r>
              <a:rPr lang="en-US" sz="4000" b="1" dirty="0" err="1" smtClean="0">
                <a:solidFill>
                  <a:srgbClr val="9900CC"/>
                </a:solidFill>
              </a:rPr>
              <a:t>ặt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lời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cho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bài</a:t>
            </a:r>
            <a:r>
              <a:rPr lang="en-US" sz="4000" b="1" dirty="0" smtClean="0">
                <a:solidFill>
                  <a:srgbClr val="9900CC"/>
                </a:solidFill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</a:rPr>
              <a:t>hát</a:t>
            </a:r>
            <a:r>
              <a:rPr lang="en-US" sz="4000" b="1" dirty="0" smtClean="0">
                <a:solidFill>
                  <a:srgbClr val="9900CC"/>
                </a:solidFill>
              </a:rPr>
              <a:t>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                     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Nhạc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Việt</a:t>
            </a: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Nam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lời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Việt</a:t>
            </a: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Anh</a:t>
            </a: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u="sng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Nhạc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Trung</a:t>
            </a: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Quốc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lời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</a:t>
            </a:r>
            <a:r>
              <a:rPr lang="en-US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Hoà</a:t>
            </a:r>
            <a:r>
              <a:rPr lang="en-US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53253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57600"/>
            <a:ext cx="17526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600200" y="2209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A50021"/>
                </a:solidFill>
                <a:effectLst/>
              </a:rPr>
              <a:t>SAI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154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effectLst/>
              </a:rPr>
              <a:t>ĐÚNG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1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3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3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allAtOnce"/>
      <p:bldP spid="53256" grpId="1" build="allAtOnce"/>
      <p:bldP spid="53256" grpId="2" build="allAtOnce"/>
      <p:bldP spid="53256" grpId="3" build="allAtOnce"/>
      <p:bldP spid="53256" grpId="4" build="allAtOnce"/>
      <p:bldP spid="53256" grpId="5" build="allAtOnce"/>
      <p:bldP spid="53256" grpId="6" build="allAtOnce"/>
      <p:bldP spid="53256" grpId="7" build="allAtOnce"/>
      <p:bldP spid="53257" grpId="0"/>
      <p:bldP spid="53257" grpId="1"/>
      <p:bldP spid="53257" grpId="2"/>
      <p:bldP spid="53257" grpId="3"/>
      <p:bldP spid="53257" grpId="4"/>
      <p:bldP spid="53257" grpId="5"/>
      <p:bldP spid="53257" grpId="6"/>
      <p:bldP spid="53257" grpId="7"/>
      <p:bldP spid="53257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8080"/>
            </a:gs>
            <a:gs pos="100000">
              <a:srgbClr val="0099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228600"/>
            <a:ext cx="9753600" cy="1143000"/>
          </a:xfrm>
        </p:spPr>
        <p:txBody>
          <a:bodyPr/>
          <a:lstStyle/>
          <a:p>
            <a:pPr eaLnBrk="1" hangingPunct="1">
              <a:buClr>
                <a:srgbClr val="9900CC"/>
              </a:buClr>
              <a:buFont typeface="Wingdings 2" pitchFamily="18" charset="2"/>
              <a:buChar char="?"/>
              <a:defRPr/>
            </a:pPr>
            <a:r>
              <a:rPr lang="en-US" sz="4000" b="1" smtClean="0">
                <a:solidFill>
                  <a:srgbClr val="9900CC"/>
                </a:solidFill>
              </a:rPr>
              <a:t>Sắc thái và tình cảm bài hát </a:t>
            </a:r>
            <a:r>
              <a:rPr lang="en-US" sz="4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vi-VN" sz="4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Ư</a:t>
            </a:r>
            <a:r>
              <a:rPr lang="en-US" sz="4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ớc m</a:t>
            </a:r>
            <a:r>
              <a:rPr lang="vi-VN" sz="4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ơ</a:t>
            </a:r>
            <a:r>
              <a:rPr lang="en-US" sz="4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r>
              <a:rPr lang="en-US" sz="4000" b="1" smtClean="0">
                <a:solidFill>
                  <a:srgbClr val="9900CC"/>
                </a:solidFill>
              </a:rPr>
              <a:t> thể hiện nh</a:t>
            </a:r>
            <a:r>
              <a:rPr lang="vi-VN" sz="4000" b="1" smtClean="0">
                <a:solidFill>
                  <a:srgbClr val="9900CC"/>
                </a:solidFill>
              </a:rPr>
              <a:t>ư</a:t>
            </a:r>
            <a:r>
              <a:rPr lang="en-US" sz="4000" b="1" smtClean="0">
                <a:solidFill>
                  <a:srgbClr val="9900CC"/>
                </a:solidFill>
              </a:rPr>
              <a:t> thế nào?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7467600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accent1"/>
                </a:solidFill>
              </a:rPr>
              <a:t>   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Thiết tha, trìu mến,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ư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ớc m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ơ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có nhiều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iều tốt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ẹp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ối với mọi ng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ư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ời.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36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Nhịp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i, nhanh, mong muốn </a:t>
            </a:r>
            <a:r>
              <a:rPr lang="vi-VN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đư</a:t>
            </a:r>
            <a:r>
              <a:rPr lang="en-US" sz="3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ợc sống trong hoà bình.</a:t>
            </a:r>
          </a:p>
        </p:txBody>
      </p:sp>
      <p:pic>
        <p:nvPicPr>
          <p:cNvPr id="58372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1447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/>
              </a:rPr>
              <a:t>SAI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139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A50021"/>
                </a:solidFill>
                <a:effectLst/>
              </a:rPr>
              <a:t>ĐÚNG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1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1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4" grpId="1"/>
      <p:bldP spid="58374" grpId="2"/>
      <p:bldP spid="58374" grpId="3"/>
      <p:bldP spid="58374" grpId="4"/>
      <p:bldP spid="58374" grpId="5"/>
      <p:bldP spid="58374" grpId="6"/>
      <p:bldP spid="58375" grpId="0"/>
      <p:bldP spid="58375" grpId="1"/>
      <p:bldP spid="58375" grpId="2"/>
      <p:bldP spid="58375" grpId="3"/>
      <p:bldP spid="58375" grpId="4"/>
      <p:bldP spid="58375" grpId="5"/>
      <p:bldP spid="58375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2611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0 (2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52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0 (291)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48600" y="1600200"/>
            <a:ext cx="1295400" cy="1295400"/>
          </a:xfrm>
          <a:noFill/>
        </p:spPr>
      </p:pic>
      <p:pic>
        <p:nvPicPr>
          <p:cNvPr id="11269" name="Picture 5" descr="0 (29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19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 - &amp;quot;.TËp biÓu diÔn bµi h¸t:&amp;#x0D;&amp;#x0A;“Nh÷ng b«ng hoa nh÷ng bµi ca”.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 TËp biÓu diÔn bµi h¸t :&amp;#x0D;&amp;#x0A; “¦íc m¬”.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Bµi h¸t “¦íc m¬” cña n­íc nµo? Ai lµ t¸c gi¶ ®Æt lêi cho bµi h¸t?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S¾c th¸i vµ t×nh c¶m bµi h¸t “¦íc m¬” thÓ hiÖn nh­ thÕ nµo?&amp;quot;&quot;/&gt;&lt;property id=&quot;20307&quot; value=&quot;276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 - &amp;quot;&amp;#x0D;&amp;#x0A; &amp;#x0D;&amp;#x0A;&amp;#x0D;&amp;#x0A;&amp;quot;&quot;/&gt;&lt;property id=&quot;20307&quot; value=&quot;273&quot;/&gt;&lt;/object&gt;&lt;object type=&quot;3&quot; unique_id=&quot;10014&quot;&gt;&lt;property id=&quot;20148&quot; value=&quot;5&quot;/&gt;&lt;property id=&quot;20300&quot; value=&quot;Slide 11 - &amp;quot; &amp;quot;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83&quot;/&gt;&lt;/object&gt;&lt;object type=&quot;3&quot; unique_id=&quot;10016&quot;&gt;&lt;property id=&quot;20148&quot; value=&quot;5&quot;/&gt;&lt;property id=&quot;20300&quot; value=&quot;Slide 13 - &amp;quot;Trß ch¬i: TËp lµm nh¹c sÜ.&amp;quot;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82&quot;/&gt;&lt;/object&gt;&lt;object type=&quot;3&quot; unique_id=&quot;10018&quot;&gt;&lt;property id=&quot;20148&quot; value=&quot;5&quot;/&gt;&lt;property id=&quot;20300&quot; value=&quot;Slide 15 - &amp;quot;&amp;#x0D;&amp;#x0A; &amp;#x0D;&amp;#x0A;&amp;#x0D;&amp;#x0A;&amp;quot;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84&quot;/&gt;&lt;/object&gt;&lt;object type=&quot;3&quot; unique_id=&quot;10020&quot;&gt;&lt;property id=&quot;20148&quot; value=&quot;5&quot;/&gt;&lt;property id=&quot;20300&quot; value=&quot;Slide 17&quot;/&gt;&lt;property id=&quot;20307&quot; value=&quot;271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812</TotalTime>
  <Words>338</Words>
  <Application>Microsoft Office PowerPoint</Application>
  <PresentationFormat>On-screen Show (4:3)</PresentationFormat>
  <Paragraphs>62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Wingdings 2</vt:lpstr>
      <vt:lpstr>Fading Grid</vt:lpstr>
      <vt:lpstr>Slide 1</vt:lpstr>
      <vt:lpstr>Slide 2</vt:lpstr>
      <vt:lpstr>Slide 3</vt:lpstr>
      <vt:lpstr>Slide 4</vt:lpstr>
      <vt:lpstr>.Tập biểu diễn bài hát: “Những bông hoa những bài ca”.</vt:lpstr>
      <vt:lpstr> Tập biểu diễn bài hát :  “Ước mơ”.</vt:lpstr>
      <vt:lpstr>Bài hát “Ước mơ” của nước nào? Ai là tác giả đặt lời cho bài hát?</vt:lpstr>
      <vt:lpstr>Sắc thái và tình cảm bài hát “Ước mơ” thể hiện như thế nào?</vt:lpstr>
      <vt:lpstr>Slide 9</vt:lpstr>
      <vt:lpstr>    </vt:lpstr>
      <vt:lpstr> </vt:lpstr>
      <vt:lpstr>Trò chơi: Tập làm nhạc sĩ.</vt:lpstr>
      <vt:lpstr>    </vt:lpstr>
      <vt:lpstr>Slide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hai ngµy 22 th¸ng 12 n¨m 2008 ¢m nh¹c</dc:title>
  <dc:creator>Nguyen Van Hoan</dc:creator>
  <cp:lastModifiedBy>CSTeam</cp:lastModifiedBy>
  <cp:revision>23</cp:revision>
  <dcterms:created xsi:type="dcterms:W3CDTF">2002-01-12T14:54:15Z</dcterms:created>
  <dcterms:modified xsi:type="dcterms:W3CDTF">2016-06-30T02:18:17Z</dcterms:modified>
</cp:coreProperties>
</file>