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356" r:id="rId3"/>
    <p:sldId id="357" r:id="rId4"/>
    <p:sldId id="359" r:id="rId5"/>
    <p:sldId id="351" r:id="rId6"/>
    <p:sldId id="282" r:id="rId7"/>
    <p:sldId id="337" r:id="rId8"/>
    <p:sldId id="358" r:id="rId9"/>
    <p:sldId id="345" r:id="rId10"/>
    <p:sldId id="353" r:id="rId11"/>
    <p:sldId id="323" r:id="rId12"/>
    <p:sldId id="308" r:id="rId13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VNI-Thufap2" pitchFamily="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.VnTifani Heavy" panose="020B7200000000000000" pitchFamily="34" charset="0"/>
      <p:regular r:id="rId22"/>
    </p:embeddedFont>
    <p:embeddedFont>
      <p:font typeface=".VnAvant" panose="020B7200000000000000" pitchFamily="34" charset="0"/>
      <p:regular r:id="rId23"/>
      <p:bold r:id="rId24"/>
      <p:italic r:id="rId25"/>
      <p:boldItalic r:id="rId26"/>
    </p:embeddedFont>
    <p:embeddedFont>
      <p:font typeface="宋体" panose="020B0604020202020204" charset="-122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00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475" y="-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m - «p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08" y="2141084"/>
            <a:ext cx="4387890" cy="25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6227" y="213715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3" y="1277244"/>
            <a:ext cx="3776923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la</a:t>
            </a:r>
          </a:p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28449" y="1277244"/>
            <a:ext cx="4362384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D÷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g·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cäp</a:t>
            </a:r>
            <a:endParaRPr lang="en-US" sz="3200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m×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na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367" y="2714158"/>
            <a:ext cx="3747900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èm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phèp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ph¸p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28449" y="2706887"/>
            <a:ext cx="4362384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im</a:t>
            </a:r>
            <a:endParaRPr lang="en-US" sz="3200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trÎ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la to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6443" y="4143793"/>
            <a:ext cx="4064011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3200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Lẹ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216444"/>
            <a:ext cx="8362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30" y="1067925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926" y="3825333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ép</a:t>
            </a:r>
            <a:r>
              <a:rPr lang="en-US" sz="5400" b="1" smtClean="0">
                <a:latin typeface=".VnAvant" pitchFamily="34" charset="0"/>
              </a:rPr>
              <a:t> </a:t>
            </a:r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s÷a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83" y="1991255"/>
            <a:ext cx="2155541" cy="188332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48: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«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46" y="2176040"/>
            <a:ext cx="2317504" cy="13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890" y="1678329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«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m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«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p</a:t>
            </a:r>
            <a:endParaRPr lang="en-US" sz="9600"/>
          </a:p>
        </p:txBody>
      </p:sp>
      <p:sp>
        <p:nvSpPr>
          <p:cNvPr id="5" name="TextBox 4"/>
          <p:cNvSpPr txBox="1"/>
          <p:nvPr/>
        </p:nvSpPr>
        <p:spPr>
          <a:xfrm>
            <a:off x="2152886" y="1678329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m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p</a:t>
            </a:r>
            <a:endParaRPr lang="en-US" sz="9600"/>
          </a:p>
        </p:txBody>
      </p:sp>
      <p:sp>
        <p:nvSpPr>
          <p:cNvPr id="6" name="TextBox 5"/>
          <p:cNvSpPr txBox="1"/>
          <p:nvPr/>
        </p:nvSpPr>
        <p:spPr>
          <a:xfrm>
            <a:off x="2152887" y="1678329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9600" b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p</a:t>
            </a:r>
            <a:endParaRPr lang="en-US" sz="9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30" y="1067925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926" y="3825333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ép</a:t>
            </a:r>
            <a:r>
              <a:rPr lang="en-US" sz="5400" b="1" smtClean="0">
                <a:latin typeface=".VnAvant" pitchFamily="34" charset="0"/>
              </a:rPr>
              <a:t> </a:t>
            </a:r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s÷a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83" y="1991255"/>
            <a:ext cx="2155541" cy="188332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48: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«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46" y="2176040"/>
            <a:ext cx="2317504" cy="13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7875" y="5015727"/>
            <a:ext cx="3368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ch«m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ch«m</a:t>
            </a:r>
            <a:endParaRPr lang="en-US" sz="3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91606" y="4966067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èp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ca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5148" y="4975758"/>
            <a:ext cx="2220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®å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gèm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119" y="2542261"/>
            <a:ext cx="22574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lèp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xe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944" y="2528536"/>
            <a:ext cx="2786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cèm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5192" y="2528535"/>
            <a:ext cx="2685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löa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8" y="799838"/>
            <a:ext cx="1102544" cy="156407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96" y="807551"/>
            <a:ext cx="2058266" cy="15588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60" y="799838"/>
            <a:ext cx="1929803" cy="156407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175119" y="2551687"/>
            <a:ext cx="22574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èp</a:t>
            </a:r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xe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944" y="2537962"/>
            <a:ext cx="2786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5192" y="2537961"/>
            <a:ext cx="2685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löa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5" y="3283462"/>
            <a:ext cx="1840533" cy="164204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46" y="3303522"/>
            <a:ext cx="2309984" cy="161035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9" y="3297976"/>
            <a:ext cx="2067104" cy="163071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1" name="Rectangle 20"/>
          <p:cNvSpPr/>
          <p:nvPr/>
        </p:nvSpPr>
        <p:spPr>
          <a:xfrm>
            <a:off x="62630" y="5016674"/>
            <a:ext cx="3368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«m</a:t>
            </a:r>
            <a:r>
              <a:rPr lang="en-US" sz="36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95798" y="4965091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èp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ca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5148" y="4994378"/>
            <a:ext cx="2220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®å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ChËm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…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ChËm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…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16" cy="5715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9258" y="1250066"/>
            <a:ext cx="999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59339" y="1666754"/>
            <a:ext cx="999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59600" y="2442258"/>
            <a:ext cx="999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9257" y="2453832"/>
            <a:ext cx="999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59339" y="2857500"/>
            <a:ext cx="1786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53009" y="3252485"/>
            <a:ext cx="999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59338" y="3669173"/>
            <a:ext cx="719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9600" y="4444676"/>
            <a:ext cx="999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53271" y="4861365"/>
            <a:ext cx="499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4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6227" y="213715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4" y="1277244"/>
            <a:ext cx="3197186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la</a:t>
            </a:r>
          </a:p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18849" y="1277244"/>
            <a:ext cx="2336799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D÷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m×….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53193" y="1277244"/>
            <a:ext cx="2336799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7924" y="2837529"/>
            <a:ext cx="3135092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trÎ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6141" y="2844779"/>
            <a:ext cx="3135092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Lẹ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372</Words>
  <Application>Microsoft Office PowerPoint</Application>
  <PresentationFormat>On-screen Show (16:10)</PresentationFormat>
  <Paragraphs>101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Tahoma</vt:lpstr>
      <vt:lpstr>VNI-Thufap2</vt:lpstr>
      <vt:lpstr>Calibri</vt:lpstr>
      <vt:lpstr>.VnTifani Heavy</vt:lpstr>
      <vt:lpstr>.VnAvant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267</cp:revision>
  <dcterms:created xsi:type="dcterms:W3CDTF">2020-02-10T09:35:50Z</dcterms:created>
  <dcterms:modified xsi:type="dcterms:W3CDTF">2020-11-25T05:13:00Z</dcterms:modified>
</cp:coreProperties>
</file>