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56" r:id="rId2"/>
    <p:sldId id="357" r:id="rId3"/>
    <p:sldId id="358" r:id="rId4"/>
    <p:sldId id="359" r:id="rId5"/>
    <p:sldId id="351" r:id="rId6"/>
    <p:sldId id="323" r:id="rId7"/>
    <p:sldId id="282" r:id="rId8"/>
    <p:sldId id="337" r:id="rId9"/>
    <p:sldId id="360" r:id="rId10"/>
    <p:sldId id="345" r:id="rId11"/>
    <p:sldId id="308" r:id="rId12"/>
  </p:sldIdLst>
  <p:sldSz cx="9144000" cy="5715000" type="screen16x10"/>
  <p:notesSz cx="6858000" cy="9144000"/>
  <p:embeddedFontLst>
    <p:embeddedFont>
      <p:font typeface="Tahoma" panose="020B0604030504040204" pitchFamily="3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宋体" panose="020B0604020202020204" charset="-122"/>
      <p:regular r:id="rId20"/>
    </p:embeddedFont>
    <p:embeddedFont>
      <p:font typeface="VNI-Thufap2" pitchFamily="2" charset="0"/>
      <p:regular r:id="rId21"/>
    </p:embeddedFont>
    <p:embeddedFont>
      <p:font typeface=".VnAvant" panose="020B7200000000000000" pitchFamily="34" charset="0"/>
      <p:regular r:id="rId22"/>
      <p:bold r:id="rId23"/>
      <p:italic r:id="rId24"/>
      <p:boldItalic r:id="rId25"/>
    </p:embeddedFont>
    <p:embeddedFont>
      <p:font typeface=".VnTifani Heavy" panose="020B7200000000000000" pitchFamily="34" charset="0"/>
      <p:regular r:id="rId26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9FFCC"/>
    <a:srgbClr val="FFFFCC"/>
    <a:srgbClr val="0000CC"/>
    <a:srgbClr val="CCFFFF"/>
    <a:srgbClr val="3333FF"/>
    <a:srgbClr val="FFCCFF"/>
    <a:srgbClr val="FF99CC"/>
    <a:srgbClr val="FFFF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946" y="-5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ơm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ơp</a:t>
            </a:r>
            <a:r>
              <a:rPr lang="en-US" baseline="0" dirty="0" smtClean="0"/>
              <a:t>­.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2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49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¬</a:t>
            </a:r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</a:rPr>
              <a:t>m - 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¬</a:t>
            </a:r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</a:rPr>
              <a:t>p</a:t>
            </a: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­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640" y="2025875"/>
            <a:ext cx="3824126" cy="299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62741" y="180687"/>
            <a:ext cx="6525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ghÐp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óng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75344" y="1277244"/>
            <a:ext cx="2759742" cy="769270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a)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ChÞ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Th¬m</a:t>
            </a:r>
            <a:endParaRPr lang="en-US" sz="2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28171" y="2801244"/>
            <a:ext cx="2706915" cy="783784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b) bi</a:t>
            </a:r>
            <a:endParaRPr lang="en-US" sz="2800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342"/>
            <a:ext cx="1596570" cy="102268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383316" y="1277244"/>
            <a:ext cx="4630056" cy="8055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1)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cho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 lµ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chÞ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Th¬m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nhÇm</a:t>
            </a:r>
            <a:endParaRPr lang="en-US" sz="28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54293" y="2837524"/>
            <a:ext cx="4673593" cy="80556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2)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chØ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®­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ưa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ra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vÝ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dô</a:t>
            </a:r>
            <a:endParaRPr lang="en-US" sz="3200" dirty="0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4" name="Straight Arrow Connector 3"/>
          <p:cNvCxnSpPr>
            <a:stCxn id="14" idx="3"/>
            <a:endCxn id="7" idx="1"/>
          </p:cNvCxnSpPr>
          <p:nvPr/>
        </p:nvCxnSpPr>
        <p:spPr>
          <a:xfrm flipV="1">
            <a:off x="3135086" y="1680025"/>
            <a:ext cx="1248230" cy="15131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" idx="3"/>
            <a:endCxn id="9" idx="1"/>
          </p:cNvCxnSpPr>
          <p:nvPr/>
        </p:nvCxnSpPr>
        <p:spPr>
          <a:xfrm>
            <a:off x="3135086" y="1661879"/>
            <a:ext cx="1219207" cy="15784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9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152" y="3815074"/>
            <a:ext cx="3954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0000CC"/>
                </a:solidFill>
                <a:latin typeface=".VnAvant" pitchFamily="34" charset="0"/>
              </a:rPr>
              <a:t>c</a:t>
            </a:r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¬m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30" y="1067925"/>
            <a:ext cx="12795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¬m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5577" y="1067925"/>
            <a:ext cx="1085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¬p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48926" y="3825333"/>
            <a:ext cx="3193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0000CC"/>
                </a:solidFill>
                <a:latin typeface=".VnAvant" pitchFamily="34" charset="0"/>
              </a:rPr>
              <a:t>tia ch</a:t>
            </a:r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íp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54" y="242539"/>
            <a:ext cx="599408" cy="73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87118" y="242539"/>
            <a:ext cx="4969764" cy="707886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 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49: 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¬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m 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¬p­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65" y="1791650"/>
            <a:ext cx="2514105" cy="19697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753" y="2004883"/>
            <a:ext cx="2581202" cy="174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2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2890" y="1678329"/>
            <a:ext cx="49391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>
                <a:solidFill>
                  <a:srgbClr val="0000CC"/>
                </a:solidFill>
                <a:latin typeface=".VnAvant" pitchFamily="34" charset="0"/>
              </a:rPr>
              <a:t>¬</a:t>
            </a:r>
            <a:r>
              <a:rPr lang="en-US" sz="9600" b="1" smtClean="0">
                <a:solidFill>
                  <a:srgbClr val="0000CC"/>
                </a:solidFill>
                <a:latin typeface=".VnAvant" pitchFamily="34" charset="0"/>
              </a:rPr>
              <a:t>m </a:t>
            </a:r>
            <a:r>
              <a:rPr lang="en-US" sz="9600" b="1">
                <a:solidFill>
                  <a:srgbClr val="0000CC"/>
                </a:solidFill>
                <a:latin typeface=".VnAvant" pitchFamily="34" charset="0"/>
              </a:rPr>
              <a:t>- </a:t>
            </a:r>
            <a:r>
              <a:rPr lang="en-US" sz="9600" b="1" smtClean="0">
                <a:solidFill>
                  <a:srgbClr val="0000CC"/>
                </a:solidFill>
                <a:latin typeface=".VnAvant" pitchFamily="34" charset="0"/>
              </a:rPr>
              <a:t>¬p</a:t>
            </a:r>
            <a:endParaRPr lang="en-US" sz="9600"/>
          </a:p>
        </p:txBody>
      </p:sp>
      <p:sp>
        <p:nvSpPr>
          <p:cNvPr id="5" name="TextBox 4"/>
          <p:cNvSpPr txBox="1"/>
          <p:nvPr/>
        </p:nvSpPr>
        <p:spPr>
          <a:xfrm>
            <a:off x="2152889" y="1673827"/>
            <a:ext cx="49391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¬</a:t>
            </a:r>
            <a:r>
              <a:rPr lang="en-US" sz="9600" b="1" smtClean="0">
                <a:solidFill>
                  <a:srgbClr val="0000CC"/>
                </a:solidFill>
                <a:latin typeface=".VnAvant" pitchFamily="34" charset="0"/>
              </a:rPr>
              <a:t>m - </a:t>
            </a:r>
            <a:r>
              <a:rPr lang="en-US" sz="9600" b="1" smtClean="0">
                <a:solidFill>
                  <a:srgbClr val="FF0000"/>
                </a:solidFill>
                <a:latin typeface=".VnAvant" pitchFamily="34" charset="0"/>
              </a:rPr>
              <a:t>¬</a:t>
            </a:r>
            <a:r>
              <a:rPr lang="en-US" sz="9600" b="1" smtClean="0">
                <a:solidFill>
                  <a:srgbClr val="0000CC"/>
                </a:solidFill>
                <a:latin typeface=".VnAvant" pitchFamily="34" charset="0"/>
              </a:rPr>
              <a:t>p</a:t>
            </a:r>
            <a:endParaRPr lang="en-US" sz="9600"/>
          </a:p>
        </p:txBody>
      </p:sp>
      <p:sp>
        <p:nvSpPr>
          <p:cNvPr id="6" name="TextBox 5"/>
          <p:cNvSpPr txBox="1"/>
          <p:nvPr/>
        </p:nvSpPr>
        <p:spPr>
          <a:xfrm>
            <a:off x="2152890" y="1673827"/>
            <a:ext cx="49391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¬</a:t>
            </a:r>
            <a:r>
              <a:rPr lang="en-US" sz="9600" b="1" smtClean="0">
                <a:solidFill>
                  <a:srgbClr val="006600"/>
                </a:solidFill>
                <a:latin typeface=".VnAvant" pitchFamily="34" charset="0"/>
              </a:rPr>
              <a:t>m</a:t>
            </a:r>
            <a:r>
              <a:rPr lang="en-US" sz="9600" b="1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9600" b="1">
                <a:solidFill>
                  <a:srgbClr val="0000CC"/>
                </a:solidFill>
                <a:latin typeface=".VnAvant" pitchFamily="34" charset="0"/>
              </a:rPr>
              <a:t>- </a:t>
            </a:r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¬</a:t>
            </a:r>
            <a:r>
              <a:rPr lang="en-US" sz="9600" b="1" smtClean="0">
                <a:solidFill>
                  <a:srgbClr val="7030A0"/>
                </a:solidFill>
                <a:latin typeface=".VnAvant" pitchFamily="34" charset="0"/>
              </a:rPr>
              <a:t>p</a:t>
            </a:r>
            <a:endParaRPr lang="en-US" sz="96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2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152" y="3815074"/>
            <a:ext cx="3954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0000CC"/>
                </a:solidFill>
                <a:latin typeface=".VnAvant" pitchFamily="34" charset="0"/>
              </a:rPr>
              <a:t>c</a:t>
            </a:r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¬m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30" y="1067925"/>
            <a:ext cx="12795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¬m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5577" y="1067925"/>
            <a:ext cx="1085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¬p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48926" y="3825333"/>
            <a:ext cx="3193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0000CC"/>
                </a:solidFill>
                <a:latin typeface=".VnAvant" pitchFamily="34" charset="0"/>
              </a:rPr>
              <a:t>tia ch</a:t>
            </a:r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íp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54" y="242539"/>
            <a:ext cx="599408" cy="73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87118" y="242539"/>
            <a:ext cx="4969764" cy="707886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 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49: 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¬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m 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¬p­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65" y="1791650"/>
            <a:ext cx="2514105" cy="19697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753" y="2004883"/>
            <a:ext cx="2581202" cy="174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4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54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¬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¬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36" y="918480"/>
            <a:ext cx="1133419" cy="166949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538" y="918479"/>
            <a:ext cx="2504241" cy="166949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304" y="918479"/>
            <a:ext cx="1720306" cy="166949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3" name="Oval 12"/>
          <p:cNvSpPr/>
          <p:nvPr/>
        </p:nvSpPr>
        <p:spPr>
          <a:xfrm>
            <a:off x="43545" y="2703342"/>
            <a:ext cx="2299113" cy="55154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b¬m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421659" y="2681574"/>
            <a:ext cx="1607540" cy="55154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líp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413829" y="2609003"/>
            <a:ext cx="4397828" cy="6966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bêm</a:t>
            </a:r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ngùa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3542" y="2693149"/>
            <a:ext cx="2299113" cy="55154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¬m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21656" y="2671381"/>
            <a:ext cx="1607540" cy="55154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l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íp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13826" y="2598810"/>
            <a:ext cx="4397828" cy="6966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êm</a:t>
            </a:r>
            <a:r>
              <a:rPr lang="en-US" sz="4400" b="1" dirty="0" smtClean="0">
                <a:solidFill>
                  <a:schemeClr val="tx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ngùa</a:t>
            </a:r>
            <a:endParaRPr lang="en-US" sz="44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9" y="3307449"/>
            <a:ext cx="1925137" cy="151371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146" y="3307449"/>
            <a:ext cx="2079869" cy="151371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243" y="3305687"/>
            <a:ext cx="1846427" cy="150866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3" name="Oval 22"/>
          <p:cNvSpPr/>
          <p:nvPr/>
        </p:nvSpPr>
        <p:spPr>
          <a:xfrm>
            <a:off x="-186811" y="4975492"/>
            <a:ext cx="3530586" cy="55154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®</a:t>
            </a:r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íp</a:t>
            </a:r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c¸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965372" y="4939195"/>
            <a:ext cx="3553415" cy="55154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lîp</a:t>
            </a:r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nh</a:t>
            </a:r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µ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807524" y="4823083"/>
            <a:ext cx="3517382" cy="6966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n¬m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-191151" y="4994490"/>
            <a:ext cx="3530586" cy="55154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®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íp</a:t>
            </a:r>
            <a:r>
              <a:rPr lang="en-US" sz="4400" b="1" dirty="0" smtClean="0">
                <a:solidFill>
                  <a:schemeClr val="tx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c¸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961032" y="4958193"/>
            <a:ext cx="3553415" cy="55154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l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îp</a:t>
            </a:r>
            <a:r>
              <a:rPr lang="en-US" sz="4400" b="1" dirty="0" smtClean="0">
                <a:solidFill>
                  <a:schemeClr val="tx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nh</a:t>
            </a:r>
            <a:r>
              <a:rPr lang="en-US" sz="4400" b="1" dirty="0" smtClean="0">
                <a:solidFill>
                  <a:schemeClr val="tx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µ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803184" y="4842081"/>
            <a:ext cx="3517382" cy="6966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n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¬m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P spid="17" grpId="0"/>
      <p:bldP spid="17" grpId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4" y="1233715"/>
            <a:ext cx="83248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519972" y="1620401"/>
            <a:ext cx="6677877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¬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¬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8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7435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VÝ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dô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686" y="587832"/>
            <a:ext cx="89698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.VnAvant" pitchFamily="34" charset="0"/>
              </a:rPr>
              <a:t>ChÞ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Th¬m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ra</a:t>
            </a:r>
            <a:r>
              <a:rPr lang="en-US" sz="2400" dirty="0" smtClean="0">
                <a:latin typeface=".VnAvant" pitchFamily="34" charset="0"/>
              </a:rPr>
              <a:t> ®Ò. “</a:t>
            </a:r>
            <a:r>
              <a:rPr lang="en-US" sz="2400" dirty="0" err="1" smtClean="0">
                <a:latin typeface=".VnAvant" pitchFamily="34" charset="0"/>
              </a:rPr>
              <a:t>CÆp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cña</a:t>
            </a:r>
            <a:r>
              <a:rPr lang="en-US" sz="2400" dirty="0" smtClean="0">
                <a:latin typeface=".VnAvant" pitchFamily="34" charset="0"/>
              </a:rPr>
              <a:t> Bi </a:t>
            </a:r>
            <a:r>
              <a:rPr lang="en-US" sz="2400" dirty="0" err="1" smtClean="0">
                <a:latin typeface=".VnAvant" pitchFamily="34" charset="0"/>
              </a:rPr>
              <a:t>cã</a:t>
            </a:r>
            <a:r>
              <a:rPr lang="en-US" sz="2400" dirty="0" smtClean="0">
                <a:latin typeface=".VnAvant" pitchFamily="34" charset="0"/>
              </a:rPr>
              <a:t> 3 </a:t>
            </a:r>
            <a:r>
              <a:rPr lang="en-US" sz="2400" dirty="0" err="1" smtClean="0">
                <a:latin typeface=".VnAvant" pitchFamily="34" charset="0"/>
              </a:rPr>
              <a:t>qu</a:t>
            </a:r>
            <a:r>
              <a:rPr lang="en-US" sz="2400" dirty="0" smtClean="0">
                <a:latin typeface=".VnAvant" pitchFamily="34" charset="0"/>
              </a:rPr>
              <a:t>¶ cam..”</a:t>
            </a:r>
          </a:p>
          <a:p>
            <a:r>
              <a:rPr lang="en-US" sz="2400" dirty="0" smtClean="0">
                <a:latin typeface=".VnAvant" pitchFamily="34" charset="0"/>
              </a:rPr>
              <a:t>Bi ®¸p:</a:t>
            </a:r>
          </a:p>
          <a:p>
            <a:pPr marL="457200" indent="-457200">
              <a:buFontTx/>
              <a:buChar char="-"/>
            </a:pPr>
            <a:r>
              <a:rPr lang="en-US" sz="2400" dirty="0" err="1" smtClean="0">
                <a:latin typeface=".VnAvant" pitchFamily="34" charset="0"/>
              </a:rPr>
              <a:t>Em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ch</a:t>
            </a:r>
            <a:r>
              <a:rPr lang="en-US" sz="2400" dirty="0" smtClean="0">
                <a:latin typeface=".VnAvant" pitchFamily="34" charset="0"/>
              </a:rPr>
              <a:t>¶ ®</a:t>
            </a:r>
            <a:r>
              <a:rPr lang="en-US" sz="2400" dirty="0" err="1" smtClean="0">
                <a:latin typeface=".VnAvant" pitchFamily="34" charset="0"/>
              </a:rPr>
              <a:t>em</a:t>
            </a:r>
            <a:r>
              <a:rPr lang="en-US" sz="2400" dirty="0" smtClean="0">
                <a:latin typeface=".VnAvant" pitchFamily="34" charset="0"/>
              </a:rPr>
              <a:t> cam </a:t>
            </a:r>
            <a:r>
              <a:rPr lang="en-US" sz="2400" dirty="0" err="1" smtClean="0">
                <a:latin typeface=".VnAvant" pitchFamily="34" charset="0"/>
              </a:rPr>
              <a:t>ra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líp</a:t>
            </a:r>
            <a:r>
              <a:rPr lang="en-US" sz="2400" dirty="0" smtClean="0">
                <a:latin typeface=".VnAvant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400" dirty="0" err="1" smtClean="0">
                <a:latin typeface=".VnAvant" pitchFamily="34" charset="0"/>
              </a:rPr>
              <a:t>ChÞ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vÝ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dô</a:t>
            </a:r>
            <a:r>
              <a:rPr lang="en-US" sz="2400" dirty="0" smtClean="0">
                <a:latin typeface=".VnAvant" pitchFamily="34" charset="0"/>
              </a:rPr>
              <a:t> mµ… </a:t>
            </a:r>
            <a:r>
              <a:rPr lang="en-US" sz="2400" dirty="0" err="1" smtClean="0">
                <a:latin typeface=".VnAvant" pitchFamily="34" charset="0"/>
              </a:rPr>
              <a:t>ChÞ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tiÕp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nhÐ</a:t>
            </a:r>
            <a:r>
              <a:rPr lang="en-US" sz="2400" dirty="0" smtClean="0">
                <a:latin typeface=".VnAvant" pitchFamily="34" charset="0"/>
              </a:rPr>
              <a:t>. Bi </a:t>
            </a:r>
            <a:r>
              <a:rPr lang="en-US" sz="2400" dirty="0" err="1" smtClean="0">
                <a:latin typeface=".VnAvant" pitchFamily="34" charset="0"/>
              </a:rPr>
              <a:t>cho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em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Bèp</a:t>
            </a:r>
            <a:r>
              <a:rPr lang="en-US" sz="2400" dirty="0" smtClean="0">
                <a:latin typeface=".VnAvant" pitchFamily="34" charset="0"/>
              </a:rPr>
              <a:t> 1 </a:t>
            </a:r>
            <a:r>
              <a:rPr lang="en-US" sz="2400" dirty="0" err="1" smtClean="0">
                <a:latin typeface=".VnAvant" pitchFamily="34" charset="0"/>
              </a:rPr>
              <a:t>qu</a:t>
            </a:r>
            <a:r>
              <a:rPr lang="en-US" sz="2400" dirty="0" smtClean="0">
                <a:latin typeface=".VnAvant" pitchFamily="34" charset="0"/>
              </a:rPr>
              <a:t>¶…</a:t>
            </a:r>
          </a:p>
          <a:p>
            <a:pPr marL="457200" indent="-457200">
              <a:buFontTx/>
              <a:buChar char="-"/>
            </a:pPr>
            <a:r>
              <a:rPr lang="en-US" sz="2400" dirty="0" err="1" smtClean="0">
                <a:latin typeface=".VnAvant" pitchFamily="34" charset="0"/>
              </a:rPr>
              <a:t>ChÞ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nhÇm</a:t>
            </a:r>
            <a:r>
              <a:rPr lang="en-US" sz="2400" dirty="0" smtClean="0">
                <a:latin typeface=".VnAvant" pitchFamily="34" charset="0"/>
              </a:rPr>
              <a:t> ¹. </a:t>
            </a:r>
            <a:r>
              <a:rPr lang="en-US" sz="2400" dirty="0" err="1" smtClean="0">
                <a:latin typeface=".VnAvant" pitchFamily="34" charset="0"/>
              </a:rPr>
              <a:t>Em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Bèp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chØ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bó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tÝ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mÑ</a:t>
            </a:r>
            <a:r>
              <a:rPr lang="en-US" sz="2400" dirty="0" smtClean="0">
                <a:latin typeface=".VnAvant" pitchFamily="34" charset="0"/>
              </a:rPr>
              <a:t>. </a:t>
            </a:r>
          </a:p>
          <a:p>
            <a:pPr marL="457200" indent="-457200">
              <a:buFontTx/>
              <a:buChar char="-"/>
            </a:pPr>
            <a:r>
              <a:rPr lang="en-US" sz="2400" dirty="0" err="1" smtClean="0">
                <a:latin typeface=".VnAvant" pitchFamily="34" charset="0"/>
              </a:rPr>
              <a:t>Th</a:t>
            </a:r>
            <a:r>
              <a:rPr lang="en-US" sz="2400" dirty="0" smtClean="0">
                <a:latin typeface=".VnAvant" pitchFamily="34" charset="0"/>
              </a:rPr>
              <a:t>× </a:t>
            </a:r>
            <a:r>
              <a:rPr lang="en-US" sz="2400" dirty="0" err="1" smtClean="0">
                <a:latin typeface=".VnAvant" pitchFamily="34" charset="0"/>
              </a:rPr>
              <a:t>chÞ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vÝ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dô</a:t>
            </a:r>
            <a:r>
              <a:rPr lang="en-US" sz="2400" dirty="0" smtClean="0">
                <a:latin typeface=".VnAvant" pitchFamily="34" charset="0"/>
              </a:rPr>
              <a:t> mµ…</a:t>
            </a:r>
            <a:endParaRPr lang="en-US" sz="2400" dirty="0"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8407" y="2764292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Phỏng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truyện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vui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dạy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học</a:t>
            </a:r>
            <a:endParaRPr lang="en-US" sz="1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287" y="3202871"/>
            <a:ext cx="3044370" cy="2394386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47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VÝ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dô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686" y="587832"/>
            <a:ext cx="89698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.VnAvant" pitchFamily="34" charset="0"/>
              </a:rPr>
              <a:t>ChÞ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Th¬m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ra</a:t>
            </a:r>
            <a:r>
              <a:rPr lang="en-US" sz="2400" dirty="0" smtClean="0">
                <a:latin typeface=".VnAvant" pitchFamily="34" charset="0"/>
              </a:rPr>
              <a:t> ®Ò. “</a:t>
            </a:r>
            <a:r>
              <a:rPr lang="en-US" sz="2400" dirty="0" err="1" smtClean="0">
                <a:latin typeface=".VnAvant" pitchFamily="34" charset="0"/>
              </a:rPr>
              <a:t>CÆp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cña</a:t>
            </a:r>
            <a:r>
              <a:rPr lang="en-US" sz="2400" dirty="0" smtClean="0">
                <a:latin typeface=".VnAvant" pitchFamily="34" charset="0"/>
              </a:rPr>
              <a:t> Bi </a:t>
            </a:r>
            <a:r>
              <a:rPr lang="en-US" sz="2400" dirty="0" err="1" smtClean="0">
                <a:latin typeface=".VnAvant" pitchFamily="34" charset="0"/>
              </a:rPr>
              <a:t>cã</a:t>
            </a:r>
            <a:r>
              <a:rPr lang="en-US" sz="2400" dirty="0" smtClean="0">
                <a:latin typeface=".VnAvant" pitchFamily="34" charset="0"/>
              </a:rPr>
              <a:t> 3 </a:t>
            </a:r>
            <a:r>
              <a:rPr lang="en-US" sz="2400" dirty="0" err="1" smtClean="0">
                <a:latin typeface=".VnAvant" pitchFamily="34" charset="0"/>
              </a:rPr>
              <a:t>qu</a:t>
            </a:r>
            <a:r>
              <a:rPr lang="en-US" sz="2400" dirty="0" smtClean="0">
                <a:latin typeface=".VnAvant" pitchFamily="34" charset="0"/>
              </a:rPr>
              <a:t>¶ cam..”</a:t>
            </a:r>
          </a:p>
          <a:p>
            <a:r>
              <a:rPr lang="en-US" sz="2400" dirty="0" smtClean="0">
                <a:latin typeface=".VnAvant" pitchFamily="34" charset="0"/>
              </a:rPr>
              <a:t>Bi ®¸p:</a:t>
            </a:r>
          </a:p>
          <a:p>
            <a:pPr marL="457200" indent="-457200">
              <a:buFontTx/>
              <a:buChar char="-"/>
            </a:pPr>
            <a:r>
              <a:rPr lang="en-US" sz="2400" dirty="0" err="1" smtClean="0">
                <a:latin typeface=".VnAvant" pitchFamily="34" charset="0"/>
              </a:rPr>
              <a:t>Em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ch</a:t>
            </a:r>
            <a:r>
              <a:rPr lang="en-US" sz="2400" dirty="0" smtClean="0">
                <a:latin typeface=".VnAvant" pitchFamily="34" charset="0"/>
              </a:rPr>
              <a:t>¶ ®</a:t>
            </a:r>
            <a:r>
              <a:rPr lang="en-US" sz="2400" dirty="0" err="1" smtClean="0">
                <a:latin typeface=".VnAvant" pitchFamily="34" charset="0"/>
              </a:rPr>
              <a:t>em</a:t>
            </a:r>
            <a:r>
              <a:rPr lang="en-US" sz="2400" dirty="0" smtClean="0">
                <a:latin typeface=".VnAvant" pitchFamily="34" charset="0"/>
              </a:rPr>
              <a:t> cam </a:t>
            </a:r>
            <a:r>
              <a:rPr lang="en-US" sz="2400" dirty="0" err="1" smtClean="0">
                <a:latin typeface=".VnAvant" pitchFamily="34" charset="0"/>
              </a:rPr>
              <a:t>ra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líp</a:t>
            </a:r>
            <a:r>
              <a:rPr lang="en-US" sz="2400" dirty="0" smtClean="0">
                <a:latin typeface=".VnAvant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400" dirty="0" err="1" smtClean="0">
                <a:latin typeface=".VnAvant" pitchFamily="34" charset="0"/>
              </a:rPr>
              <a:t>ChÞ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vÝ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dô</a:t>
            </a:r>
            <a:r>
              <a:rPr lang="en-US" sz="2400" dirty="0" smtClean="0">
                <a:latin typeface=".VnAvant" pitchFamily="34" charset="0"/>
              </a:rPr>
              <a:t> mµ… </a:t>
            </a:r>
            <a:r>
              <a:rPr lang="en-US" sz="2400" dirty="0" err="1" smtClean="0">
                <a:latin typeface=".VnAvant" pitchFamily="34" charset="0"/>
              </a:rPr>
              <a:t>ChÞ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tiÕp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nhÐ</a:t>
            </a:r>
            <a:r>
              <a:rPr lang="en-US" sz="2400" dirty="0" smtClean="0">
                <a:latin typeface=".VnAvant" pitchFamily="34" charset="0"/>
              </a:rPr>
              <a:t>. Bi </a:t>
            </a:r>
            <a:r>
              <a:rPr lang="en-US" sz="2400" dirty="0" err="1" smtClean="0">
                <a:latin typeface=".VnAvant" pitchFamily="34" charset="0"/>
              </a:rPr>
              <a:t>cho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em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Bèp</a:t>
            </a:r>
            <a:r>
              <a:rPr lang="en-US" sz="2400" dirty="0" smtClean="0">
                <a:latin typeface=".VnAvant" pitchFamily="34" charset="0"/>
              </a:rPr>
              <a:t> 1 </a:t>
            </a:r>
            <a:r>
              <a:rPr lang="en-US" sz="2400" dirty="0" err="1" smtClean="0">
                <a:latin typeface=".VnAvant" pitchFamily="34" charset="0"/>
              </a:rPr>
              <a:t>qu</a:t>
            </a:r>
            <a:r>
              <a:rPr lang="en-US" sz="2400" dirty="0" smtClean="0">
                <a:latin typeface=".VnAvant" pitchFamily="34" charset="0"/>
              </a:rPr>
              <a:t>¶…</a:t>
            </a:r>
          </a:p>
          <a:p>
            <a:pPr marL="457200" indent="-457200">
              <a:buFontTx/>
              <a:buChar char="-"/>
            </a:pPr>
            <a:r>
              <a:rPr lang="en-US" sz="2400" dirty="0" err="1" smtClean="0">
                <a:latin typeface=".VnAvant" pitchFamily="34" charset="0"/>
              </a:rPr>
              <a:t>ChÞ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nhÇm</a:t>
            </a:r>
            <a:r>
              <a:rPr lang="en-US" sz="2400" dirty="0" smtClean="0">
                <a:latin typeface=".VnAvant" pitchFamily="34" charset="0"/>
              </a:rPr>
              <a:t> ¹. </a:t>
            </a:r>
            <a:r>
              <a:rPr lang="en-US" sz="2400" dirty="0" err="1" smtClean="0">
                <a:latin typeface=".VnAvant" pitchFamily="34" charset="0"/>
              </a:rPr>
              <a:t>Em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Bèp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chØ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bó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tÝ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mÑ</a:t>
            </a:r>
            <a:r>
              <a:rPr lang="en-US" sz="2400" dirty="0" smtClean="0">
                <a:latin typeface=".VnAvant" pitchFamily="34" charset="0"/>
              </a:rPr>
              <a:t>. </a:t>
            </a:r>
          </a:p>
          <a:p>
            <a:pPr marL="457200" indent="-457200">
              <a:buFontTx/>
              <a:buChar char="-"/>
            </a:pPr>
            <a:r>
              <a:rPr lang="en-US" sz="2400" dirty="0" err="1" smtClean="0">
                <a:latin typeface=".VnAvant" pitchFamily="34" charset="0"/>
              </a:rPr>
              <a:t>Th</a:t>
            </a:r>
            <a:r>
              <a:rPr lang="en-US" sz="2400" dirty="0" smtClean="0">
                <a:latin typeface=".VnAvant" pitchFamily="34" charset="0"/>
              </a:rPr>
              <a:t>× </a:t>
            </a:r>
            <a:r>
              <a:rPr lang="en-US" sz="2400" dirty="0" err="1" smtClean="0">
                <a:latin typeface=".VnAvant" pitchFamily="34" charset="0"/>
              </a:rPr>
              <a:t>chÞ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vÝ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dô</a:t>
            </a:r>
            <a:r>
              <a:rPr lang="en-US" sz="2400" dirty="0" smtClean="0">
                <a:latin typeface=".VnAvant" pitchFamily="34" charset="0"/>
              </a:rPr>
              <a:t> mµ…</a:t>
            </a:r>
            <a:endParaRPr lang="en-US" sz="2400" dirty="0"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8407" y="2764292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Phỏng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truyện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vui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dạy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học</a:t>
            </a:r>
            <a:endParaRPr lang="en-US" sz="1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287" y="3202871"/>
            <a:ext cx="3044370" cy="2394386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324091" y="983848"/>
            <a:ext cx="13079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12780" y="995423"/>
            <a:ext cx="13079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00468" y="1753569"/>
            <a:ext cx="9094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35905" y="2077660"/>
            <a:ext cx="6895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458859" y="2077660"/>
            <a:ext cx="5829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40560" y="2476992"/>
            <a:ext cx="8586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1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1876</TotalTime>
  <Words>416</Words>
  <Application>Microsoft Office PowerPoint</Application>
  <PresentationFormat>On-screen Show (16:10)</PresentationFormat>
  <Paragraphs>97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Tahoma</vt:lpstr>
      <vt:lpstr>Calibri</vt:lpstr>
      <vt:lpstr>宋体</vt:lpstr>
      <vt:lpstr>VNI-Thufap2</vt:lpstr>
      <vt:lpstr>.VnAvant</vt:lpstr>
      <vt:lpstr>.VnTifani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270</cp:revision>
  <dcterms:created xsi:type="dcterms:W3CDTF">2020-02-10T09:35:50Z</dcterms:created>
  <dcterms:modified xsi:type="dcterms:W3CDTF">2020-11-25T05:50:07Z</dcterms:modified>
</cp:coreProperties>
</file>