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56" r:id="rId2"/>
    <p:sldId id="355" r:id="rId3"/>
    <p:sldId id="257" r:id="rId4"/>
    <p:sldId id="389" r:id="rId5"/>
    <p:sldId id="359" r:id="rId6"/>
    <p:sldId id="395" r:id="rId7"/>
    <p:sldId id="323" r:id="rId8"/>
    <p:sldId id="396" r:id="rId9"/>
    <p:sldId id="391" r:id="rId1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o¨ng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o¨c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236" y="3654970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o½ng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" y="1207045"/>
            <a:ext cx="30384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" y="3746648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o¾c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tay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" y="1216471"/>
            <a:ext cx="31337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5368" y="567341"/>
            <a:ext cx="7444822" cy="5162173"/>
            <a:chOff x="5247411" y="216040"/>
            <a:chExt cx="7444822" cy="5162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11" y="216040"/>
              <a:ext cx="7444822" cy="516217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6801" y="812800"/>
              <a:ext cx="3048000" cy="394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10742" r="37036" b="78516"/>
          <a:stretch/>
        </p:blipFill>
        <p:spPr>
          <a:xfrm>
            <a:off x="3672114" y="1245242"/>
            <a:ext cx="2032000" cy="554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28794" r="32356" b="61646"/>
          <a:stretch/>
        </p:blipFill>
        <p:spPr>
          <a:xfrm>
            <a:off x="3541486" y="2148114"/>
            <a:ext cx="2656114" cy="493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44821" r="32356" b="43932"/>
          <a:stretch/>
        </p:blipFill>
        <p:spPr>
          <a:xfrm>
            <a:off x="3541486" y="2975429"/>
            <a:ext cx="2656114" cy="5805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61410" r="30602" b="27906"/>
          <a:stretch/>
        </p:blipFill>
        <p:spPr>
          <a:xfrm>
            <a:off x="3323771" y="3831771"/>
            <a:ext cx="3004458" cy="551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t="79405" r="29236" b="10298"/>
          <a:stretch/>
        </p:blipFill>
        <p:spPr>
          <a:xfrm>
            <a:off x="3323771" y="4760686"/>
            <a:ext cx="3106058" cy="5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7235E-7 L 0.29914 0.15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7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795E-6 L -0.3007 0.096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4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2687E-6 L 0.296 0.109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5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0439E-6 L 0.296 0.24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2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86452E-6 L -0.30243 0.08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4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650"/>
            <a:ext cx="91440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6659" y="-1345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Ai can ®¶m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16" y="521193"/>
            <a:ext cx="867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Ba b¹n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ch¬i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liÕn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tho¾ng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khÈu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nhùa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Th¸ng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vung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thanh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kiÕm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gâ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ch¼ng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g×”.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chưa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g×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®µn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s©n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Chóng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vư¬n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cæ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dµi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ngo½ng,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kªu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quµng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qu¹c”,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chói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phÝa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Þnh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íp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bän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trÎ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 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ngo¾c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vai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ch¹y. Th¾ng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nÊp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lưng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TiÕn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nhÆt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xua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 §µn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ngçng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quay ®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Çu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 ch¹y </a:t>
            </a:r>
            <a:r>
              <a:rPr lang="en-US" sz="2000" b="1" dirty="0" err="1">
                <a:solidFill>
                  <a:srgbClr val="006600"/>
                </a:solidFill>
                <a:latin typeface=".VnAvant" pitchFamily="34" charset="0"/>
              </a:rPr>
              <a:t>miÕt</a:t>
            </a:r>
            <a:r>
              <a:rPr lang="en-US" sz="20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61979" y="2767962"/>
            <a:ext cx="2035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i="1" dirty="0"/>
              <a:t>Theo Nhị Hà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437" y="148977"/>
            <a:ext cx="7542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®µn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ngçng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xuÊt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hiÖn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25714" y="1317166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>
                <a:latin typeface=".VnAvant" pitchFamily="34" charset="0"/>
              </a:rPr>
              <a:t>Hoµng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714" y="2558135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b. Th¾ng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714" y="3755562"/>
            <a:ext cx="2017486" cy="537029"/>
          </a:xfrm>
          <a:prstGeom prst="rect">
            <a:avLst/>
          </a:prstGeom>
          <a:solidFill>
            <a:srgbClr val="7030A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c. </a:t>
            </a:r>
            <a:r>
              <a:rPr lang="en-US" sz="2800" b="1" dirty="0" err="1">
                <a:latin typeface=".VnAvant" pitchFamily="34" charset="0"/>
              </a:rPr>
              <a:t>TiÕn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3978" y="1309912"/>
            <a:ext cx="3635908" cy="537029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1. </a:t>
            </a:r>
            <a:r>
              <a:rPr lang="en-US" sz="2800" b="1" dirty="0" err="1">
                <a:latin typeface=".VnAvant" pitchFamily="34" charset="0"/>
              </a:rPr>
              <a:t>NÊp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sau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l­ng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TiÕn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3978" y="2246081"/>
            <a:ext cx="3635908" cy="914400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2. </a:t>
            </a:r>
            <a:r>
              <a:rPr lang="en-US" sz="2800" b="1" dirty="0" err="1">
                <a:latin typeface=".VnAvant" pitchFamily="34" charset="0"/>
              </a:rPr>
              <a:t>NhÆt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cµnh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c©y</a:t>
            </a:r>
            <a:r>
              <a:rPr lang="en-US" sz="2800" b="1" dirty="0">
                <a:latin typeface=".VnAvant" pitchFamily="34" charset="0"/>
              </a:rPr>
              <a:t>, </a:t>
            </a:r>
            <a:r>
              <a:rPr lang="en-US" sz="2800" b="1" dirty="0" err="1">
                <a:latin typeface=".VnAvant" pitchFamily="34" charset="0"/>
              </a:rPr>
              <a:t>xua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ngçng</a:t>
            </a:r>
            <a:r>
              <a:rPr lang="en-US" sz="2800" b="1" dirty="0">
                <a:latin typeface=".VnAvant" pitchFamily="34" charset="0"/>
              </a:rPr>
              <a:t> ®i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3978" y="3530598"/>
            <a:ext cx="3635908" cy="92165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itchFamily="34" charset="0"/>
              </a:rPr>
              <a:t>3. Ngo¾c </a:t>
            </a:r>
            <a:r>
              <a:rPr lang="en-US" sz="2800" b="1" dirty="0" err="1">
                <a:latin typeface=".VnAvant" pitchFamily="34" charset="0"/>
              </a:rPr>
              <a:t>sóng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vµo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vai</a:t>
            </a:r>
            <a:r>
              <a:rPr lang="en-US" sz="2800" b="1" dirty="0">
                <a:latin typeface=".VnAvant" pitchFamily="34" charset="0"/>
              </a:rPr>
              <a:t>, </a:t>
            </a:r>
            <a:r>
              <a:rPr lang="en-US" sz="2800" b="1" dirty="0" err="1">
                <a:latin typeface=".VnAvant" pitchFamily="34" charset="0"/>
              </a:rPr>
              <a:t>bá</a:t>
            </a:r>
            <a:r>
              <a:rPr lang="en-US" sz="2800" b="1" dirty="0">
                <a:latin typeface=".VnAvant" pitchFamily="34" charset="0"/>
              </a:rPr>
              <a:t> ch¹y</a:t>
            </a:r>
          </a:p>
        </p:txBody>
      </p:sp>
      <p:cxnSp>
        <p:nvCxnSpPr>
          <p:cNvPr id="13" name="Straight Arrow Connector 12"/>
          <p:cNvCxnSpPr>
            <a:stCxn id="6" idx="3"/>
            <a:endCxn id="11" idx="1"/>
          </p:cNvCxnSpPr>
          <p:nvPr/>
        </p:nvCxnSpPr>
        <p:spPr>
          <a:xfrm>
            <a:off x="2743200" y="1585681"/>
            <a:ext cx="2140778" cy="2405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43200" y="1578426"/>
            <a:ext cx="2140778" cy="1248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0" idx="1"/>
          </p:cNvCxnSpPr>
          <p:nvPr/>
        </p:nvCxnSpPr>
        <p:spPr>
          <a:xfrm flipV="1">
            <a:off x="2743200" y="2703281"/>
            <a:ext cx="2140778" cy="1320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454603"/>
            <a:ext cx="89344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54683"/>
          </a:xfrm>
          <a:prstGeom prst="rect">
            <a:avLst/>
          </a:prstGeom>
        </p:spPr>
      </p:pic>
      <p:pic>
        <p:nvPicPr>
          <p:cNvPr id="5" name="Bai 13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204" t="15119" b="12818"/>
          <a:stretch/>
        </p:blipFill>
        <p:spPr>
          <a:xfrm>
            <a:off x="1640114" y="1088569"/>
            <a:ext cx="6402976" cy="3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76" y="0"/>
            <a:ext cx="9353167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247" y="2656115"/>
            <a:ext cx="6575839" cy="1650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nh©n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nhÊt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4348</TotalTime>
  <Words>277</Words>
  <Application>Microsoft Office PowerPoint</Application>
  <PresentationFormat>On-screen Show (16:10)</PresentationFormat>
  <Paragraphs>32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.VnAvant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482</cp:revision>
  <dcterms:created xsi:type="dcterms:W3CDTF">2020-02-10T09:35:50Z</dcterms:created>
  <dcterms:modified xsi:type="dcterms:W3CDTF">2021-03-10T14:19:53Z</dcterms:modified>
</cp:coreProperties>
</file>