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56" r:id="rId2"/>
    <p:sldId id="355" r:id="rId3"/>
    <p:sldId id="257" r:id="rId4"/>
    <p:sldId id="394" r:id="rId5"/>
    <p:sldId id="395" r:id="rId6"/>
    <p:sldId id="396" r:id="rId7"/>
    <p:sldId id="359" r:id="rId8"/>
    <p:sldId id="356" r:id="rId9"/>
    <p:sldId id="323" r:id="rId10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CC"/>
    <a:srgbClr val="0000CC"/>
    <a:srgbClr val="CCFFFF"/>
    <a:srgbClr val="FF7C80"/>
    <a:srgbClr val="99FFCC"/>
    <a:srgbClr val="FFCCFF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1" d="100"/>
          <a:sy n="71" d="100"/>
        </p:scale>
        <p:origin x="129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sz="1200" b="1" dirty="0" err="1">
                <a:latin typeface=".VnAvant" pitchFamily="34" charset="0"/>
              </a:rPr>
              <a:t>uynh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sz="1200" b="1" dirty="0" err="1">
                <a:latin typeface=".VnAvant" pitchFamily="34" charset="0"/>
              </a:rPr>
              <a:t>uych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133</a:t>
            </a:r>
          </a:p>
          <a:p>
            <a:pPr algn="ctr"/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uynh</a:t>
            </a:r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 – </a:t>
            </a:r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uych</a:t>
            </a:r>
            <a:endParaRPr lang="en-US" sz="8800" b="1" dirty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337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133: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uynh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uych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540" y="3753931"/>
            <a:ext cx="3549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họp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phụ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uynh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6" y="990599"/>
            <a:ext cx="32575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43542" y="3820045"/>
            <a:ext cx="4145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ch¹y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uúnh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uþch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4967" y="1337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133: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uynh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uych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85" y="1194528"/>
            <a:ext cx="3020722" cy="265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uynh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uych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87068" y="2491804"/>
            <a:ext cx="2388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ng</a:t>
            </a:r>
            <a:r>
              <a:rPr lang="en-US" sz="3200" b="1" dirty="0">
                <a:latin typeface=".VnAvant" pitchFamily="34" charset="0"/>
              </a:rPr>
              <a:t>· </a:t>
            </a:r>
            <a:r>
              <a:rPr lang="en-US" sz="3200" b="1" dirty="0" err="1">
                <a:latin typeface=".VnAvant" pitchFamily="34" charset="0"/>
              </a:rPr>
              <a:t>huþch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7950" y="2468798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.VnAvant" pitchFamily="34" charset="0"/>
              </a:rPr>
              <a:t>®</a:t>
            </a:r>
            <a:r>
              <a:rPr lang="en-US" sz="3200" b="1" dirty="0" err="1">
                <a:latin typeface=".VnAvant" pitchFamily="34" charset="0"/>
              </a:rPr>
              <a:t>Ìn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huúnh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quang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84875" y="5061237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khuúnh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tay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45950" y="5034333"/>
            <a:ext cx="2207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huých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tay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40" y="660855"/>
            <a:ext cx="2344894" cy="1732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863" y="592373"/>
            <a:ext cx="2562225" cy="1876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59" y="3176958"/>
            <a:ext cx="1678779" cy="1853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576" y="3176958"/>
            <a:ext cx="25908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6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uynh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48343" y="3174582"/>
            <a:ext cx="4238171" cy="646331"/>
          </a:xfrm>
          <a:prstGeom prst="rect">
            <a:avLst/>
          </a:prstGeom>
          <a:solidFill>
            <a:srgbClr val="0099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.VnAvant" pitchFamily="34" charset="0"/>
              </a:rPr>
              <a:t>®</a:t>
            </a:r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Ìn</a:t>
            </a:r>
            <a:r>
              <a:rPr lang="en-US" sz="36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h</a:t>
            </a:r>
            <a:r>
              <a:rPr lang="en-US" sz="3600" b="1" dirty="0" err="1">
                <a:solidFill>
                  <a:schemeClr val="bg1"/>
                </a:solidFill>
                <a:latin typeface=".VnAvant" pitchFamily="34" charset="0"/>
              </a:rPr>
              <a:t>uúnh</a:t>
            </a:r>
            <a:r>
              <a:rPr lang="en-US" sz="36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quang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7" y="700911"/>
            <a:ext cx="3076877" cy="2253326"/>
          </a:xfrm>
          <a:prstGeom prst="rect">
            <a:avLst/>
          </a:prstGeom>
          <a:ln w="38100">
            <a:solidFill>
              <a:srgbClr val="FF33CC"/>
            </a:solidFill>
            <a:prstDash val="sysDash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938" y="700911"/>
            <a:ext cx="2041072" cy="2253684"/>
          </a:xfrm>
          <a:prstGeom prst="rect">
            <a:avLst/>
          </a:prstGeom>
          <a:ln w="38100">
            <a:solidFill>
              <a:srgbClr val="FF33CC"/>
            </a:solidFill>
            <a:prstDash val="sysDash"/>
          </a:ln>
        </p:spPr>
      </p:pic>
      <p:sp>
        <p:nvSpPr>
          <p:cNvPr id="8" name="TextBox 7"/>
          <p:cNvSpPr txBox="1"/>
          <p:nvPr/>
        </p:nvSpPr>
        <p:spPr>
          <a:xfrm>
            <a:off x="5713005" y="3138171"/>
            <a:ext cx="2864938" cy="646331"/>
          </a:xfrm>
          <a:prstGeom prst="rect">
            <a:avLst/>
          </a:prstGeom>
          <a:solidFill>
            <a:srgbClr val="0099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kh</a:t>
            </a:r>
            <a:r>
              <a:rPr lang="en-US" sz="3600" b="1" dirty="0" err="1">
                <a:solidFill>
                  <a:schemeClr val="bg1"/>
                </a:solidFill>
                <a:latin typeface=".VnAvant" pitchFamily="34" charset="0"/>
              </a:rPr>
              <a:t>uúnh</a:t>
            </a:r>
            <a:r>
              <a:rPr lang="en-US" sz="36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tay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91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uych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5087" y="2597077"/>
            <a:ext cx="3106056" cy="707886"/>
          </a:xfrm>
          <a:prstGeom prst="rect">
            <a:avLst/>
          </a:prstGeom>
          <a:solidFill>
            <a:srgbClr val="0099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·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h</a:t>
            </a:r>
            <a:r>
              <a:rPr lang="en-US" sz="4000" b="1" dirty="0" err="1">
                <a:solidFill>
                  <a:schemeClr val="bg1"/>
                </a:solidFill>
                <a:latin typeface=".VnAvant" pitchFamily="34" charset="0"/>
              </a:rPr>
              <a:t>uþch</a:t>
            </a:r>
            <a:endParaRPr lang="en-US" sz="4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70283" y="2560307"/>
            <a:ext cx="3046275" cy="707886"/>
          </a:xfrm>
          <a:prstGeom prst="rect">
            <a:avLst/>
          </a:prstGeom>
          <a:solidFill>
            <a:srgbClr val="0099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h</a:t>
            </a:r>
            <a:r>
              <a:rPr lang="en-US" sz="4000" b="1" dirty="0" err="1">
                <a:solidFill>
                  <a:schemeClr val="bg1"/>
                </a:solidFill>
                <a:latin typeface=".VnAvant" pitchFamily="34" charset="0"/>
              </a:rPr>
              <a:t>uých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tay</a:t>
            </a:r>
            <a:endParaRPr lang="en-US" sz="4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67" y="660855"/>
            <a:ext cx="2344894" cy="17324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32" y="660855"/>
            <a:ext cx="25908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1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0352" y="-13455"/>
            <a:ext cx="212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Hµ m· bay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1545" y="666335"/>
            <a:ext cx="747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	Hµ m·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muèn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bay.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chän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mét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b·I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réng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khuúnh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ch©n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lÊy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®µ.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Nh­ng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luýnh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quýnh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m·I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vÉn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ch¼ng bay ®­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îc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	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nghÜ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: “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M×nh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nÆng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qu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¸”. §Ó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gi¶m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c©n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s¸ng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s¸ng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ch¹y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huúnh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huþch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Sau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mét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th¸ng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leo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lªn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mám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®¸,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nh¶y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vät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lªn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nh­ng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l¹i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r¬I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huþch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xuèng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Êt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	May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qu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¸,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bè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®·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ghi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tªn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vµo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líp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häc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nh¶y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dï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ThÕ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lµ hµ m· ®­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îc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bay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lªn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bÇu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trêi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ThËt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tuyÖt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3324" y="3220880"/>
            <a:ext cx="5541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>
                <a:latin typeface=".VnAvant" pitchFamily="34" charset="0"/>
              </a:rPr>
              <a:t>Pháng</a:t>
            </a:r>
            <a:r>
              <a:rPr lang="en-US" sz="1600" b="1" i="1" dirty="0">
                <a:latin typeface=".VnAvant" pitchFamily="34" charset="0"/>
              </a:rPr>
              <a:t> </a:t>
            </a:r>
            <a:r>
              <a:rPr lang="en-US" sz="1600" b="1" i="1" dirty="0" err="1">
                <a:latin typeface=".VnAvant" pitchFamily="34" charset="0"/>
              </a:rPr>
              <a:t>theo</a:t>
            </a:r>
            <a:r>
              <a:rPr lang="en-US" sz="1600" b="1" i="1" dirty="0">
                <a:latin typeface=".VnAvant" pitchFamily="34" charset="0"/>
              </a:rPr>
              <a:t> 365 </a:t>
            </a:r>
            <a:r>
              <a:rPr lang="en-US" sz="1600" b="1" i="1" dirty="0" err="1">
                <a:latin typeface=".VnAvant" pitchFamily="34" charset="0"/>
              </a:rPr>
              <a:t>chuyÖn</a:t>
            </a:r>
            <a:r>
              <a:rPr lang="en-US" sz="1600" b="1" i="1" dirty="0">
                <a:latin typeface=".VnAvant" pitchFamily="34" charset="0"/>
              </a:rPr>
              <a:t> </a:t>
            </a:r>
            <a:r>
              <a:rPr lang="en-US" sz="1600" b="1" i="1" dirty="0" err="1">
                <a:latin typeface=".VnAvant" pitchFamily="34" charset="0"/>
              </a:rPr>
              <a:t>kÓ</a:t>
            </a:r>
            <a:r>
              <a:rPr lang="en-US" sz="1600" b="1" i="1" dirty="0">
                <a:latin typeface=".VnAvant" pitchFamily="34" charset="0"/>
              </a:rPr>
              <a:t> </a:t>
            </a:r>
            <a:r>
              <a:rPr lang="en-US" sz="1600" b="1" i="1" dirty="0" err="1">
                <a:latin typeface=".VnAvant" pitchFamily="34" charset="0"/>
              </a:rPr>
              <a:t>mçi</a:t>
            </a:r>
            <a:r>
              <a:rPr lang="en-US" sz="1600" b="1" i="1" dirty="0">
                <a:latin typeface=".VnAvant" pitchFamily="34" charset="0"/>
              </a:rPr>
              <a:t> </a:t>
            </a:r>
            <a:r>
              <a:rPr lang="en-US" sz="1600" b="1" i="1" dirty="0" err="1">
                <a:latin typeface=".VnAvant" pitchFamily="34" charset="0"/>
              </a:rPr>
              <a:t>ngµy</a:t>
            </a:r>
            <a:r>
              <a:rPr lang="en-US" sz="1600" b="1" i="1" dirty="0">
                <a:latin typeface=".VnAvant" pitchFamily="34" charset="0"/>
              </a:rPr>
              <a:t> (</a:t>
            </a:r>
            <a:r>
              <a:rPr lang="en-US" sz="1600" b="1" i="1" dirty="0" err="1">
                <a:latin typeface=".VnAvant" pitchFamily="34" charset="0"/>
              </a:rPr>
              <a:t>Thµnh</a:t>
            </a:r>
            <a:r>
              <a:rPr lang="en-US" sz="1600" b="1" i="1" dirty="0">
                <a:latin typeface=".VnAvant" pitchFamily="34" charset="0"/>
              </a:rPr>
              <a:t> </a:t>
            </a:r>
            <a:r>
              <a:rPr lang="en-US" sz="1600" b="1" i="1" dirty="0" err="1">
                <a:latin typeface=".VnAvant" pitchFamily="34" charset="0"/>
              </a:rPr>
              <a:t>Trung</a:t>
            </a:r>
            <a:r>
              <a:rPr lang="en-US" sz="1600" b="1" i="1" dirty="0">
                <a:latin typeface=".VnAvant" pitchFamily="34" charset="0"/>
              </a:rPr>
              <a:t> </a:t>
            </a:r>
            <a:r>
              <a:rPr lang="en-US" sz="1600" b="1" i="1" dirty="0" err="1">
                <a:latin typeface=".VnAvant" pitchFamily="34" charset="0"/>
              </a:rPr>
              <a:t>kÓ</a:t>
            </a:r>
            <a:r>
              <a:rPr lang="en-US" sz="1600" b="1" i="1" dirty="0">
                <a:latin typeface=".VnAvant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14523"/>
            <a:ext cx="9129486" cy="571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952" y="1959429"/>
            <a:ext cx="86821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Hµ m·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bè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gióp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con bay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lªn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bÇu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trêi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b»ng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c¸ch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Theo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, con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ngưêi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bay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lªn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bÇu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trêi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b»ng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c¸ch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0" y="3366862"/>
            <a:ext cx="1228725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05" y="3490687"/>
            <a:ext cx="2514600" cy="1228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09" y="3471637"/>
            <a:ext cx="1933575" cy="1343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279" y="3490687"/>
            <a:ext cx="18859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4" y="1551668"/>
            <a:ext cx="85058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4289</TotalTime>
  <Words>357</Words>
  <Application>Microsoft Office PowerPoint</Application>
  <PresentationFormat>On-screen Show (16:10)</PresentationFormat>
  <Paragraphs>37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.VnAvant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Nguyen Phuong Lan</cp:lastModifiedBy>
  <cp:revision>471</cp:revision>
  <dcterms:created xsi:type="dcterms:W3CDTF">2020-02-10T09:35:50Z</dcterms:created>
  <dcterms:modified xsi:type="dcterms:W3CDTF">2021-03-10T14:24:38Z</dcterms:modified>
</cp:coreProperties>
</file>