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312" r:id="rId2"/>
    <p:sldId id="282" r:id="rId3"/>
    <p:sldId id="283" r:id="rId4"/>
    <p:sldId id="307" r:id="rId5"/>
    <p:sldId id="286" r:id="rId6"/>
    <p:sldId id="308" r:id="rId7"/>
    <p:sldId id="314" r:id="rId8"/>
    <p:sldId id="315" r:id="rId9"/>
    <p:sldId id="316" r:id="rId10"/>
    <p:sldId id="319" r:id="rId11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00"/>
    <a:srgbClr val="FFFFCC"/>
    <a:srgbClr val="FFFF99"/>
    <a:srgbClr val="99FFCC"/>
    <a:srgbClr val="FF33CC"/>
    <a:srgbClr val="FF0066"/>
    <a:srgbClr val="FF66CC"/>
    <a:srgbClr val="FF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8" autoAdjust="0"/>
    <p:restoredTop sz="88455" autoAdjust="0"/>
  </p:normalViewPr>
  <p:slideViewPr>
    <p:cSldViewPr snapToGrid="0">
      <p:cViewPr varScale="1">
        <p:scale>
          <a:sx n="71" d="100"/>
          <a:sy n="71" d="100"/>
        </p:scale>
        <p:origin x="1300" y="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33964"/>
            <a:ext cx="9143245" cy="5047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174" y="1416245"/>
            <a:ext cx="73038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8800" b="1" dirty="0">
                <a:solidFill>
                  <a:srgbClr val="C00000"/>
                </a:solidFill>
                <a:latin typeface=".VnAvant" pitchFamily="34" charset="0"/>
              </a:rPr>
              <a:t> 134</a:t>
            </a:r>
          </a:p>
          <a:p>
            <a:pPr algn="ctr"/>
            <a:r>
              <a:rPr lang="en-US" sz="8800" b="1" dirty="0" err="1">
                <a:solidFill>
                  <a:srgbClr val="C00000"/>
                </a:solidFill>
                <a:latin typeface=".VnAvant" pitchFamily="34" charset="0"/>
              </a:rPr>
              <a:t>Chim</a:t>
            </a:r>
            <a:r>
              <a:rPr lang="en-US" sz="8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.VnAvant" pitchFamily="34" charset="0"/>
              </a:rPr>
              <a:t>họa</a:t>
            </a:r>
            <a:r>
              <a:rPr lang="en-US" sz="8800" b="1" dirty="0">
                <a:solidFill>
                  <a:srgbClr val="C00000"/>
                </a:solidFill>
                <a:latin typeface=".VnAvant" pitchFamily="34" charset="0"/>
              </a:rPr>
              <a:t> mi</a:t>
            </a:r>
          </a:p>
        </p:txBody>
      </p:sp>
    </p:spTree>
    <p:extLst>
      <p:ext uri="{BB962C8B-B14F-4D97-AF65-F5344CB8AC3E}">
        <p14:creationId xmlns:p14="http://schemas.microsoft.com/office/powerpoint/2010/main" val="399014034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5770" y="128599"/>
            <a:ext cx="417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134.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họa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51" y="1023937"/>
            <a:ext cx="3347584" cy="28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5771" y="19485"/>
            <a:ext cx="417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134.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họa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r="3615" b="35450"/>
          <a:stretch/>
        </p:blipFill>
        <p:spPr>
          <a:xfrm>
            <a:off x="246741" y="1638474"/>
            <a:ext cx="2685143" cy="18763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1"/>
          <a:stretch/>
        </p:blipFill>
        <p:spPr>
          <a:xfrm>
            <a:off x="3097078" y="1641176"/>
            <a:ext cx="2825515" cy="187364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r="1461" b="32702"/>
          <a:stretch/>
        </p:blipFill>
        <p:spPr>
          <a:xfrm>
            <a:off x="6110518" y="1657766"/>
            <a:ext cx="2743200" cy="18570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4"/>
          <a:stretch/>
        </p:blipFill>
        <p:spPr>
          <a:xfrm>
            <a:off x="208788" y="3700866"/>
            <a:ext cx="2723096" cy="18644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1"/>
          <a:stretch/>
        </p:blipFill>
        <p:spPr>
          <a:xfrm>
            <a:off x="3092855" y="3700865"/>
            <a:ext cx="2813149" cy="187463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3"/>
          <a:stretch/>
        </p:blipFill>
        <p:spPr>
          <a:xfrm>
            <a:off x="6096004" y="3700865"/>
            <a:ext cx="2800784" cy="186118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5771" y="19485"/>
            <a:ext cx="417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134.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họa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3" y="793682"/>
            <a:ext cx="2740909" cy="2267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31" y="793683"/>
            <a:ext cx="2778717" cy="226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53" y="823609"/>
            <a:ext cx="2800342" cy="22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0" y="3209233"/>
            <a:ext cx="2763252" cy="224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99" y="3209233"/>
            <a:ext cx="2812706" cy="2260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53" y="3209233"/>
            <a:ext cx="2800343" cy="22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5771" y="19485"/>
            <a:ext cx="417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134.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họa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r="3615" b="35450"/>
          <a:stretch/>
        </p:blipFill>
        <p:spPr>
          <a:xfrm>
            <a:off x="246741" y="970830"/>
            <a:ext cx="2685143" cy="18763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1"/>
          <a:stretch/>
        </p:blipFill>
        <p:spPr>
          <a:xfrm>
            <a:off x="3097078" y="973532"/>
            <a:ext cx="2825515" cy="187364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r="1461" b="32702"/>
          <a:stretch/>
        </p:blipFill>
        <p:spPr>
          <a:xfrm>
            <a:off x="6110518" y="990122"/>
            <a:ext cx="2743200" cy="18570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4"/>
          <a:stretch/>
        </p:blipFill>
        <p:spPr>
          <a:xfrm>
            <a:off x="208788" y="3367044"/>
            <a:ext cx="2723096" cy="18644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1"/>
          <a:stretch/>
        </p:blipFill>
        <p:spPr>
          <a:xfrm>
            <a:off x="3092855" y="3367043"/>
            <a:ext cx="2813149" cy="187463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53"/>
          <a:stretch/>
        </p:blipFill>
        <p:spPr>
          <a:xfrm>
            <a:off x="6096004" y="3367043"/>
            <a:ext cx="2800784" cy="186118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1949" y="135597"/>
            <a:ext cx="417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134.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họa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06" y="1093067"/>
            <a:ext cx="3267848" cy="27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1949" y="135597"/>
            <a:ext cx="417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134.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họa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99" y="1018721"/>
            <a:ext cx="3141656" cy="25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1949" y="135597"/>
            <a:ext cx="417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134.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họa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49" y="1083909"/>
            <a:ext cx="3329822" cy="26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5770" y="128599"/>
            <a:ext cx="417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134.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họa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17" y="1162928"/>
            <a:ext cx="3477598" cy="28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5770" y="128599"/>
            <a:ext cx="417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134.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họa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mi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59" y="1129072"/>
            <a:ext cx="3516767" cy="26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148</Words>
  <Application>Microsoft Office PowerPoint</Application>
  <PresentationFormat>On-screen Show (16:10)</PresentationFormat>
  <Paragraphs>27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.VnAvant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281</cp:revision>
  <dcterms:created xsi:type="dcterms:W3CDTF">2020-02-10T09:35:50Z</dcterms:created>
  <dcterms:modified xsi:type="dcterms:W3CDTF">2021-03-10T14:33:25Z</dcterms:modified>
</cp:coreProperties>
</file>