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371" r:id="rId3"/>
    <p:sldId id="403" r:id="rId4"/>
    <p:sldId id="387" r:id="rId5"/>
    <p:sldId id="394" r:id="rId6"/>
    <p:sldId id="395" r:id="rId7"/>
    <p:sldId id="401" r:id="rId8"/>
    <p:sldId id="397" r:id="rId9"/>
    <p:sldId id="402" r:id="rId10"/>
    <p:sldId id="404" r:id="rId11"/>
    <p:sldId id="406" r:id="rId12"/>
    <p:sldId id="370" r:id="rId13"/>
    <p:sldId id="407" r:id="rId14"/>
    <p:sldId id="373" r:id="rId15"/>
    <p:sldId id="408" r:id="rId16"/>
  </p:sldIdLst>
  <p:sldSz cx="9144000" cy="5715000" type="screen16x10"/>
  <p:notesSz cx="6858000" cy="9144000"/>
  <p:embeddedFontLst>
    <p:embeddedFont>
      <p:font typeface="宋体" pitchFamily="2" charset="-122"/>
      <p:regular r:id="rId18"/>
    </p:embeddedFont>
    <p:embeddedFont>
      <p:font typeface="Arial Black" pitchFamily="34" charset="0"/>
      <p:bold r:id="rId19"/>
    </p:embeddedFont>
    <p:embeddedFont>
      <p:font typeface="Tahoma" pitchFamily="34" charset="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omic Sans MS" pitchFamily="66" charset="0"/>
      <p:regular r:id="rId26"/>
      <p:bold r:id="rId27"/>
      <p:italic r:id="rId28"/>
      <p:boldItalic r:id="rId29"/>
    </p:embeddedFont>
    <p:embeddedFont>
      <p:font typeface=".VnAvant" pitchFamily="34" charset="0"/>
      <p:regular r:id="rId30"/>
      <p:bold r:id="rId31"/>
      <p:italic r:id="rId32"/>
    </p:embeddedFont>
  </p:embeddedFontLst>
  <p:custDataLst>
    <p:tags r:id="rId3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66"/>
    <a:srgbClr val="99FFCC"/>
    <a:srgbClr val="00CCFF"/>
    <a:srgbClr val="FF66FF"/>
    <a:srgbClr val="FFFF99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50" d="100"/>
          <a:sy n="50" d="100"/>
        </p:scale>
        <p:origin x="-595" y="-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slide" Target="slide9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jpeg"/><Relationship Id="rId19" Type="http://schemas.openxmlformats.org/officeDocument/2006/relationships/image" Target="../media/image18.gif"/><Relationship Id="rId4" Type="http://schemas.openxmlformats.org/officeDocument/2006/relationships/slide" Target="slide8.xml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0.gif"/><Relationship Id="rId18" Type="http://schemas.openxmlformats.org/officeDocument/2006/relationships/image" Target="../media/image25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5.xml"/><Relationship Id="rId7" Type="http://schemas.openxmlformats.org/officeDocument/2006/relationships/audio" Target="../media/audio3.wav"/><Relationship Id="rId12" Type="http://schemas.openxmlformats.org/officeDocument/2006/relationships/image" Target="../media/image19.gif"/><Relationship Id="rId17" Type="http://schemas.openxmlformats.org/officeDocument/2006/relationships/image" Target="../media/image24.gif"/><Relationship Id="rId2" Type="http://schemas.openxmlformats.org/officeDocument/2006/relationships/tags" Target="../tags/tag3.xml"/><Relationship Id="rId16" Type="http://schemas.openxmlformats.org/officeDocument/2006/relationships/image" Target="../media/image23.gif"/><Relationship Id="rId20" Type="http://schemas.openxmlformats.org/officeDocument/2006/relationships/image" Target="../media/image27.png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2.gif"/><Relationship Id="rId10" Type="http://schemas.openxmlformats.org/officeDocument/2006/relationships/audio" Target="../media/audio6.wav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21.gif"/><Relationship Id="rId22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0.gif"/><Relationship Id="rId18" Type="http://schemas.openxmlformats.org/officeDocument/2006/relationships/image" Target="../media/image25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5.xml"/><Relationship Id="rId7" Type="http://schemas.openxmlformats.org/officeDocument/2006/relationships/audio" Target="../media/audio3.wav"/><Relationship Id="rId12" Type="http://schemas.openxmlformats.org/officeDocument/2006/relationships/image" Target="../media/image19.gif"/><Relationship Id="rId17" Type="http://schemas.openxmlformats.org/officeDocument/2006/relationships/image" Target="../media/image24.gif"/><Relationship Id="rId2" Type="http://schemas.openxmlformats.org/officeDocument/2006/relationships/tags" Target="../tags/tag5.xml"/><Relationship Id="rId16" Type="http://schemas.openxmlformats.org/officeDocument/2006/relationships/image" Target="../media/image23.gif"/><Relationship Id="rId20" Type="http://schemas.openxmlformats.org/officeDocument/2006/relationships/image" Target="../media/image27.png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2.gif"/><Relationship Id="rId10" Type="http://schemas.openxmlformats.org/officeDocument/2006/relationships/audio" Target="../media/audio6.wav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21.gif"/><Relationship Id="rId22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slide" Target="slide5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audio" Target="../media/audio3.wav"/><Relationship Id="rId18" Type="http://schemas.openxmlformats.org/officeDocument/2006/relationships/image" Target="../media/image19.gif"/><Relationship Id="rId26" Type="http://schemas.openxmlformats.org/officeDocument/2006/relationships/image" Target="../media/image34.gif"/><Relationship Id="rId3" Type="http://schemas.openxmlformats.org/officeDocument/2006/relationships/tags" Target="../tags/tag8.xml"/><Relationship Id="rId21" Type="http://schemas.openxmlformats.org/officeDocument/2006/relationships/image" Target="../media/image22.gif"/><Relationship Id="rId7" Type="http://schemas.openxmlformats.org/officeDocument/2006/relationships/tags" Target="../tags/tag12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3.gif"/><Relationship Id="rId2" Type="http://schemas.openxmlformats.org/officeDocument/2006/relationships/tags" Target="../tags/tag7.xml"/><Relationship Id="rId16" Type="http://schemas.openxmlformats.org/officeDocument/2006/relationships/audio" Target="../media/audio8.wav"/><Relationship Id="rId20" Type="http://schemas.openxmlformats.org/officeDocument/2006/relationships/image" Target="../media/image21.gif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audio" Target="../media/audio7.wav"/><Relationship Id="rId24" Type="http://schemas.openxmlformats.org/officeDocument/2006/relationships/image" Target="../media/image25.gif"/><Relationship Id="rId5" Type="http://schemas.openxmlformats.org/officeDocument/2006/relationships/tags" Target="../tags/tag10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28" Type="http://schemas.openxmlformats.org/officeDocument/2006/relationships/image" Target="../media/image35.jp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0.gif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3.gif"/><Relationship Id="rId27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" y="29056"/>
            <a:ext cx="9141571" cy="57052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0401" y="2959097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56.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14 + 3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143" y="99570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4648" y="92891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12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4648" y="157524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12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08382" y="93617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13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8382" y="158250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13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6630" y="94343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16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6630" y="158976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14 + 4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8700" y="921664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15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8700" y="1567995"/>
            <a:ext cx="1445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11 + 5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4780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1798" y="2220658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12 + 1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798" y="2866989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12 + 3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35812" y="2227918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13 + 1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35812" y="2874249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13 + 3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62116" y="222066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 + 3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62116" y="2866995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14 + 4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2588" y="2198896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15 + 2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2588" y="2845227"/>
            <a:ext cx="116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11 + 5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0817" y="2215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3563" y="286164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15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2305" y="2215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9565" y="283261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936" y="222791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19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2196" y="2844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18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1736" y="219889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17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8996" y="283025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56028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6" y="770048"/>
            <a:ext cx="7381422" cy="47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56028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2"/>
          <a:stretch/>
        </p:blipFill>
        <p:spPr>
          <a:xfrm>
            <a:off x="7355114" y="806726"/>
            <a:ext cx="1603828" cy="4788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41"/>
          <a:stretch/>
        </p:blipFill>
        <p:spPr>
          <a:xfrm>
            <a:off x="122918" y="719940"/>
            <a:ext cx="1524908" cy="47889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1" b="37970" l="22317" r="40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758" r="60170" b="65086"/>
          <a:stretch/>
        </p:blipFill>
        <p:spPr>
          <a:xfrm>
            <a:off x="3046024" y="948662"/>
            <a:ext cx="1190171" cy="1204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4" b="36842" l="53049" r="68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9833" r="31757" b="65011"/>
          <a:stretch/>
        </p:blipFill>
        <p:spPr>
          <a:xfrm>
            <a:off x="5167066" y="977690"/>
            <a:ext cx="1182916" cy="1204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19" b="65226" l="40854" r="5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06" t="33356" r="42866" b="39552"/>
          <a:stretch/>
        </p:blipFill>
        <p:spPr>
          <a:xfrm>
            <a:off x="4332502" y="2073528"/>
            <a:ext cx="1175657" cy="1297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789" b="71805" l="22073" r="3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42263" r="61546" b="32279"/>
          <a:stretch/>
        </p:blipFill>
        <p:spPr>
          <a:xfrm>
            <a:off x="3081856" y="2497647"/>
            <a:ext cx="1066802" cy="1219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47" b="87970" l="51707" r="67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58933" r="33133" b="14396"/>
          <a:stretch/>
        </p:blipFill>
        <p:spPr>
          <a:xfrm>
            <a:off x="5167066" y="3273371"/>
            <a:ext cx="1081316" cy="12772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 t="68488" r="54369"/>
          <a:stretch/>
        </p:blipFill>
        <p:spPr>
          <a:xfrm>
            <a:off x="3571715" y="3774114"/>
            <a:ext cx="1121228" cy="15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99E-6 L -0.15937 0.04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2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4314E-6 L -0.2184 -0.198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-9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482E-6 L -0.2934 0.356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17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7524E-6 L 0.09757 0.033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0866E-6 L 0.09618 -0.07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-37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27374E-7 L 0.32622 0.302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15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091747"/>
            <a:ext cx="8756607" cy="2870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0286" y="23658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0173" y="241393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6684" y="236582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5430" y="23918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15" y="76945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629" y="12859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515" y="76945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344511"/>
            <a:ext cx="8868228" cy="366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6699" y="438581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4988" y="443393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1845" y="43858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1909" y="43827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510665"/>
            <a:ext cx="8758011" cy="3809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3" y="4513943"/>
            <a:ext cx="7296150" cy="10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5" b="15429"/>
          <a:stretch/>
        </p:blipFill>
        <p:spPr>
          <a:xfrm>
            <a:off x="-1" y="0"/>
            <a:ext cx="9144001" cy="5710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293" y="2264229"/>
            <a:ext cx="3935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</a:t>
            </a:r>
            <a:endParaRPr lang="en-US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2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8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5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rId8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7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03439" y="2658319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69009" y="935862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9" y="235410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56488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1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8" y="-97895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3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59133" y="454479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72414" y="454479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06" y="1579563"/>
            <a:ext cx="4144187" cy="25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6399103" y="4517582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B. 18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96497" y="456865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A. 17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44" y="1619250"/>
            <a:ext cx="4153712" cy="25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89999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6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70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90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2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2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2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2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2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2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2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2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2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2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80" y="3735398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072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58767" y="49284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18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29497" y="411908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16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01558" y="49618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17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78274" y="4136750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15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6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0" y="1555774"/>
            <a:ext cx="3797300" cy="22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71&quot;/&gt;&lt;/object&gt;&lt;object type=&quot;3&quot; unique_id=&quot;10006&quot;&gt;&lt;property id=&quot;20148&quot; value=&quot;5&quot;/&gt;&lt;property id=&quot;20300&quot; value=&quot;Slide 3&quot;/&gt;&lt;property id=&quot;20307&quot; value=&quot;403&quot;/&gt;&lt;/object&gt;&lt;object type=&quot;3&quot; unique_id=&quot;10007&quot;&gt;&lt;property id=&quot;20148&quot; value=&quot;5&quot;/&gt;&lt;property id=&quot;20300&quot; value=&quot;Slide 4&quot;/&gt;&lt;property id=&quot;20307&quot; value=&quot;387&quot;/&gt;&lt;/object&gt;&lt;object type=&quot;3&quot; unique_id=&quot;10008&quot;&gt;&lt;property id=&quot;20148&quot; value=&quot;5&quot;/&gt;&lt;property id=&quot;20300&quot; value=&quot;Slide 5&quot;/&gt;&lt;property id=&quot;20307&quot; value=&quot;394&quot;/&gt;&lt;/object&gt;&lt;object type=&quot;3&quot; unique_id=&quot;10009&quot;&gt;&lt;property id=&quot;20148&quot; value=&quot;5&quot;/&gt;&lt;property id=&quot;20300&quot; value=&quot;Slide 6&quot;/&gt;&lt;property id=&quot;20307&quot; value=&quot;395&quot;/&gt;&lt;/object&gt;&lt;object type=&quot;3&quot; unique_id=&quot;10010&quot;&gt;&lt;property id=&quot;20148&quot; value=&quot;5&quot;/&gt;&lt;property id=&quot;20300&quot; value=&quot;Slide 7&quot;/&gt;&lt;property id=&quot;20307&quot; value=&quot;401&quot;/&gt;&lt;/object&gt;&lt;object type=&quot;3&quot; unique_id=&quot;10011&quot;&gt;&lt;property id=&quot;20148&quot; value=&quot;5&quot;/&gt;&lt;property id=&quot;20300&quot; value=&quot;Slide 8&quot;/&gt;&lt;property id=&quot;20307&quot; value=&quot;397&quot;/&gt;&lt;/object&gt;&lt;object type=&quot;3&quot; unique_id=&quot;10012&quot;&gt;&lt;property id=&quot;20148&quot; value=&quot;5&quot;/&gt;&lt;property id=&quot;20300&quot; value=&quot;Slide 9&quot;/&gt;&lt;property id=&quot;20307&quot; value=&quot;402&quot;/&gt;&lt;/object&gt;&lt;object type=&quot;3&quot; unique_id=&quot;10013&quot;&gt;&lt;property id=&quot;20148&quot; value=&quot;5&quot;/&gt;&lt;property id=&quot;20300&quot; value=&quot;Slide 10&quot;/&gt;&lt;property id=&quot;20307&quot; value=&quot;404&quot;/&gt;&lt;/object&gt;&lt;object type=&quot;3&quot; unique_id=&quot;10014&quot;&gt;&lt;property id=&quot;20148&quot; value=&quot;5&quot;/&gt;&lt;property id=&quot;20300&quot; value=&quot;Slide 11&quot;/&gt;&lt;property id=&quot;20307&quot; value=&quot;406&quot;/&gt;&lt;/object&gt;&lt;object type=&quot;3&quot; unique_id=&quot;10015&quot;&gt;&lt;property id=&quot;20148&quot; value=&quot;5&quot;/&gt;&lt;property id=&quot;20300&quot; value=&quot;Slide 12&quot;/&gt;&lt;property id=&quot;20307&quot; value=&quot;370&quot;/&gt;&lt;/object&gt;&lt;object type=&quot;3&quot; unique_id=&quot;10016&quot;&gt;&lt;property id=&quot;20148&quot; value=&quot;5&quot;/&gt;&lt;property id=&quot;20300&quot; value=&quot;Slide 13&quot;/&gt;&lt;property id=&quot;20307&quot; value=&quot;407&quot;/&gt;&lt;/object&gt;&lt;object type=&quot;3&quot; unique_id=&quot;10017&quot;&gt;&lt;property id=&quot;20148&quot; value=&quot;5&quot;/&gt;&lt;property id=&quot;20300&quot; value=&quot;Slide 14&quot;/&gt;&lt;property id=&quot;20307&quot; value=&quot;373&quot;/&gt;&lt;/object&gt;&lt;object type=&quot;3&quot; unique_id=&quot;10018&quot;&gt;&lt;property id=&quot;20148&quot; value=&quot;5&quot;/&gt;&lt;property id=&quot;20300&quot; value=&quot;Slide 15&quot;/&gt;&lt;property id=&quot;20307&quot; value=&quot;40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</TotalTime>
  <Words>278</Words>
  <Application>Microsoft Office PowerPoint</Application>
  <PresentationFormat>On-screen Show (16:10)</PresentationFormat>
  <Paragraphs>74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宋体</vt:lpstr>
      <vt:lpstr>Arial Black</vt:lpstr>
      <vt:lpstr>Tahoma</vt:lpstr>
      <vt:lpstr>Calibri</vt:lpstr>
      <vt:lpstr>Comic Sans MS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290</cp:revision>
  <dcterms:created xsi:type="dcterms:W3CDTF">2020-02-10T09:35:50Z</dcterms:created>
  <dcterms:modified xsi:type="dcterms:W3CDTF">2021-03-11T05:22:18Z</dcterms:modified>
</cp:coreProperties>
</file>