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7"/>
  </p:notesMasterIdLst>
  <p:sldIdLst>
    <p:sldId id="256" r:id="rId2"/>
    <p:sldId id="277" r:id="rId3"/>
    <p:sldId id="278" r:id="rId4"/>
    <p:sldId id="283" r:id="rId5"/>
    <p:sldId id="28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FF"/>
    <a:srgbClr val="CC9900"/>
    <a:srgbClr val="003300"/>
    <a:srgbClr val="000066"/>
    <a:srgbClr val="FFFF00"/>
    <a:srgbClr val="0000CC"/>
    <a:srgbClr val="0000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952" autoAdjust="0"/>
  </p:normalViewPr>
  <p:slideViewPr>
    <p:cSldViewPr>
      <p:cViewPr varScale="1">
        <p:scale>
          <a:sx n="39" d="100"/>
          <a:sy n="39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2E4092-0B77-4B6D-8C3D-CFEA5B917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03F85-43B5-4B7F-8BCB-797195E5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7F09E-7E38-4A31-9E48-F2967E67B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11043-CFED-4DB6-97CF-25E1A4E91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52E2F-4CDB-44D9-AD57-088288CAA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EA5D3-864D-42F0-B2FA-7E9A226AB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4047-A6D6-4288-9CC2-109246CA3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E2357-5A6A-4E8F-A195-BCBE2E44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1A0E2-062A-42E3-A6FD-EA82ABE01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E60A2-5E5A-4292-96D6-A2F8A24B3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AAC86-3FD9-4A97-991A-F0F1803B4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A58D8-D9D7-4E92-9FBB-983A18EB5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78486-34C9-4808-AAE0-91AE40080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6A3A2D4-2841-42B0-9D9A-C0F6BC95B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A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FF00"/>
                </a:solidFill>
              </a:rPr>
              <a:t>Môn: Âm nhạc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A07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-76200" y="129540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 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0" y="944563"/>
            <a:ext cx="9144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FF00"/>
                </a:solidFill>
              </a:rPr>
              <a:t>            Âm nhạc</a:t>
            </a:r>
            <a:r>
              <a:rPr lang="en-US" sz="3200">
                <a:solidFill>
                  <a:schemeClr val="tx2"/>
                </a:solidFill>
              </a:rPr>
              <a:t>               </a:t>
            </a:r>
            <a:br>
              <a:rPr lang="en-US" sz="3200">
                <a:solidFill>
                  <a:schemeClr val="tx2"/>
                </a:solidFill>
              </a:rPr>
            </a:br>
            <a:r>
              <a:rPr lang="en-US" sz="3200">
                <a:solidFill>
                  <a:schemeClr val="tx2"/>
                </a:solidFill>
              </a:rPr>
              <a:t>     </a:t>
            </a:r>
            <a:r>
              <a:rPr lang="en-US" sz="3200" i="1">
                <a:solidFill>
                  <a:srgbClr val="9900CC"/>
                </a:solidFill>
              </a:rPr>
              <a:t>Tiết 1</a:t>
            </a:r>
            <a:r>
              <a:rPr lang="en-US" sz="3200">
                <a:solidFill>
                  <a:schemeClr val="tx2"/>
                </a:solidFill>
              </a:rPr>
              <a:t>: </a:t>
            </a:r>
            <a:r>
              <a:rPr lang="en-US" sz="3200">
                <a:solidFill>
                  <a:srgbClr val="000099"/>
                </a:solidFill>
              </a:rPr>
              <a:t>Ôn tập một số bài hát đã học</a:t>
            </a:r>
            <a:br>
              <a:rPr lang="en-US" sz="3200">
                <a:solidFill>
                  <a:srgbClr val="000099"/>
                </a:solidFill>
              </a:rPr>
            </a:br>
            <a:r>
              <a:rPr lang="en-US" sz="3200">
                <a:solidFill>
                  <a:srgbClr val="000099"/>
                </a:solidFill>
              </a:rPr>
              <a:t>        </a:t>
            </a:r>
          </a:p>
        </p:txBody>
      </p:sp>
      <p:sp>
        <p:nvSpPr>
          <p:cNvPr id="3077" name="TextBox 9"/>
          <p:cNvSpPr txBox="1">
            <a:spLocks noChangeArrowheads="1"/>
          </p:cNvSpPr>
          <p:nvPr/>
        </p:nvSpPr>
        <p:spPr bwMode="auto">
          <a:xfrm>
            <a:off x="1752600" y="2590800"/>
            <a:ext cx="5364163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3200">
                <a:solidFill>
                  <a:srgbClr val="002060"/>
                </a:solidFill>
              </a:rPr>
              <a:t>Quốc ca Việt Nam</a:t>
            </a:r>
          </a:p>
          <a:p>
            <a:pPr>
              <a:buFontTx/>
              <a:buChar char="-"/>
            </a:pPr>
            <a:r>
              <a:rPr lang="en-US" sz="3200">
                <a:solidFill>
                  <a:srgbClr val="002060"/>
                </a:solidFill>
              </a:rPr>
              <a:t> Em yêu hòa bình</a:t>
            </a:r>
          </a:p>
          <a:p>
            <a:pPr>
              <a:buFontTx/>
              <a:buChar char="-"/>
            </a:pPr>
            <a:r>
              <a:rPr lang="en-US" sz="3200">
                <a:solidFill>
                  <a:srgbClr val="002060"/>
                </a:solidFill>
              </a:rPr>
              <a:t> Chúc mừng</a:t>
            </a:r>
          </a:p>
          <a:p>
            <a:pPr>
              <a:buFontTx/>
              <a:buChar char="-"/>
            </a:pPr>
            <a:r>
              <a:rPr lang="en-US" sz="3200">
                <a:solidFill>
                  <a:srgbClr val="002060"/>
                </a:solidFill>
              </a:rPr>
              <a:t> Thiếu nhi thế giới liên hoan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0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54100"/>
            <a:ext cx="8229600" cy="13843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0000CC"/>
                </a:solidFill>
              </a:rPr>
              <a:t>Hoạt động 1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2667000"/>
            <a:ext cx="9144000" cy="3200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smtClean="0">
                <a:solidFill>
                  <a:srgbClr val="993300"/>
                </a:solidFill>
              </a:rPr>
              <a:t>            </a:t>
            </a:r>
            <a:r>
              <a:rPr lang="en-US" sz="4800" smtClean="0"/>
              <a:t>Ôn tập 2 bài hát :</a:t>
            </a:r>
          </a:p>
          <a:p>
            <a:pPr eaLnBrk="1" hangingPunct="1">
              <a:buFontTx/>
              <a:buNone/>
            </a:pPr>
            <a:r>
              <a:rPr lang="en-US" sz="3600" smtClean="0"/>
              <a:t>        </a:t>
            </a:r>
            <a:r>
              <a:rPr lang="en-US" sz="3600" smtClean="0">
                <a:solidFill>
                  <a:srgbClr val="FFFF00"/>
                </a:solidFill>
              </a:rPr>
              <a:t>Quốc ca Việt Nam , Em yêu hòa bình</a:t>
            </a:r>
          </a:p>
          <a:p>
            <a:pPr algn="ctr" eaLnBrk="1" hangingPunct="1">
              <a:buFontTx/>
              <a:buNone/>
            </a:pPr>
            <a:endParaRPr lang="en-US" sz="4000" smtClean="0">
              <a:solidFill>
                <a:srgbClr val="FFFF00"/>
              </a:solidFill>
            </a:endParaRPr>
          </a:p>
        </p:txBody>
      </p:sp>
      <p:pic>
        <p:nvPicPr>
          <p:cNvPr id="4101" name="Picture 5" descr="Frames PPT 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  <p:bldP spid="901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0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Hoạt động 2</a:t>
            </a: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762000" y="1752600"/>
            <a:ext cx="50911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Ôn tập tiếp 2 bài hát :</a:t>
            </a: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1676400" y="3048000"/>
            <a:ext cx="6019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3600"/>
              <a:t>Chúc mừng</a:t>
            </a:r>
          </a:p>
          <a:p>
            <a:pPr>
              <a:buFontTx/>
              <a:buChar char="-"/>
            </a:pPr>
            <a:r>
              <a:rPr lang="en-US" sz="3600"/>
              <a:t> Thiếu nhi thế giới liên hoan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ontent Placeholder 6" descr="0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347913"/>
            <a:ext cx="4038600" cy="3028950"/>
          </a:xfrm>
        </p:spPr>
      </p:pic>
      <p:pic>
        <p:nvPicPr>
          <p:cNvPr id="6147" name="Content Placeholder 7" descr="Chao-co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2520950"/>
            <a:ext cx="4038600" cy="26844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66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Slide 1</vt:lpstr>
      <vt:lpstr>Slide 2</vt:lpstr>
      <vt:lpstr>Hoạt động 1</vt:lpstr>
      <vt:lpstr>Hoạt động 2</vt:lpstr>
      <vt:lpstr>Slide 5</vt:lpstr>
    </vt:vector>
  </TitlesOfParts>
  <Company>Thue Viet 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– Đào tạo Yên Thế Trường tiểu học Hương Vĩ</dc:title>
  <dc:creator>Tong Cuc Thue</dc:creator>
  <cp:lastModifiedBy>CSTeam</cp:lastModifiedBy>
  <cp:revision>240</cp:revision>
  <dcterms:created xsi:type="dcterms:W3CDTF">2008-11-02T01:58:02Z</dcterms:created>
  <dcterms:modified xsi:type="dcterms:W3CDTF">2016-06-30T02:18:00Z</dcterms:modified>
</cp:coreProperties>
</file>