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3" r:id="rId3"/>
    <p:sldId id="274" r:id="rId4"/>
    <p:sldId id="275" r:id="rId5"/>
    <p:sldId id="276" r:id="rId6"/>
    <p:sldId id="278" r:id="rId7"/>
    <p:sldId id="279" r:id="rId8"/>
    <p:sldId id="280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CC"/>
    <a:srgbClr val="008000"/>
    <a:srgbClr val="FFFF00"/>
    <a:srgbClr val="0000FF"/>
    <a:srgbClr val="FF9900"/>
    <a:srgbClr val="FF0066"/>
    <a:srgbClr val="FFFF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0A102-ADC9-430D-97EA-F5DDA5758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50A0D-A963-42C2-9FDB-77EA89E96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BFA6-275A-454E-8032-7A487288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7D08C-370F-41EE-B81C-94FDBB345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EA39E-6472-46AD-BC2B-56A398458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D6610-E9FC-4993-86CF-AA1F74C3C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5D9E-3132-4208-9905-388B6120E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F4CD8-62E9-4361-8666-9E92A96C4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F2E4-B92F-4528-8532-158BAA331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3D3E-034E-4F4D-8AEA-EBC95CDB3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15E8-DFDC-43B0-A2FB-B9D66A11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2EF75-B16C-4AEE-9BF8-68CE68311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85B45F-518A-472F-877B-88919AB52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Tiết 5: Ôn bài hát : Hãy giữ cho em bầu trời xanh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20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209800"/>
            <a:ext cx="8305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FF00FF"/>
                </a:solidFill>
              </a:rPr>
              <a:t>1. Ôn bài hát: Hãy giữ cho em bầu trời xanh</a:t>
            </a:r>
          </a:p>
          <a:p>
            <a:pPr marL="342900" indent="-342900"/>
            <a:r>
              <a:rPr lang="en-US" sz="2400" b="1" i="1" u="sng">
                <a:solidFill>
                  <a:srgbClr val="0000FF"/>
                </a:solidFill>
              </a:rPr>
              <a:t>a.Hát </a:t>
            </a:r>
            <a:r>
              <a:rPr lang="vi-VN" sz="2400" b="1" i="1" u="sng">
                <a:solidFill>
                  <a:srgbClr val="0000FF"/>
                </a:solidFill>
              </a:rPr>
              <a:t>đ</a:t>
            </a:r>
            <a:r>
              <a:rPr lang="en-US" sz="2400" b="1" i="1" u="sng">
                <a:solidFill>
                  <a:srgbClr val="0000FF"/>
                </a:solidFill>
              </a:rPr>
              <a:t>ối </a:t>
            </a:r>
            <a:r>
              <a:rPr lang="vi-VN" sz="2400" b="1" i="1" u="sng">
                <a:solidFill>
                  <a:srgbClr val="0000FF"/>
                </a:solidFill>
              </a:rPr>
              <a:t>đ</a:t>
            </a:r>
            <a:r>
              <a:rPr lang="en-US" sz="2400" b="1" i="1" u="sng">
                <a:solidFill>
                  <a:srgbClr val="0000FF"/>
                </a:solidFill>
              </a:rPr>
              <a:t>áp </a:t>
            </a:r>
            <a:r>
              <a:rPr lang="en-US" sz="2400" b="1" i="1">
                <a:solidFill>
                  <a:srgbClr val="0000FF"/>
                </a:solidFill>
              </a:rPr>
              <a:t>:</a:t>
            </a:r>
          </a:p>
          <a:p>
            <a:pPr marL="342900" indent="-342900"/>
            <a:endParaRPr lang="en-US" sz="2400"/>
          </a:p>
          <a:p>
            <a:pPr marL="342900" indent="-342900"/>
            <a:r>
              <a:rPr lang="en-US" sz="2400" b="1" i="1">
                <a:solidFill>
                  <a:srgbClr val="FF0066"/>
                </a:solidFill>
              </a:rPr>
              <a:t>Dãy 1: Câu hát 1: </a:t>
            </a:r>
            <a:r>
              <a:rPr lang="en-US" sz="2400" b="1" i="1">
                <a:solidFill>
                  <a:srgbClr val="0000FF"/>
                </a:solidFill>
              </a:rPr>
              <a:t>Hãy xua……………………</a:t>
            </a:r>
            <a:r>
              <a:rPr lang="vi-VN" sz="2400" b="1" i="1">
                <a:solidFill>
                  <a:srgbClr val="0000FF"/>
                </a:solidFill>
              </a:rPr>
              <a:t>đ</a:t>
            </a:r>
            <a:r>
              <a:rPr lang="en-US" sz="2400" b="1" i="1">
                <a:solidFill>
                  <a:srgbClr val="0000FF"/>
                </a:solidFill>
              </a:rPr>
              <a:t>en tối</a:t>
            </a:r>
          </a:p>
          <a:p>
            <a:pPr marL="342900" indent="-342900"/>
            <a:r>
              <a:rPr lang="en-US" sz="2400" b="1" i="1">
                <a:solidFill>
                  <a:srgbClr val="FF0066"/>
                </a:solidFill>
              </a:rPr>
              <a:t>Dãy 2: Câu hát 2: </a:t>
            </a:r>
            <a:r>
              <a:rPr lang="en-US" sz="2400" b="1" i="1">
                <a:solidFill>
                  <a:srgbClr val="0000FF"/>
                </a:solidFill>
              </a:rPr>
              <a:t>Để bầu …………………màu xanh</a:t>
            </a:r>
          </a:p>
          <a:p>
            <a:pPr marL="342900" indent="-342900"/>
            <a:r>
              <a:rPr lang="en-US" sz="2400" b="1" i="1">
                <a:solidFill>
                  <a:srgbClr val="FF0066"/>
                </a:solidFill>
              </a:rPr>
              <a:t>Dãy 1: Câu hát 3: </a:t>
            </a:r>
            <a:r>
              <a:rPr lang="en-US" sz="2400" b="1" i="1">
                <a:solidFill>
                  <a:srgbClr val="0000FF"/>
                </a:solidFill>
              </a:rPr>
              <a:t>Hãy bay …………………câu trắng</a:t>
            </a:r>
          </a:p>
          <a:p>
            <a:pPr marL="342900" indent="-342900"/>
            <a:r>
              <a:rPr lang="en-US" sz="2400" b="1" i="1">
                <a:solidFill>
                  <a:srgbClr val="FF0066"/>
                </a:solidFill>
              </a:rPr>
              <a:t>Dãy 2: Câu hát 4: </a:t>
            </a:r>
            <a:r>
              <a:rPr lang="en-US" sz="2400" b="1" i="1">
                <a:solidFill>
                  <a:srgbClr val="0000FF"/>
                </a:solidFill>
              </a:rPr>
              <a:t>Cho bầy………………….trời xanh</a:t>
            </a:r>
          </a:p>
          <a:p>
            <a:pPr marL="342900" indent="-342900"/>
            <a:r>
              <a:rPr lang="en-US" sz="2400" b="1" i="1">
                <a:solidFill>
                  <a:srgbClr val="FF0066"/>
                </a:solidFill>
              </a:rPr>
              <a:t>Cả lớp :Điệp khúc:</a:t>
            </a:r>
            <a:r>
              <a:rPr lang="en-US" sz="2400" b="1" i="1">
                <a:solidFill>
                  <a:srgbClr val="0000FF"/>
                </a:solidFill>
              </a:rPr>
              <a:t> Lá lá…………………...........lá la</a:t>
            </a:r>
          </a:p>
          <a:p>
            <a:pPr marL="342900" indent="-342900"/>
            <a:endParaRPr lang="en-US" sz="2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Tiết 5: Ôn bài hát : Hãy giữ cho em bầu trời xanh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20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1. Ôn bài hát: Hãy giữ cho em bầu trời xanh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</a:rPr>
              <a:t>b.Hát lĩnh x</a:t>
            </a:r>
            <a:r>
              <a:rPr lang="vi-VN" sz="2800" b="1" i="1" u="sng">
                <a:solidFill>
                  <a:srgbClr val="0000FF"/>
                </a:solidFill>
              </a:rPr>
              <a:t>ư</a:t>
            </a:r>
            <a:r>
              <a:rPr lang="en-US" sz="2800" b="1" i="1" u="sng">
                <a:solidFill>
                  <a:srgbClr val="0000FF"/>
                </a:solidFill>
              </a:rPr>
              <a:t>ớng</a:t>
            </a:r>
            <a:r>
              <a:rPr lang="en-US" sz="2800" b="1" i="1">
                <a:solidFill>
                  <a:srgbClr val="0000FF"/>
                </a:solidFill>
              </a:rPr>
              <a:t>:</a:t>
            </a:r>
          </a:p>
          <a:p>
            <a:pPr marL="342900" indent="-342900"/>
            <a:endParaRPr lang="en-US" sz="2800"/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</a:rPr>
              <a:t>Đoạn a: ( 1Hs hát)   </a:t>
            </a:r>
            <a:r>
              <a:rPr lang="en-US" sz="2800" b="1" i="1">
                <a:solidFill>
                  <a:srgbClr val="0000FF"/>
                </a:solidFill>
              </a:rPr>
              <a:t>Hãy xua………………trời xanh</a:t>
            </a: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</a:rPr>
              <a:t>Đoạn b: (Cả lớp hát) </a:t>
            </a:r>
            <a:r>
              <a:rPr lang="en-US" sz="2800" b="1" i="1">
                <a:solidFill>
                  <a:srgbClr val="0000FF"/>
                </a:solidFill>
              </a:rPr>
              <a:t>La la………………………la 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Tiết 5: Ôn bài hát : Hãy giữ cho em bầu trời xanh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20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1. Ôn bài hát: Hãy giữ cho em bầu trời xanh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</a:rPr>
              <a:t>c.Hát kết hợp vận </a:t>
            </a:r>
            <a:r>
              <a:rPr lang="vi-VN" sz="2800" b="1" i="1" u="sng">
                <a:solidFill>
                  <a:srgbClr val="0000FF"/>
                </a:solidFill>
              </a:rPr>
              <a:t>đ</a:t>
            </a:r>
            <a:r>
              <a:rPr lang="en-US" sz="2800" b="1" i="1" u="sng">
                <a:solidFill>
                  <a:srgbClr val="0000FF"/>
                </a:solidFill>
              </a:rPr>
              <a:t>ộng phụ hoạ:</a:t>
            </a:r>
            <a:endParaRPr lang="en-US" sz="2800" b="1" i="1">
              <a:solidFill>
                <a:srgbClr val="0000FF"/>
              </a:solidFill>
            </a:endParaRPr>
          </a:p>
          <a:p>
            <a:pPr marL="342900" indent="-342900"/>
            <a:endParaRPr lang="en-US" sz="2800"/>
          </a:p>
        </p:txBody>
      </p:sp>
      <p:pic>
        <p:nvPicPr>
          <p:cNvPr id="27652" name="Picture 4" descr="1877954l46hf1epy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352800"/>
            <a:ext cx="3429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boy_playing_clarinet_hg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2766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Tiết 5: Ôn bài hát : Hãy giữ cho em bầu trời xanh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20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2. Tập </a:t>
            </a:r>
            <a:r>
              <a:rPr lang="vi-VN" sz="2800" b="1">
                <a:solidFill>
                  <a:srgbClr val="FF00FF"/>
                </a:solidFill>
              </a:rPr>
              <a:t>đ</a:t>
            </a:r>
            <a:r>
              <a:rPr lang="en-US" sz="2800" b="1">
                <a:solidFill>
                  <a:srgbClr val="FF00FF"/>
                </a:solidFill>
              </a:rPr>
              <a:t>ọc nhạc: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</a:rPr>
              <a:t>a. Luyện tập cao </a:t>
            </a:r>
            <a:r>
              <a:rPr lang="vi-VN" sz="2800" b="1" i="1" u="sng">
                <a:solidFill>
                  <a:srgbClr val="0000FF"/>
                </a:solidFill>
              </a:rPr>
              <a:t>đ</a:t>
            </a:r>
            <a:r>
              <a:rPr lang="en-US" sz="2800" b="1" i="1" u="sng">
                <a:solidFill>
                  <a:srgbClr val="0000FF"/>
                </a:solidFill>
              </a:rPr>
              <a:t>ộ</a:t>
            </a:r>
            <a:endParaRPr lang="en-US" sz="2800" i="1" u="sng">
              <a:solidFill>
                <a:srgbClr val="0000FF"/>
              </a:solidFill>
            </a:endParaRPr>
          </a:p>
          <a:p>
            <a:pPr marL="342900" indent="-342900"/>
            <a:endParaRPr lang="en-US" sz="2800" b="1" i="1" u="sng">
              <a:solidFill>
                <a:srgbClr val="0000FF"/>
              </a:solidFill>
            </a:endParaRPr>
          </a:p>
        </p:txBody>
      </p:sp>
      <p:graphicFrame>
        <p:nvGraphicFramePr>
          <p:cNvPr id="28764" name="Group 92"/>
          <p:cNvGraphicFramePr>
            <a:graphicFrameLocks noGrp="1"/>
          </p:cNvGraphicFramePr>
          <p:nvPr>
            <p:ph idx="1"/>
          </p:nvPr>
        </p:nvGraphicFramePr>
        <p:xfrm>
          <a:off x="838200" y="3733800"/>
          <a:ext cx="6324600" cy="731838"/>
        </p:xfrm>
        <a:graphic>
          <a:graphicData uri="http://schemas.openxmlformats.org/drawingml/2006/table">
            <a:tbl>
              <a:tblPr/>
              <a:tblGrid>
                <a:gridCol w="6324600"/>
              </a:tblGrid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pic>
        <p:nvPicPr>
          <p:cNvPr id="28722" name="Picture 50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052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32" name="Line 60"/>
          <p:cNvSpPr>
            <a:spLocks noChangeShapeType="1"/>
          </p:cNvSpPr>
          <p:nvPr/>
        </p:nvSpPr>
        <p:spPr bwMode="auto">
          <a:xfrm>
            <a:off x="1905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81200" y="4191000"/>
            <a:ext cx="228600" cy="533400"/>
            <a:chOff x="2653" y="1440"/>
            <a:chExt cx="137" cy="374"/>
          </a:xfrm>
        </p:grpSpPr>
        <p:sp>
          <p:nvSpPr>
            <p:cNvPr id="5156" name="Oval 6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Line 6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971800" y="4114800"/>
            <a:ext cx="228600" cy="533400"/>
            <a:chOff x="2653" y="1440"/>
            <a:chExt cx="137" cy="374"/>
          </a:xfrm>
        </p:grpSpPr>
        <p:sp>
          <p:nvSpPr>
            <p:cNvPr id="5154" name="Oval 6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6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3810000" y="3962400"/>
            <a:ext cx="228600" cy="533400"/>
            <a:chOff x="2653" y="1440"/>
            <a:chExt cx="137" cy="374"/>
          </a:xfrm>
        </p:grpSpPr>
        <p:sp>
          <p:nvSpPr>
            <p:cNvPr id="5152" name="Oval 6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6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5562600" y="3733800"/>
            <a:ext cx="228600" cy="533400"/>
            <a:chOff x="2653" y="1440"/>
            <a:chExt cx="137" cy="374"/>
          </a:xfrm>
        </p:grpSpPr>
        <p:sp>
          <p:nvSpPr>
            <p:cNvPr id="5150" name="Oval 7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Line 7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4648200" y="3810000"/>
            <a:ext cx="228600" cy="533400"/>
            <a:chOff x="2653" y="1440"/>
            <a:chExt cx="137" cy="374"/>
          </a:xfrm>
        </p:grpSpPr>
        <p:sp>
          <p:nvSpPr>
            <p:cNvPr id="5148" name="Oval 7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7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58" name="Rectangle 86"/>
          <p:cNvSpPr>
            <a:spLocks noChangeArrowheads="1"/>
          </p:cNvSpPr>
          <p:nvPr/>
        </p:nvSpPr>
        <p:spPr bwMode="auto">
          <a:xfrm>
            <a:off x="1752600" y="5029200"/>
            <a:ext cx="685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Đô</a:t>
            </a:r>
          </a:p>
        </p:txBody>
      </p:sp>
      <p:sp>
        <p:nvSpPr>
          <p:cNvPr id="28759" name="Rectangle 87"/>
          <p:cNvSpPr>
            <a:spLocks noChangeArrowheads="1"/>
          </p:cNvSpPr>
          <p:nvPr/>
        </p:nvSpPr>
        <p:spPr bwMode="auto">
          <a:xfrm>
            <a:off x="2667000" y="5029200"/>
            <a:ext cx="685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Rê</a:t>
            </a:r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35814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Mi</a:t>
            </a:r>
          </a:p>
        </p:txBody>
      </p:sp>
      <p:sp>
        <p:nvSpPr>
          <p:cNvPr id="28761" name="Rectangle 89"/>
          <p:cNvSpPr>
            <a:spLocks noChangeArrowheads="1"/>
          </p:cNvSpPr>
          <p:nvPr/>
        </p:nvSpPr>
        <p:spPr bwMode="auto">
          <a:xfrm>
            <a:off x="5410200" y="502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La</a:t>
            </a:r>
          </a:p>
        </p:txBody>
      </p:sp>
      <p:sp>
        <p:nvSpPr>
          <p:cNvPr id="28762" name="Rectangle 90"/>
          <p:cNvSpPr>
            <a:spLocks noChangeArrowheads="1"/>
          </p:cNvSpPr>
          <p:nvPr/>
        </p:nvSpPr>
        <p:spPr bwMode="auto">
          <a:xfrm>
            <a:off x="4343400" y="5029200"/>
            <a:ext cx="914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732" grpId="0" animBg="1"/>
      <p:bldP spid="28758" grpId="0"/>
      <p:bldP spid="28759" grpId="0"/>
      <p:bldP spid="28760" grpId="0"/>
      <p:bldP spid="28761" grpId="0"/>
      <p:bldP spid="287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Tiết 5: Ôn bài hát : Hãy giữ cho em bầu trời xanh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20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2. Tập </a:t>
            </a:r>
            <a:r>
              <a:rPr lang="vi-VN" sz="2800" b="1">
                <a:solidFill>
                  <a:srgbClr val="FF00FF"/>
                </a:solidFill>
              </a:rPr>
              <a:t>đ</a:t>
            </a:r>
            <a:r>
              <a:rPr lang="en-US" sz="2800" b="1">
                <a:solidFill>
                  <a:srgbClr val="FF00FF"/>
                </a:solidFill>
              </a:rPr>
              <a:t>ọc nhạc: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</a:rPr>
              <a:t>b. Luyện tập tiết tấu:</a:t>
            </a:r>
            <a:endParaRPr lang="en-US" sz="2800" i="1" u="sng">
              <a:solidFill>
                <a:srgbClr val="0000FF"/>
              </a:solidFill>
            </a:endParaRPr>
          </a:p>
          <a:p>
            <a:pPr marL="342900" indent="-342900"/>
            <a:endParaRPr lang="en-US" sz="2800" b="1" i="1" u="sng">
              <a:solidFill>
                <a:srgbClr val="0000FF"/>
              </a:solidFill>
            </a:endParaRPr>
          </a:p>
        </p:txBody>
      </p:sp>
      <p:grpSp>
        <p:nvGrpSpPr>
          <p:cNvPr id="6148" name="Group 18"/>
          <p:cNvGrpSpPr>
            <a:grpSpLocks/>
          </p:cNvGrpSpPr>
          <p:nvPr/>
        </p:nvGrpSpPr>
        <p:grpSpPr bwMode="auto">
          <a:xfrm>
            <a:off x="1600200" y="3733800"/>
            <a:ext cx="228600" cy="533400"/>
            <a:chOff x="2653" y="1440"/>
            <a:chExt cx="137" cy="374"/>
          </a:xfrm>
        </p:grpSpPr>
        <p:sp>
          <p:nvSpPr>
            <p:cNvPr id="6195" name="Oval 1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96" name="Line 2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9" name="Group 21"/>
          <p:cNvGrpSpPr>
            <a:grpSpLocks/>
          </p:cNvGrpSpPr>
          <p:nvPr/>
        </p:nvGrpSpPr>
        <p:grpSpPr bwMode="auto">
          <a:xfrm>
            <a:off x="2133600" y="3733800"/>
            <a:ext cx="228600" cy="533400"/>
            <a:chOff x="2653" y="1440"/>
            <a:chExt cx="137" cy="374"/>
          </a:xfrm>
        </p:grpSpPr>
        <p:sp>
          <p:nvSpPr>
            <p:cNvPr id="6193" name="Oval 2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Line 2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0" name="Group 24"/>
          <p:cNvGrpSpPr>
            <a:grpSpLocks/>
          </p:cNvGrpSpPr>
          <p:nvPr/>
        </p:nvGrpSpPr>
        <p:grpSpPr bwMode="auto">
          <a:xfrm>
            <a:off x="2667000" y="3733800"/>
            <a:ext cx="228600" cy="533400"/>
            <a:chOff x="2653" y="1440"/>
            <a:chExt cx="137" cy="374"/>
          </a:xfrm>
        </p:grpSpPr>
        <p:sp>
          <p:nvSpPr>
            <p:cNvPr id="6191" name="Oval 2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Line 2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1" name="Group 27"/>
          <p:cNvGrpSpPr>
            <a:grpSpLocks/>
          </p:cNvGrpSpPr>
          <p:nvPr/>
        </p:nvGrpSpPr>
        <p:grpSpPr bwMode="auto">
          <a:xfrm>
            <a:off x="4038600" y="3733800"/>
            <a:ext cx="228600" cy="533400"/>
            <a:chOff x="2653" y="1440"/>
            <a:chExt cx="137" cy="374"/>
          </a:xfrm>
        </p:grpSpPr>
        <p:sp>
          <p:nvSpPr>
            <p:cNvPr id="6189" name="Oval 2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Line 2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2" name="Group 30"/>
          <p:cNvGrpSpPr>
            <a:grpSpLocks/>
          </p:cNvGrpSpPr>
          <p:nvPr/>
        </p:nvGrpSpPr>
        <p:grpSpPr bwMode="auto">
          <a:xfrm>
            <a:off x="3505200" y="3733800"/>
            <a:ext cx="228600" cy="533400"/>
            <a:chOff x="2653" y="1440"/>
            <a:chExt cx="137" cy="374"/>
          </a:xfrm>
        </p:grpSpPr>
        <p:sp>
          <p:nvSpPr>
            <p:cNvPr id="6187" name="Oval 3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Line 3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3" name="Group 39"/>
          <p:cNvGrpSpPr>
            <a:grpSpLocks/>
          </p:cNvGrpSpPr>
          <p:nvPr/>
        </p:nvGrpSpPr>
        <p:grpSpPr bwMode="auto">
          <a:xfrm>
            <a:off x="6629400" y="3733800"/>
            <a:ext cx="228600" cy="533400"/>
            <a:chOff x="2653" y="1440"/>
            <a:chExt cx="137" cy="374"/>
          </a:xfrm>
        </p:grpSpPr>
        <p:sp>
          <p:nvSpPr>
            <p:cNvPr id="6185" name="Oval 4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Line 4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4" name="Group 42"/>
          <p:cNvGrpSpPr>
            <a:grpSpLocks/>
          </p:cNvGrpSpPr>
          <p:nvPr/>
        </p:nvGrpSpPr>
        <p:grpSpPr bwMode="auto">
          <a:xfrm>
            <a:off x="5867400" y="3733800"/>
            <a:ext cx="228600" cy="533400"/>
            <a:chOff x="2653" y="1440"/>
            <a:chExt cx="137" cy="374"/>
          </a:xfrm>
        </p:grpSpPr>
        <p:sp>
          <p:nvSpPr>
            <p:cNvPr id="6183" name="Oval 4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Line 4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5" name="Group 45"/>
          <p:cNvGrpSpPr>
            <a:grpSpLocks/>
          </p:cNvGrpSpPr>
          <p:nvPr/>
        </p:nvGrpSpPr>
        <p:grpSpPr bwMode="auto">
          <a:xfrm>
            <a:off x="4953000" y="3733800"/>
            <a:ext cx="228600" cy="533400"/>
            <a:chOff x="2653" y="1440"/>
            <a:chExt cx="137" cy="374"/>
          </a:xfrm>
        </p:grpSpPr>
        <p:sp>
          <p:nvSpPr>
            <p:cNvPr id="6181" name="Oval 4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Line 4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6" name="Group 48"/>
          <p:cNvGrpSpPr>
            <a:grpSpLocks/>
          </p:cNvGrpSpPr>
          <p:nvPr/>
        </p:nvGrpSpPr>
        <p:grpSpPr bwMode="auto">
          <a:xfrm>
            <a:off x="5410200" y="3733800"/>
            <a:ext cx="228600" cy="533400"/>
            <a:chOff x="2653" y="1440"/>
            <a:chExt cx="137" cy="374"/>
          </a:xfrm>
        </p:grpSpPr>
        <p:sp>
          <p:nvSpPr>
            <p:cNvPr id="6179" name="Oval 4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Line 5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Line 51"/>
          <p:cNvSpPr>
            <a:spLocks noChangeShapeType="1"/>
          </p:cNvSpPr>
          <p:nvPr/>
        </p:nvSpPr>
        <p:spPr bwMode="auto">
          <a:xfrm>
            <a:off x="32766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52"/>
          <p:cNvSpPr>
            <a:spLocks noChangeShapeType="1"/>
          </p:cNvSpPr>
          <p:nvPr/>
        </p:nvSpPr>
        <p:spPr bwMode="auto">
          <a:xfrm>
            <a:off x="4724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53"/>
          <p:cNvSpPr>
            <a:spLocks noChangeShapeType="1"/>
          </p:cNvSpPr>
          <p:nvPr/>
        </p:nvSpPr>
        <p:spPr bwMode="auto">
          <a:xfrm>
            <a:off x="64008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54"/>
          <p:cNvSpPr>
            <a:spLocks noChangeShapeType="1"/>
          </p:cNvSpPr>
          <p:nvPr/>
        </p:nvSpPr>
        <p:spPr bwMode="auto">
          <a:xfrm>
            <a:off x="71628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55"/>
          <p:cNvSpPr>
            <a:spLocks noChangeShapeType="1"/>
          </p:cNvSpPr>
          <p:nvPr/>
        </p:nvSpPr>
        <p:spPr bwMode="auto">
          <a:xfrm>
            <a:off x="72390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Rectangle 56"/>
          <p:cNvSpPr>
            <a:spLocks noChangeArrowheads="1"/>
          </p:cNvSpPr>
          <p:nvPr/>
        </p:nvSpPr>
        <p:spPr bwMode="auto">
          <a:xfrm>
            <a:off x="6781800" y="36576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pSp>
        <p:nvGrpSpPr>
          <p:cNvPr id="6163" name="Group 57"/>
          <p:cNvGrpSpPr>
            <a:grpSpLocks/>
          </p:cNvGrpSpPr>
          <p:nvPr/>
        </p:nvGrpSpPr>
        <p:grpSpPr bwMode="auto">
          <a:xfrm>
            <a:off x="1447800" y="4876800"/>
            <a:ext cx="228600" cy="533400"/>
            <a:chOff x="2653" y="1440"/>
            <a:chExt cx="137" cy="374"/>
          </a:xfrm>
        </p:grpSpPr>
        <p:sp>
          <p:nvSpPr>
            <p:cNvPr id="6177" name="Oval 5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Line 5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4" name="Rectangle 60"/>
          <p:cNvSpPr>
            <a:spLocks noChangeArrowheads="1"/>
          </p:cNvSpPr>
          <p:nvPr/>
        </p:nvSpPr>
        <p:spPr bwMode="auto">
          <a:xfrm>
            <a:off x="1600200" y="4953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sp>
        <p:nvSpPr>
          <p:cNvPr id="6165" name="Rectangle 61"/>
          <p:cNvSpPr>
            <a:spLocks noChangeArrowheads="1"/>
          </p:cNvSpPr>
          <p:nvPr/>
        </p:nvSpPr>
        <p:spPr bwMode="auto">
          <a:xfrm>
            <a:off x="20574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=</a:t>
            </a:r>
          </a:p>
        </p:txBody>
      </p:sp>
      <p:grpSp>
        <p:nvGrpSpPr>
          <p:cNvPr id="6166" name="Group 62"/>
          <p:cNvGrpSpPr>
            <a:grpSpLocks/>
          </p:cNvGrpSpPr>
          <p:nvPr/>
        </p:nvGrpSpPr>
        <p:grpSpPr bwMode="auto">
          <a:xfrm>
            <a:off x="3733800" y="4876800"/>
            <a:ext cx="228600" cy="533400"/>
            <a:chOff x="2653" y="1440"/>
            <a:chExt cx="137" cy="374"/>
          </a:xfrm>
        </p:grpSpPr>
        <p:sp>
          <p:nvSpPr>
            <p:cNvPr id="6175" name="Oval 6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76" name="Line 6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7" name="Group 65"/>
          <p:cNvGrpSpPr>
            <a:grpSpLocks/>
          </p:cNvGrpSpPr>
          <p:nvPr/>
        </p:nvGrpSpPr>
        <p:grpSpPr bwMode="auto">
          <a:xfrm>
            <a:off x="3200400" y="4876800"/>
            <a:ext cx="228600" cy="533400"/>
            <a:chOff x="2653" y="1440"/>
            <a:chExt cx="137" cy="374"/>
          </a:xfrm>
        </p:grpSpPr>
        <p:sp>
          <p:nvSpPr>
            <p:cNvPr id="6173" name="Oval 6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74" name="Line 6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8" name="Group 68"/>
          <p:cNvGrpSpPr>
            <a:grpSpLocks/>
          </p:cNvGrpSpPr>
          <p:nvPr/>
        </p:nvGrpSpPr>
        <p:grpSpPr bwMode="auto">
          <a:xfrm>
            <a:off x="2667000" y="4876800"/>
            <a:ext cx="228600" cy="533400"/>
            <a:chOff x="2653" y="1440"/>
            <a:chExt cx="137" cy="374"/>
          </a:xfrm>
        </p:grpSpPr>
        <p:sp>
          <p:nvSpPr>
            <p:cNvPr id="6171" name="Oval 6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72" name="Line 7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9" name="Arc 78"/>
          <p:cNvSpPr>
            <a:spLocks/>
          </p:cNvSpPr>
          <p:nvPr/>
        </p:nvSpPr>
        <p:spPr bwMode="auto">
          <a:xfrm rot="8731963">
            <a:off x="2746375" y="5254625"/>
            <a:ext cx="508000" cy="473075"/>
          </a:xfrm>
          <a:custGeom>
            <a:avLst/>
            <a:gdLst>
              <a:gd name="T0" fmla="*/ 56580531 w 20602"/>
              <a:gd name="T1" fmla="*/ 0 h 21268"/>
              <a:gd name="T2" fmla="*/ 308867532 w 20602"/>
              <a:gd name="T3" fmla="*/ 162628169 h 21268"/>
              <a:gd name="T4" fmla="*/ 0 w 20602"/>
              <a:gd name="T5" fmla="*/ 234065092 h 21268"/>
              <a:gd name="T6" fmla="*/ 0 60000 65536"/>
              <a:gd name="T7" fmla="*/ 0 60000 65536"/>
              <a:gd name="T8" fmla="*/ 0 60000 65536"/>
              <a:gd name="T9" fmla="*/ 0 w 20602"/>
              <a:gd name="T10" fmla="*/ 0 h 21268"/>
              <a:gd name="T11" fmla="*/ 20602 w 20602"/>
              <a:gd name="T12" fmla="*/ 21268 h 212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02" h="21268" fill="none" extrusionOk="0">
                <a:moveTo>
                  <a:pt x="3773" y="0"/>
                </a:moveTo>
                <a:cubicBezTo>
                  <a:pt x="11698" y="1406"/>
                  <a:pt x="18183" y="7101"/>
                  <a:pt x="20601" y="14777"/>
                </a:cubicBezTo>
              </a:path>
              <a:path w="20602" h="21268" stroke="0" extrusionOk="0">
                <a:moveTo>
                  <a:pt x="3773" y="0"/>
                </a:moveTo>
                <a:cubicBezTo>
                  <a:pt x="11698" y="1406"/>
                  <a:pt x="18183" y="7101"/>
                  <a:pt x="20601" y="14777"/>
                </a:cubicBezTo>
                <a:lnTo>
                  <a:pt x="0" y="21268"/>
                </a:lnTo>
                <a:lnTo>
                  <a:pt x="377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Arc 79"/>
          <p:cNvSpPr>
            <a:spLocks/>
          </p:cNvSpPr>
          <p:nvPr/>
        </p:nvSpPr>
        <p:spPr bwMode="auto">
          <a:xfrm rot="8731963">
            <a:off x="3330575" y="5108575"/>
            <a:ext cx="473075" cy="561975"/>
          </a:xfrm>
          <a:custGeom>
            <a:avLst/>
            <a:gdLst>
              <a:gd name="T0" fmla="*/ 47875453 w 18517"/>
              <a:gd name="T1" fmla="*/ 0 h 21408"/>
              <a:gd name="T2" fmla="*/ 308779553 w 18517"/>
              <a:gd name="T3" fmla="*/ 186067051 h 21408"/>
              <a:gd name="T4" fmla="*/ 0 w 18517"/>
              <a:gd name="T5" fmla="*/ 387256390 h 21408"/>
              <a:gd name="T6" fmla="*/ 0 60000 65536"/>
              <a:gd name="T7" fmla="*/ 0 60000 65536"/>
              <a:gd name="T8" fmla="*/ 0 60000 65536"/>
              <a:gd name="T9" fmla="*/ 0 w 18517"/>
              <a:gd name="T10" fmla="*/ 0 h 21408"/>
              <a:gd name="T11" fmla="*/ 18517 w 18517"/>
              <a:gd name="T12" fmla="*/ 21408 h 21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17" h="21408" fill="none" extrusionOk="0">
                <a:moveTo>
                  <a:pt x="2871" y="-1"/>
                </a:moveTo>
                <a:cubicBezTo>
                  <a:pt x="9378" y="872"/>
                  <a:pt x="15135" y="4657"/>
                  <a:pt x="18516" y="10286"/>
                </a:cubicBezTo>
              </a:path>
              <a:path w="18517" h="21408" stroke="0" extrusionOk="0">
                <a:moveTo>
                  <a:pt x="2871" y="-1"/>
                </a:moveTo>
                <a:cubicBezTo>
                  <a:pt x="9378" y="872"/>
                  <a:pt x="15135" y="4657"/>
                  <a:pt x="18516" y="10286"/>
                </a:cubicBezTo>
                <a:lnTo>
                  <a:pt x="0" y="21408"/>
                </a:lnTo>
                <a:lnTo>
                  <a:pt x="2871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Tiết 5: Ôn bài hát : Hãy giữ cho em bầu trời xanh</a:t>
            </a:r>
            <a:r>
              <a:rPr lang="en-US" sz="3200" smtClean="0">
                <a:solidFill>
                  <a:srgbClr val="FF0066"/>
                </a:solidFill>
              </a:rPr>
              <a:t>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18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graphicFrame>
        <p:nvGraphicFramePr>
          <p:cNvPr id="34953" name="Group 137"/>
          <p:cNvGraphicFramePr>
            <a:graphicFrameLocks noGrp="1"/>
          </p:cNvGraphicFramePr>
          <p:nvPr>
            <p:ph sz="half" idx="1"/>
          </p:nvPr>
        </p:nvGraphicFramePr>
        <p:xfrm>
          <a:off x="457200" y="3124200"/>
          <a:ext cx="7543800" cy="731838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457200" y="1905000"/>
            <a:ext cx="8077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2. Tập </a:t>
            </a:r>
            <a:r>
              <a:rPr lang="vi-VN" sz="2800" b="1">
                <a:solidFill>
                  <a:srgbClr val="FF00FF"/>
                </a:solidFill>
              </a:rPr>
              <a:t>đ</a:t>
            </a:r>
            <a:r>
              <a:rPr lang="en-US" sz="2800" b="1">
                <a:solidFill>
                  <a:srgbClr val="FF00FF"/>
                </a:solidFill>
              </a:rPr>
              <a:t>ọc nhạc: 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                         </a:t>
            </a:r>
            <a:r>
              <a:rPr lang="en-US" sz="2800" b="1">
                <a:solidFill>
                  <a:srgbClr val="0000FF"/>
                </a:solidFill>
              </a:rPr>
              <a:t>TĐN số 2:  </a:t>
            </a:r>
            <a:r>
              <a:rPr lang="en-US" sz="3600" b="1">
                <a:solidFill>
                  <a:srgbClr val="0000FF"/>
                </a:solidFill>
              </a:rPr>
              <a:t>Mặt trời lên</a:t>
            </a:r>
          </a:p>
          <a:p>
            <a:pPr marL="342900" indent="-342900"/>
            <a:endParaRPr lang="en-US" sz="3600" b="1" i="1" u="sng">
              <a:solidFill>
                <a:srgbClr val="0000FF"/>
              </a:solidFill>
            </a:endParaRPr>
          </a:p>
          <a:p>
            <a:pPr marL="342900" indent="-342900"/>
            <a:endParaRPr lang="en-US" sz="2800" b="1" i="1" u="sng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3505200" y="3352800"/>
            <a:ext cx="228600" cy="533400"/>
            <a:chOff x="2653" y="1440"/>
            <a:chExt cx="137" cy="374"/>
          </a:xfrm>
        </p:grpSpPr>
        <p:sp>
          <p:nvSpPr>
            <p:cNvPr id="7266" name="Oval 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7" name="Line 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5" name="Group 22"/>
          <p:cNvGrpSpPr>
            <a:grpSpLocks/>
          </p:cNvGrpSpPr>
          <p:nvPr/>
        </p:nvGrpSpPr>
        <p:grpSpPr bwMode="auto">
          <a:xfrm>
            <a:off x="1524000" y="3581400"/>
            <a:ext cx="228600" cy="533400"/>
            <a:chOff x="2653" y="1440"/>
            <a:chExt cx="137" cy="374"/>
          </a:xfrm>
        </p:grpSpPr>
        <p:sp>
          <p:nvSpPr>
            <p:cNvPr id="7264" name="Oval 2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5" name="Line 2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6" name="Rectangle 36"/>
          <p:cNvSpPr>
            <a:spLocks noChangeArrowheads="1"/>
          </p:cNvSpPr>
          <p:nvPr/>
        </p:nvSpPr>
        <p:spPr bwMode="auto">
          <a:xfrm>
            <a:off x="7239000" y="30480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aphicFrame>
        <p:nvGraphicFramePr>
          <p:cNvPr id="34954" name="Group 138"/>
          <p:cNvGraphicFramePr>
            <a:graphicFrameLocks noGrp="1"/>
          </p:cNvGraphicFramePr>
          <p:nvPr>
            <p:ph sz="half" idx="2"/>
          </p:nvPr>
        </p:nvGraphicFramePr>
        <p:xfrm>
          <a:off x="457200" y="4953000"/>
          <a:ext cx="7543800" cy="762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7199" name="Rectangle 103"/>
          <p:cNvSpPr>
            <a:spLocks noChangeArrowheads="1"/>
          </p:cNvSpPr>
          <p:nvPr/>
        </p:nvSpPr>
        <p:spPr bwMode="auto">
          <a:xfrm>
            <a:off x="1143000" y="3048000"/>
            <a:ext cx="30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</a:t>
            </a:r>
          </a:p>
          <a:p>
            <a:r>
              <a:rPr lang="en-US" sz="2400" b="1"/>
              <a:t>4</a:t>
            </a:r>
          </a:p>
        </p:txBody>
      </p:sp>
      <p:pic>
        <p:nvPicPr>
          <p:cNvPr id="7200" name="Picture 104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956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105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7244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02" name="Group 107"/>
          <p:cNvGrpSpPr>
            <a:grpSpLocks/>
          </p:cNvGrpSpPr>
          <p:nvPr/>
        </p:nvGrpSpPr>
        <p:grpSpPr bwMode="auto">
          <a:xfrm>
            <a:off x="2057400" y="3581400"/>
            <a:ext cx="228600" cy="533400"/>
            <a:chOff x="2653" y="1440"/>
            <a:chExt cx="137" cy="374"/>
          </a:xfrm>
        </p:grpSpPr>
        <p:sp>
          <p:nvSpPr>
            <p:cNvPr id="7262" name="Oval 10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3" name="Line 10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3" name="Group 110"/>
          <p:cNvGrpSpPr>
            <a:grpSpLocks/>
          </p:cNvGrpSpPr>
          <p:nvPr/>
        </p:nvGrpSpPr>
        <p:grpSpPr bwMode="auto">
          <a:xfrm>
            <a:off x="2590800" y="3581400"/>
            <a:ext cx="228600" cy="533400"/>
            <a:chOff x="2653" y="1440"/>
            <a:chExt cx="137" cy="374"/>
          </a:xfrm>
        </p:grpSpPr>
        <p:sp>
          <p:nvSpPr>
            <p:cNvPr id="7260" name="Oval 11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1" name="Line 11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4" name="Group 113"/>
          <p:cNvGrpSpPr>
            <a:grpSpLocks/>
          </p:cNvGrpSpPr>
          <p:nvPr/>
        </p:nvGrpSpPr>
        <p:grpSpPr bwMode="auto">
          <a:xfrm>
            <a:off x="4114800" y="3200400"/>
            <a:ext cx="228600" cy="533400"/>
            <a:chOff x="2653" y="1440"/>
            <a:chExt cx="137" cy="374"/>
          </a:xfrm>
        </p:grpSpPr>
        <p:sp>
          <p:nvSpPr>
            <p:cNvPr id="7258" name="Oval 11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9" name="Line 11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5" name="Group 116"/>
          <p:cNvGrpSpPr>
            <a:grpSpLocks/>
          </p:cNvGrpSpPr>
          <p:nvPr/>
        </p:nvGrpSpPr>
        <p:grpSpPr bwMode="auto">
          <a:xfrm>
            <a:off x="4876800" y="3200400"/>
            <a:ext cx="228600" cy="533400"/>
            <a:chOff x="2653" y="1440"/>
            <a:chExt cx="137" cy="374"/>
          </a:xfrm>
        </p:grpSpPr>
        <p:sp>
          <p:nvSpPr>
            <p:cNvPr id="7256" name="Oval 1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7" name="Line 1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6" name="Line 119"/>
          <p:cNvSpPr>
            <a:spLocks noChangeShapeType="1"/>
          </p:cNvSpPr>
          <p:nvPr/>
        </p:nvSpPr>
        <p:spPr bwMode="auto">
          <a:xfrm>
            <a:off x="3276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07" name="Group 120"/>
          <p:cNvGrpSpPr>
            <a:grpSpLocks/>
          </p:cNvGrpSpPr>
          <p:nvPr/>
        </p:nvGrpSpPr>
        <p:grpSpPr bwMode="auto">
          <a:xfrm>
            <a:off x="7086600" y="3200400"/>
            <a:ext cx="228600" cy="533400"/>
            <a:chOff x="2653" y="1440"/>
            <a:chExt cx="137" cy="374"/>
          </a:xfrm>
        </p:grpSpPr>
        <p:sp>
          <p:nvSpPr>
            <p:cNvPr id="7254" name="Oval 12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5" name="Line 12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8" name="Group 123"/>
          <p:cNvGrpSpPr>
            <a:grpSpLocks/>
          </p:cNvGrpSpPr>
          <p:nvPr/>
        </p:nvGrpSpPr>
        <p:grpSpPr bwMode="auto">
          <a:xfrm>
            <a:off x="7010400" y="5486400"/>
            <a:ext cx="228600" cy="533400"/>
            <a:chOff x="2653" y="1440"/>
            <a:chExt cx="137" cy="374"/>
          </a:xfrm>
        </p:grpSpPr>
        <p:sp>
          <p:nvSpPr>
            <p:cNvPr id="7252" name="Oval 12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3" name="Line 12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9" name="Line 126"/>
          <p:cNvSpPr>
            <a:spLocks noChangeShapeType="1"/>
          </p:cNvSpPr>
          <p:nvPr/>
        </p:nvSpPr>
        <p:spPr bwMode="auto">
          <a:xfrm>
            <a:off x="4648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10" name="Group 127"/>
          <p:cNvGrpSpPr>
            <a:grpSpLocks/>
          </p:cNvGrpSpPr>
          <p:nvPr/>
        </p:nvGrpSpPr>
        <p:grpSpPr bwMode="auto">
          <a:xfrm>
            <a:off x="5486400" y="3124200"/>
            <a:ext cx="228600" cy="533400"/>
            <a:chOff x="2653" y="1440"/>
            <a:chExt cx="137" cy="374"/>
          </a:xfrm>
        </p:grpSpPr>
        <p:sp>
          <p:nvSpPr>
            <p:cNvPr id="7250" name="Oval 12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Line 12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1" name="Group 130"/>
          <p:cNvGrpSpPr>
            <a:grpSpLocks/>
          </p:cNvGrpSpPr>
          <p:nvPr/>
        </p:nvGrpSpPr>
        <p:grpSpPr bwMode="auto">
          <a:xfrm>
            <a:off x="3886200" y="5029200"/>
            <a:ext cx="228600" cy="533400"/>
            <a:chOff x="2653" y="1440"/>
            <a:chExt cx="137" cy="374"/>
          </a:xfrm>
        </p:grpSpPr>
        <p:sp>
          <p:nvSpPr>
            <p:cNvPr id="7248" name="Oval 13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9" name="Line 13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2" name="Group 133"/>
          <p:cNvGrpSpPr>
            <a:grpSpLocks/>
          </p:cNvGrpSpPr>
          <p:nvPr/>
        </p:nvGrpSpPr>
        <p:grpSpPr bwMode="auto">
          <a:xfrm>
            <a:off x="6096000" y="3124200"/>
            <a:ext cx="228600" cy="533400"/>
            <a:chOff x="2653" y="1440"/>
            <a:chExt cx="137" cy="374"/>
          </a:xfrm>
        </p:grpSpPr>
        <p:sp>
          <p:nvSpPr>
            <p:cNvPr id="7246" name="Oval 13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7" name="Line 13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3" name="Line 136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14" name="Group 139"/>
          <p:cNvGrpSpPr>
            <a:grpSpLocks/>
          </p:cNvGrpSpPr>
          <p:nvPr/>
        </p:nvGrpSpPr>
        <p:grpSpPr bwMode="auto">
          <a:xfrm>
            <a:off x="5334000" y="5257800"/>
            <a:ext cx="228600" cy="533400"/>
            <a:chOff x="2653" y="1440"/>
            <a:chExt cx="137" cy="374"/>
          </a:xfrm>
        </p:grpSpPr>
        <p:sp>
          <p:nvSpPr>
            <p:cNvPr id="7244" name="Oval 14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Line 14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5" name="Group 142"/>
          <p:cNvGrpSpPr>
            <a:grpSpLocks/>
          </p:cNvGrpSpPr>
          <p:nvPr/>
        </p:nvGrpSpPr>
        <p:grpSpPr bwMode="auto">
          <a:xfrm>
            <a:off x="4724400" y="5029200"/>
            <a:ext cx="228600" cy="533400"/>
            <a:chOff x="2653" y="1440"/>
            <a:chExt cx="137" cy="374"/>
          </a:xfrm>
        </p:grpSpPr>
        <p:sp>
          <p:nvSpPr>
            <p:cNvPr id="7242" name="Oval 14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3" name="Line 14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6" name="Group 145"/>
          <p:cNvGrpSpPr>
            <a:grpSpLocks/>
          </p:cNvGrpSpPr>
          <p:nvPr/>
        </p:nvGrpSpPr>
        <p:grpSpPr bwMode="auto">
          <a:xfrm>
            <a:off x="2438400" y="4953000"/>
            <a:ext cx="228600" cy="533400"/>
            <a:chOff x="2653" y="1440"/>
            <a:chExt cx="137" cy="374"/>
          </a:xfrm>
        </p:grpSpPr>
        <p:sp>
          <p:nvSpPr>
            <p:cNvPr id="7240" name="Oval 14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14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7" name="Group 148"/>
          <p:cNvGrpSpPr>
            <a:grpSpLocks/>
          </p:cNvGrpSpPr>
          <p:nvPr/>
        </p:nvGrpSpPr>
        <p:grpSpPr bwMode="auto">
          <a:xfrm>
            <a:off x="1828800" y="4953000"/>
            <a:ext cx="228600" cy="533400"/>
            <a:chOff x="2653" y="1440"/>
            <a:chExt cx="137" cy="374"/>
          </a:xfrm>
        </p:grpSpPr>
        <p:sp>
          <p:nvSpPr>
            <p:cNvPr id="7238" name="Oval 14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Line 15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8" name="Group 151"/>
          <p:cNvGrpSpPr>
            <a:grpSpLocks/>
          </p:cNvGrpSpPr>
          <p:nvPr/>
        </p:nvGrpSpPr>
        <p:grpSpPr bwMode="auto">
          <a:xfrm>
            <a:off x="1295400" y="4953000"/>
            <a:ext cx="228600" cy="533400"/>
            <a:chOff x="2653" y="1440"/>
            <a:chExt cx="137" cy="374"/>
          </a:xfrm>
        </p:grpSpPr>
        <p:sp>
          <p:nvSpPr>
            <p:cNvPr id="7236" name="Oval 1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1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9" name="Line 154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20" name="Group 155"/>
          <p:cNvGrpSpPr>
            <a:grpSpLocks/>
          </p:cNvGrpSpPr>
          <p:nvPr/>
        </p:nvGrpSpPr>
        <p:grpSpPr bwMode="auto">
          <a:xfrm>
            <a:off x="3276600" y="5410200"/>
            <a:ext cx="228600" cy="533400"/>
            <a:chOff x="2653" y="1440"/>
            <a:chExt cx="137" cy="374"/>
          </a:xfrm>
        </p:grpSpPr>
        <p:sp>
          <p:nvSpPr>
            <p:cNvPr id="7234" name="Oval 15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Line 15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1" name="Line 158"/>
          <p:cNvSpPr>
            <a:spLocks noChangeShapeType="1"/>
          </p:cNvSpPr>
          <p:nvPr/>
        </p:nvSpPr>
        <p:spPr bwMode="auto">
          <a:xfrm>
            <a:off x="6553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2" name="Line 159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23" name="Group 160"/>
          <p:cNvGrpSpPr>
            <a:grpSpLocks/>
          </p:cNvGrpSpPr>
          <p:nvPr/>
        </p:nvGrpSpPr>
        <p:grpSpPr bwMode="auto">
          <a:xfrm>
            <a:off x="5943600" y="5410200"/>
            <a:ext cx="228600" cy="533400"/>
            <a:chOff x="2653" y="1440"/>
            <a:chExt cx="137" cy="374"/>
          </a:xfrm>
        </p:grpSpPr>
        <p:sp>
          <p:nvSpPr>
            <p:cNvPr id="7232" name="Oval 16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3" name="Line 16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4" name="Line 163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5" name="Rectangle 164"/>
          <p:cNvSpPr>
            <a:spLocks noChangeArrowheads="1"/>
          </p:cNvSpPr>
          <p:nvPr/>
        </p:nvSpPr>
        <p:spPr bwMode="auto">
          <a:xfrm>
            <a:off x="7162800" y="548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.</a:t>
            </a:r>
          </a:p>
        </p:txBody>
      </p:sp>
      <p:sp>
        <p:nvSpPr>
          <p:cNvPr id="7226" name="Line 165"/>
          <p:cNvSpPr>
            <a:spLocks noChangeShapeType="1"/>
          </p:cNvSpPr>
          <p:nvPr/>
        </p:nvSpPr>
        <p:spPr bwMode="auto">
          <a:xfrm>
            <a:off x="19812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Line 166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8" name="Line 167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9" name="Line 168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5" name="Rectangle 169"/>
          <p:cNvSpPr>
            <a:spLocks noChangeArrowheads="1"/>
          </p:cNvSpPr>
          <p:nvPr/>
        </p:nvSpPr>
        <p:spPr bwMode="auto">
          <a:xfrm>
            <a:off x="838200" y="42672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  </a:t>
            </a:r>
            <a:r>
              <a:rPr lang="en-US" sz="2400" b="1">
                <a:solidFill>
                  <a:srgbClr val="FF0066"/>
                </a:solidFill>
              </a:rPr>
              <a:t>Mặt trời vừa    lên chim ca  hót  khắp    n</a:t>
            </a:r>
            <a:r>
              <a:rPr lang="vi-VN" sz="2400" b="1">
                <a:solidFill>
                  <a:srgbClr val="FF0066"/>
                </a:solidFill>
              </a:rPr>
              <a:t>ơ</a:t>
            </a:r>
            <a:r>
              <a:rPr lang="en-US" sz="2400" b="1">
                <a:solidFill>
                  <a:srgbClr val="FF0066"/>
                </a:solidFill>
              </a:rPr>
              <a:t>i</a:t>
            </a:r>
          </a:p>
        </p:txBody>
      </p:sp>
      <p:sp>
        <p:nvSpPr>
          <p:cNvPr id="34986" name="Rectangle 170"/>
          <p:cNvSpPr>
            <a:spLocks noChangeArrowheads="1"/>
          </p:cNvSpPr>
          <p:nvPr/>
        </p:nvSpPr>
        <p:spPr bwMode="auto">
          <a:xfrm>
            <a:off x="762000" y="5903913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>Cất b</a:t>
            </a:r>
            <a:r>
              <a:rPr lang="vi-VN" sz="2400" b="1">
                <a:solidFill>
                  <a:srgbClr val="FF0066"/>
                </a:solidFill>
              </a:rPr>
              <a:t>ư</a:t>
            </a:r>
            <a:r>
              <a:rPr lang="en-US" sz="2400" b="1">
                <a:solidFill>
                  <a:srgbClr val="FF0066"/>
                </a:solidFill>
              </a:rPr>
              <a:t>ớc tới tr</a:t>
            </a:r>
            <a:r>
              <a:rPr lang="vi-VN" sz="2400" b="1">
                <a:solidFill>
                  <a:srgbClr val="FF0066"/>
                </a:solidFill>
              </a:rPr>
              <a:t>ư</a:t>
            </a:r>
            <a:r>
              <a:rPr lang="en-US" sz="2400" b="1">
                <a:solidFill>
                  <a:srgbClr val="FF0066"/>
                </a:solidFill>
              </a:rPr>
              <a:t>ờng tiếng hát vang yêu  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85" grpId="0"/>
      <p:bldP spid="349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Tiết 5: Ôn bài hát : Hãy giữ cho em bầu trời xanh</a:t>
            </a:r>
            <a:r>
              <a:rPr lang="en-US" sz="3200" smtClean="0">
                <a:solidFill>
                  <a:srgbClr val="FF0066"/>
                </a:solidFill>
              </a:rPr>
              <a:t>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18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3124200"/>
          <a:ext cx="7543800" cy="731838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4800" y="1905000"/>
            <a:ext cx="838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3. Thi sáng tác lời ca mới dựa trên giai </a:t>
            </a:r>
            <a:r>
              <a:rPr lang="vi-VN" sz="2800" b="1">
                <a:solidFill>
                  <a:srgbClr val="FF00FF"/>
                </a:solidFill>
              </a:rPr>
              <a:t>đ</a:t>
            </a:r>
            <a:r>
              <a:rPr lang="en-US" sz="2800" b="1">
                <a:solidFill>
                  <a:srgbClr val="FF00FF"/>
                </a:solidFill>
              </a:rPr>
              <a:t>iệu TĐN số 2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    VD: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                         </a:t>
            </a:r>
            <a:endParaRPr lang="en-US" sz="2800" b="1" i="1" u="sng">
              <a:solidFill>
                <a:srgbClr val="0000FF"/>
              </a:solidFill>
            </a:endParaRPr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3505200" y="3352800"/>
            <a:ext cx="228600" cy="533400"/>
            <a:chOff x="2653" y="1440"/>
            <a:chExt cx="137" cy="374"/>
          </a:xfrm>
        </p:grpSpPr>
        <p:sp>
          <p:nvSpPr>
            <p:cNvPr id="8290" name="Oval 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1" name="Line 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9" name="Group 19"/>
          <p:cNvGrpSpPr>
            <a:grpSpLocks/>
          </p:cNvGrpSpPr>
          <p:nvPr/>
        </p:nvGrpSpPr>
        <p:grpSpPr bwMode="auto">
          <a:xfrm>
            <a:off x="1524000" y="3581400"/>
            <a:ext cx="228600" cy="533400"/>
            <a:chOff x="2653" y="1440"/>
            <a:chExt cx="137" cy="374"/>
          </a:xfrm>
        </p:grpSpPr>
        <p:sp>
          <p:nvSpPr>
            <p:cNvPr id="8288" name="Oval 2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Line 2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0" name="Rectangle 22"/>
          <p:cNvSpPr>
            <a:spLocks noChangeArrowheads="1"/>
          </p:cNvSpPr>
          <p:nvPr/>
        </p:nvSpPr>
        <p:spPr bwMode="auto">
          <a:xfrm>
            <a:off x="7239000" y="30480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aphicFrame>
        <p:nvGraphicFramePr>
          <p:cNvPr id="36887" name="Group 23"/>
          <p:cNvGraphicFramePr>
            <a:graphicFrameLocks noGrp="1"/>
          </p:cNvGraphicFramePr>
          <p:nvPr>
            <p:ph sz="half" idx="2"/>
          </p:nvPr>
        </p:nvGraphicFramePr>
        <p:xfrm>
          <a:off x="457200" y="4953000"/>
          <a:ext cx="7543800" cy="762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223" name="Rectangle 35"/>
          <p:cNvSpPr>
            <a:spLocks noChangeArrowheads="1"/>
          </p:cNvSpPr>
          <p:nvPr/>
        </p:nvSpPr>
        <p:spPr bwMode="auto">
          <a:xfrm>
            <a:off x="1143000" y="3048000"/>
            <a:ext cx="30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</a:t>
            </a:r>
          </a:p>
          <a:p>
            <a:r>
              <a:rPr lang="en-US" sz="2400" b="1"/>
              <a:t>4</a:t>
            </a:r>
          </a:p>
        </p:txBody>
      </p:sp>
      <p:pic>
        <p:nvPicPr>
          <p:cNvPr id="8224" name="Picture 36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956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37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7244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26" name="Group 38"/>
          <p:cNvGrpSpPr>
            <a:grpSpLocks/>
          </p:cNvGrpSpPr>
          <p:nvPr/>
        </p:nvGrpSpPr>
        <p:grpSpPr bwMode="auto">
          <a:xfrm>
            <a:off x="2057400" y="3581400"/>
            <a:ext cx="228600" cy="533400"/>
            <a:chOff x="2653" y="1440"/>
            <a:chExt cx="137" cy="374"/>
          </a:xfrm>
        </p:grpSpPr>
        <p:sp>
          <p:nvSpPr>
            <p:cNvPr id="8286" name="Oval 3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7" name="Line 4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7" name="Group 41"/>
          <p:cNvGrpSpPr>
            <a:grpSpLocks/>
          </p:cNvGrpSpPr>
          <p:nvPr/>
        </p:nvGrpSpPr>
        <p:grpSpPr bwMode="auto">
          <a:xfrm>
            <a:off x="2590800" y="3581400"/>
            <a:ext cx="228600" cy="533400"/>
            <a:chOff x="2653" y="1440"/>
            <a:chExt cx="137" cy="374"/>
          </a:xfrm>
        </p:grpSpPr>
        <p:sp>
          <p:nvSpPr>
            <p:cNvPr id="8284" name="Oval 4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Line 4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8" name="Group 44"/>
          <p:cNvGrpSpPr>
            <a:grpSpLocks/>
          </p:cNvGrpSpPr>
          <p:nvPr/>
        </p:nvGrpSpPr>
        <p:grpSpPr bwMode="auto">
          <a:xfrm>
            <a:off x="4114800" y="3200400"/>
            <a:ext cx="228600" cy="533400"/>
            <a:chOff x="2653" y="1440"/>
            <a:chExt cx="137" cy="374"/>
          </a:xfrm>
        </p:grpSpPr>
        <p:sp>
          <p:nvSpPr>
            <p:cNvPr id="8282" name="Oval 4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4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9" name="Group 47"/>
          <p:cNvGrpSpPr>
            <a:grpSpLocks/>
          </p:cNvGrpSpPr>
          <p:nvPr/>
        </p:nvGrpSpPr>
        <p:grpSpPr bwMode="auto">
          <a:xfrm>
            <a:off x="4876800" y="3200400"/>
            <a:ext cx="228600" cy="533400"/>
            <a:chOff x="2653" y="1440"/>
            <a:chExt cx="137" cy="374"/>
          </a:xfrm>
        </p:grpSpPr>
        <p:sp>
          <p:nvSpPr>
            <p:cNvPr id="8280" name="Oval 4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Line 4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0" name="Line 50"/>
          <p:cNvSpPr>
            <a:spLocks noChangeShapeType="1"/>
          </p:cNvSpPr>
          <p:nvPr/>
        </p:nvSpPr>
        <p:spPr bwMode="auto">
          <a:xfrm>
            <a:off x="3276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1" name="Group 51"/>
          <p:cNvGrpSpPr>
            <a:grpSpLocks/>
          </p:cNvGrpSpPr>
          <p:nvPr/>
        </p:nvGrpSpPr>
        <p:grpSpPr bwMode="auto">
          <a:xfrm>
            <a:off x="7086600" y="3200400"/>
            <a:ext cx="228600" cy="533400"/>
            <a:chOff x="2653" y="1440"/>
            <a:chExt cx="137" cy="374"/>
          </a:xfrm>
        </p:grpSpPr>
        <p:sp>
          <p:nvSpPr>
            <p:cNvPr id="8278" name="Oval 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9" name="Line 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2" name="Group 54"/>
          <p:cNvGrpSpPr>
            <a:grpSpLocks/>
          </p:cNvGrpSpPr>
          <p:nvPr/>
        </p:nvGrpSpPr>
        <p:grpSpPr bwMode="auto">
          <a:xfrm>
            <a:off x="7010400" y="5486400"/>
            <a:ext cx="228600" cy="533400"/>
            <a:chOff x="2653" y="1440"/>
            <a:chExt cx="137" cy="374"/>
          </a:xfrm>
        </p:grpSpPr>
        <p:sp>
          <p:nvSpPr>
            <p:cNvPr id="8276" name="Oval 5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Line 5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Line 57"/>
          <p:cNvSpPr>
            <a:spLocks noChangeShapeType="1"/>
          </p:cNvSpPr>
          <p:nvPr/>
        </p:nvSpPr>
        <p:spPr bwMode="auto">
          <a:xfrm>
            <a:off x="4648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4" name="Group 58"/>
          <p:cNvGrpSpPr>
            <a:grpSpLocks/>
          </p:cNvGrpSpPr>
          <p:nvPr/>
        </p:nvGrpSpPr>
        <p:grpSpPr bwMode="auto">
          <a:xfrm>
            <a:off x="5486400" y="3124200"/>
            <a:ext cx="228600" cy="533400"/>
            <a:chOff x="2653" y="1440"/>
            <a:chExt cx="137" cy="374"/>
          </a:xfrm>
        </p:grpSpPr>
        <p:sp>
          <p:nvSpPr>
            <p:cNvPr id="8274" name="Oval 5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Line 6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5" name="Group 61"/>
          <p:cNvGrpSpPr>
            <a:grpSpLocks/>
          </p:cNvGrpSpPr>
          <p:nvPr/>
        </p:nvGrpSpPr>
        <p:grpSpPr bwMode="auto">
          <a:xfrm>
            <a:off x="3886200" y="5029200"/>
            <a:ext cx="228600" cy="533400"/>
            <a:chOff x="2653" y="1440"/>
            <a:chExt cx="137" cy="374"/>
          </a:xfrm>
        </p:grpSpPr>
        <p:sp>
          <p:nvSpPr>
            <p:cNvPr id="8272" name="Oval 6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6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6" name="Group 64"/>
          <p:cNvGrpSpPr>
            <a:grpSpLocks/>
          </p:cNvGrpSpPr>
          <p:nvPr/>
        </p:nvGrpSpPr>
        <p:grpSpPr bwMode="auto">
          <a:xfrm>
            <a:off x="6096000" y="3124200"/>
            <a:ext cx="228600" cy="533400"/>
            <a:chOff x="2653" y="1440"/>
            <a:chExt cx="137" cy="374"/>
          </a:xfrm>
        </p:grpSpPr>
        <p:sp>
          <p:nvSpPr>
            <p:cNvPr id="8270" name="Oval 6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Line 6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7" name="Line 67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8" name="Group 68"/>
          <p:cNvGrpSpPr>
            <a:grpSpLocks/>
          </p:cNvGrpSpPr>
          <p:nvPr/>
        </p:nvGrpSpPr>
        <p:grpSpPr bwMode="auto">
          <a:xfrm>
            <a:off x="5410200" y="5257800"/>
            <a:ext cx="228600" cy="533400"/>
            <a:chOff x="2653" y="1440"/>
            <a:chExt cx="137" cy="374"/>
          </a:xfrm>
        </p:grpSpPr>
        <p:sp>
          <p:nvSpPr>
            <p:cNvPr id="8268" name="Oval 6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Line 7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9" name="Group 71"/>
          <p:cNvGrpSpPr>
            <a:grpSpLocks/>
          </p:cNvGrpSpPr>
          <p:nvPr/>
        </p:nvGrpSpPr>
        <p:grpSpPr bwMode="auto">
          <a:xfrm>
            <a:off x="4724400" y="5029200"/>
            <a:ext cx="228600" cy="533400"/>
            <a:chOff x="2653" y="1440"/>
            <a:chExt cx="137" cy="374"/>
          </a:xfrm>
        </p:grpSpPr>
        <p:sp>
          <p:nvSpPr>
            <p:cNvPr id="8266" name="Oval 7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7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0" name="Group 74"/>
          <p:cNvGrpSpPr>
            <a:grpSpLocks/>
          </p:cNvGrpSpPr>
          <p:nvPr/>
        </p:nvGrpSpPr>
        <p:grpSpPr bwMode="auto">
          <a:xfrm>
            <a:off x="2438400" y="4953000"/>
            <a:ext cx="228600" cy="533400"/>
            <a:chOff x="2653" y="1440"/>
            <a:chExt cx="137" cy="374"/>
          </a:xfrm>
        </p:grpSpPr>
        <p:sp>
          <p:nvSpPr>
            <p:cNvPr id="8264" name="Oval 7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Line 7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1" name="Group 77"/>
          <p:cNvGrpSpPr>
            <a:grpSpLocks/>
          </p:cNvGrpSpPr>
          <p:nvPr/>
        </p:nvGrpSpPr>
        <p:grpSpPr bwMode="auto">
          <a:xfrm>
            <a:off x="1828800" y="4953000"/>
            <a:ext cx="228600" cy="533400"/>
            <a:chOff x="2653" y="1440"/>
            <a:chExt cx="137" cy="374"/>
          </a:xfrm>
        </p:grpSpPr>
        <p:sp>
          <p:nvSpPr>
            <p:cNvPr id="8262" name="Oval 7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3" name="Line 7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2" name="Group 80"/>
          <p:cNvGrpSpPr>
            <a:grpSpLocks/>
          </p:cNvGrpSpPr>
          <p:nvPr/>
        </p:nvGrpSpPr>
        <p:grpSpPr bwMode="auto">
          <a:xfrm>
            <a:off x="1295400" y="4953000"/>
            <a:ext cx="228600" cy="533400"/>
            <a:chOff x="2653" y="1440"/>
            <a:chExt cx="137" cy="374"/>
          </a:xfrm>
        </p:grpSpPr>
        <p:sp>
          <p:nvSpPr>
            <p:cNvPr id="8260" name="Oval 8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Line 8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3" name="Line 83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44" name="Group 84"/>
          <p:cNvGrpSpPr>
            <a:grpSpLocks/>
          </p:cNvGrpSpPr>
          <p:nvPr/>
        </p:nvGrpSpPr>
        <p:grpSpPr bwMode="auto">
          <a:xfrm>
            <a:off x="3276600" y="5410200"/>
            <a:ext cx="228600" cy="533400"/>
            <a:chOff x="2653" y="1440"/>
            <a:chExt cx="137" cy="374"/>
          </a:xfrm>
        </p:grpSpPr>
        <p:sp>
          <p:nvSpPr>
            <p:cNvPr id="8258" name="Oval 8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8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Line 87"/>
          <p:cNvSpPr>
            <a:spLocks noChangeShapeType="1"/>
          </p:cNvSpPr>
          <p:nvPr/>
        </p:nvSpPr>
        <p:spPr bwMode="auto">
          <a:xfrm>
            <a:off x="6553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6" name="Line 88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47" name="Group 89"/>
          <p:cNvGrpSpPr>
            <a:grpSpLocks/>
          </p:cNvGrpSpPr>
          <p:nvPr/>
        </p:nvGrpSpPr>
        <p:grpSpPr bwMode="auto">
          <a:xfrm>
            <a:off x="6019800" y="5410200"/>
            <a:ext cx="228600" cy="533400"/>
            <a:chOff x="2653" y="1440"/>
            <a:chExt cx="137" cy="374"/>
          </a:xfrm>
        </p:grpSpPr>
        <p:sp>
          <p:nvSpPr>
            <p:cNvPr id="8256" name="Oval 9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Line 9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8" name="Line 92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9" name="Rectangle 93"/>
          <p:cNvSpPr>
            <a:spLocks noChangeArrowheads="1"/>
          </p:cNvSpPr>
          <p:nvPr/>
        </p:nvSpPr>
        <p:spPr bwMode="auto">
          <a:xfrm>
            <a:off x="7162800" y="548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.</a:t>
            </a:r>
          </a:p>
        </p:txBody>
      </p:sp>
      <p:sp>
        <p:nvSpPr>
          <p:cNvPr id="8250" name="Line 94"/>
          <p:cNvSpPr>
            <a:spLocks noChangeShapeType="1"/>
          </p:cNvSpPr>
          <p:nvPr/>
        </p:nvSpPr>
        <p:spPr bwMode="auto">
          <a:xfrm>
            <a:off x="19812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1" name="Line 95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2" name="Line 96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3" name="Line 97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838200" y="42672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   </a:t>
            </a:r>
            <a:r>
              <a:rPr lang="en-US" sz="2400" b="1">
                <a:solidFill>
                  <a:srgbClr val="FF0066"/>
                </a:solidFill>
              </a:rPr>
              <a:t>cuộc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ời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ẹp   sao   khi em cất tiếng     </a:t>
            </a:r>
            <a:r>
              <a:rPr lang="en-US" sz="2800" b="1">
                <a:solidFill>
                  <a:srgbClr val="FF0066"/>
                </a:solidFill>
              </a:rPr>
              <a:t>ca</a:t>
            </a:r>
          </a:p>
        </p:txBody>
      </p:sp>
      <p:sp>
        <p:nvSpPr>
          <p:cNvPr id="36963" name="Rectangle 99"/>
          <p:cNvSpPr>
            <a:spLocks noChangeArrowheads="1"/>
          </p:cNvSpPr>
          <p:nvPr/>
        </p:nvSpPr>
        <p:spPr bwMode="auto">
          <a:xfrm>
            <a:off x="685800" y="6091238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>những lúc em c</a:t>
            </a:r>
            <a:r>
              <a:rPr lang="vi-VN" sz="2400" b="1">
                <a:solidFill>
                  <a:srgbClr val="FF0066"/>
                </a:solidFill>
              </a:rPr>
              <a:t>ư</a:t>
            </a:r>
            <a:r>
              <a:rPr lang="en-US" sz="2400" b="1">
                <a:solidFill>
                  <a:srgbClr val="FF0066"/>
                </a:solidFill>
              </a:rPr>
              <a:t>ời   tiếng hát thêm yêu  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2" grpId="0"/>
      <p:bldP spid="36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Âm nhạc</a:t>
            </a:r>
            <a:r>
              <a:rPr lang="en-US" sz="2400" b="1" smtClean="0">
                <a:solidFill>
                  <a:srgbClr val="FF0066"/>
                </a:solidFill>
              </a:rPr>
              <a:t/>
            </a:r>
            <a:br>
              <a:rPr lang="en-US" sz="2400" b="1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Tiết 5: Ôn bài hát : Hãy giữ cho em bầu trời xanh</a:t>
            </a:r>
            <a:r>
              <a:rPr lang="en-US" sz="3200" smtClean="0">
                <a:solidFill>
                  <a:srgbClr val="FF0066"/>
                </a:solidFill>
              </a:rPr>
              <a:t>  </a:t>
            </a:r>
            <a:br>
              <a:rPr lang="en-US" sz="3200" smtClean="0">
                <a:solidFill>
                  <a:srgbClr val="FF0066"/>
                </a:solidFill>
              </a:rPr>
            </a:br>
            <a:r>
              <a:rPr lang="en-US" sz="3200" smtClean="0">
                <a:solidFill>
                  <a:srgbClr val="FF0066"/>
                </a:solidFill>
              </a:rPr>
              <a:t>             </a:t>
            </a:r>
            <a:r>
              <a:rPr lang="en-US" sz="1800" b="1" i="1" smtClean="0">
                <a:solidFill>
                  <a:srgbClr val="FF0066"/>
                </a:solidFill>
              </a:rPr>
              <a:t>TẬP ĐỌC NHẠC: TĐN SỐ 2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3124200"/>
          <a:ext cx="7543800" cy="731838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04800" y="1905000"/>
            <a:ext cx="838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3. Thi sáng tác lời ca mới dựa trên giai </a:t>
            </a:r>
            <a:r>
              <a:rPr lang="vi-VN" sz="2800" b="1">
                <a:solidFill>
                  <a:srgbClr val="FF00FF"/>
                </a:solidFill>
              </a:rPr>
              <a:t>đ</a:t>
            </a:r>
            <a:r>
              <a:rPr lang="en-US" sz="2800" b="1">
                <a:solidFill>
                  <a:srgbClr val="FF00FF"/>
                </a:solidFill>
              </a:rPr>
              <a:t>iệu TĐN số 2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    VD: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</a:rPr>
              <a:t>                         </a:t>
            </a:r>
            <a:endParaRPr lang="en-US" sz="2800" b="1" i="1" u="sng">
              <a:solidFill>
                <a:srgbClr val="0000FF"/>
              </a:solidFill>
            </a:endParaRPr>
          </a:p>
        </p:txBody>
      </p: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3505200" y="3352800"/>
            <a:ext cx="228600" cy="533400"/>
            <a:chOff x="2653" y="1440"/>
            <a:chExt cx="137" cy="374"/>
          </a:xfrm>
        </p:grpSpPr>
        <p:sp>
          <p:nvSpPr>
            <p:cNvPr id="9314" name="Oval 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1524000" y="3581400"/>
            <a:ext cx="228600" cy="533400"/>
            <a:chOff x="2653" y="1440"/>
            <a:chExt cx="137" cy="374"/>
          </a:xfrm>
        </p:grpSpPr>
        <p:sp>
          <p:nvSpPr>
            <p:cNvPr id="9312" name="Oval 2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2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4" name="Rectangle 22"/>
          <p:cNvSpPr>
            <a:spLocks noChangeArrowheads="1"/>
          </p:cNvSpPr>
          <p:nvPr/>
        </p:nvSpPr>
        <p:spPr bwMode="auto">
          <a:xfrm>
            <a:off x="7239000" y="30480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aphicFrame>
        <p:nvGraphicFramePr>
          <p:cNvPr id="38935" name="Group 23"/>
          <p:cNvGraphicFramePr>
            <a:graphicFrameLocks noGrp="1"/>
          </p:cNvGraphicFramePr>
          <p:nvPr>
            <p:ph sz="half" idx="2"/>
          </p:nvPr>
        </p:nvGraphicFramePr>
        <p:xfrm>
          <a:off x="457200" y="4953000"/>
          <a:ext cx="7543800" cy="762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9247" name="Rectangle 35"/>
          <p:cNvSpPr>
            <a:spLocks noChangeArrowheads="1"/>
          </p:cNvSpPr>
          <p:nvPr/>
        </p:nvSpPr>
        <p:spPr bwMode="auto">
          <a:xfrm>
            <a:off x="1143000" y="3048000"/>
            <a:ext cx="30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</a:t>
            </a:r>
          </a:p>
          <a:p>
            <a:r>
              <a:rPr lang="en-US" sz="2400" b="1"/>
              <a:t>4</a:t>
            </a:r>
          </a:p>
        </p:txBody>
      </p:sp>
      <p:pic>
        <p:nvPicPr>
          <p:cNvPr id="9248" name="Picture 36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956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37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724400"/>
            <a:ext cx="3984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50" name="Group 38"/>
          <p:cNvGrpSpPr>
            <a:grpSpLocks/>
          </p:cNvGrpSpPr>
          <p:nvPr/>
        </p:nvGrpSpPr>
        <p:grpSpPr bwMode="auto">
          <a:xfrm>
            <a:off x="2057400" y="3581400"/>
            <a:ext cx="228600" cy="533400"/>
            <a:chOff x="2653" y="1440"/>
            <a:chExt cx="137" cy="374"/>
          </a:xfrm>
        </p:grpSpPr>
        <p:sp>
          <p:nvSpPr>
            <p:cNvPr id="9310" name="Oval 3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Line 4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1" name="Group 41"/>
          <p:cNvGrpSpPr>
            <a:grpSpLocks/>
          </p:cNvGrpSpPr>
          <p:nvPr/>
        </p:nvGrpSpPr>
        <p:grpSpPr bwMode="auto">
          <a:xfrm>
            <a:off x="2590800" y="3581400"/>
            <a:ext cx="228600" cy="533400"/>
            <a:chOff x="2653" y="1440"/>
            <a:chExt cx="137" cy="374"/>
          </a:xfrm>
        </p:grpSpPr>
        <p:sp>
          <p:nvSpPr>
            <p:cNvPr id="9308" name="Oval 4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Line 4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2" name="Group 44"/>
          <p:cNvGrpSpPr>
            <a:grpSpLocks/>
          </p:cNvGrpSpPr>
          <p:nvPr/>
        </p:nvGrpSpPr>
        <p:grpSpPr bwMode="auto">
          <a:xfrm>
            <a:off x="4114800" y="3200400"/>
            <a:ext cx="228600" cy="533400"/>
            <a:chOff x="2653" y="1440"/>
            <a:chExt cx="137" cy="374"/>
          </a:xfrm>
        </p:grpSpPr>
        <p:sp>
          <p:nvSpPr>
            <p:cNvPr id="9306" name="Oval 4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4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3" name="Group 47"/>
          <p:cNvGrpSpPr>
            <a:grpSpLocks/>
          </p:cNvGrpSpPr>
          <p:nvPr/>
        </p:nvGrpSpPr>
        <p:grpSpPr bwMode="auto">
          <a:xfrm>
            <a:off x="4876800" y="3200400"/>
            <a:ext cx="228600" cy="533400"/>
            <a:chOff x="2653" y="1440"/>
            <a:chExt cx="137" cy="374"/>
          </a:xfrm>
        </p:grpSpPr>
        <p:sp>
          <p:nvSpPr>
            <p:cNvPr id="9304" name="Oval 4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Line 4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4" name="Line 50"/>
          <p:cNvSpPr>
            <a:spLocks noChangeShapeType="1"/>
          </p:cNvSpPr>
          <p:nvPr/>
        </p:nvSpPr>
        <p:spPr bwMode="auto">
          <a:xfrm>
            <a:off x="3276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55" name="Group 51"/>
          <p:cNvGrpSpPr>
            <a:grpSpLocks/>
          </p:cNvGrpSpPr>
          <p:nvPr/>
        </p:nvGrpSpPr>
        <p:grpSpPr bwMode="auto">
          <a:xfrm>
            <a:off x="7086600" y="3200400"/>
            <a:ext cx="228600" cy="533400"/>
            <a:chOff x="2653" y="1440"/>
            <a:chExt cx="137" cy="374"/>
          </a:xfrm>
        </p:grpSpPr>
        <p:sp>
          <p:nvSpPr>
            <p:cNvPr id="9302" name="Oval 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3" name="Line 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6" name="Group 54"/>
          <p:cNvGrpSpPr>
            <a:grpSpLocks/>
          </p:cNvGrpSpPr>
          <p:nvPr/>
        </p:nvGrpSpPr>
        <p:grpSpPr bwMode="auto">
          <a:xfrm>
            <a:off x="7010400" y="5486400"/>
            <a:ext cx="228600" cy="533400"/>
            <a:chOff x="2653" y="1440"/>
            <a:chExt cx="137" cy="374"/>
          </a:xfrm>
        </p:grpSpPr>
        <p:sp>
          <p:nvSpPr>
            <p:cNvPr id="9300" name="Oval 5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Line 5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7" name="Line 57"/>
          <p:cNvSpPr>
            <a:spLocks noChangeShapeType="1"/>
          </p:cNvSpPr>
          <p:nvPr/>
        </p:nvSpPr>
        <p:spPr bwMode="auto">
          <a:xfrm>
            <a:off x="4648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58" name="Group 58"/>
          <p:cNvGrpSpPr>
            <a:grpSpLocks/>
          </p:cNvGrpSpPr>
          <p:nvPr/>
        </p:nvGrpSpPr>
        <p:grpSpPr bwMode="auto">
          <a:xfrm>
            <a:off x="5486400" y="3124200"/>
            <a:ext cx="228600" cy="533400"/>
            <a:chOff x="2653" y="1440"/>
            <a:chExt cx="137" cy="374"/>
          </a:xfrm>
        </p:grpSpPr>
        <p:sp>
          <p:nvSpPr>
            <p:cNvPr id="9298" name="Oval 5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6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9" name="Group 61"/>
          <p:cNvGrpSpPr>
            <a:grpSpLocks/>
          </p:cNvGrpSpPr>
          <p:nvPr/>
        </p:nvGrpSpPr>
        <p:grpSpPr bwMode="auto">
          <a:xfrm>
            <a:off x="3886200" y="5029200"/>
            <a:ext cx="228600" cy="533400"/>
            <a:chOff x="2653" y="1440"/>
            <a:chExt cx="137" cy="374"/>
          </a:xfrm>
        </p:grpSpPr>
        <p:sp>
          <p:nvSpPr>
            <p:cNvPr id="9296" name="Oval 6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Line 6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0" name="Group 64"/>
          <p:cNvGrpSpPr>
            <a:grpSpLocks/>
          </p:cNvGrpSpPr>
          <p:nvPr/>
        </p:nvGrpSpPr>
        <p:grpSpPr bwMode="auto">
          <a:xfrm>
            <a:off x="6096000" y="3124200"/>
            <a:ext cx="228600" cy="533400"/>
            <a:chOff x="2653" y="1440"/>
            <a:chExt cx="137" cy="374"/>
          </a:xfrm>
        </p:grpSpPr>
        <p:sp>
          <p:nvSpPr>
            <p:cNvPr id="9294" name="Oval 6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Line 6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1" name="Line 67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62" name="Group 68"/>
          <p:cNvGrpSpPr>
            <a:grpSpLocks/>
          </p:cNvGrpSpPr>
          <p:nvPr/>
        </p:nvGrpSpPr>
        <p:grpSpPr bwMode="auto">
          <a:xfrm>
            <a:off x="5410200" y="5257800"/>
            <a:ext cx="228600" cy="533400"/>
            <a:chOff x="2653" y="1440"/>
            <a:chExt cx="137" cy="374"/>
          </a:xfrm>
        </p:grpSpPr>
        <p:sp>
          <p:nvSpPr>
            <p:cNvPr id="9292" name="Oval 6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Line 7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3" name="Group 71"/>
          <p:cNvGrpSpPr>
            <a:grpSpLocks/>
          </p:cNvGrpSpPr>
          <p:nvPr/>
        </p:nvGrpSpPr>
        <p:grpSpPr bwMode="auto">
          <a:xfrm>
            <a:off x="4724400" y="5029200"/>
            <a:ext cx="228600" cy="533400"/>
            <a:chOff x="2653" y="1440"/>
            <a:chExt cx="137" cy="374"/>
          </a:xfrm>
        </p:grpSpPr>
        <p:sp>
          <p:nvSpPr>
            <p:cNvPr id="9290" name="Oval 7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7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4" name="Group 74"/>
          <p:cNvGrpSpPr>
            <a:grpSpLocks/>
          </p:cNvGrpSpPr>
          <p:nvPr/>
        </p:nvGrpSpPr>
        <p:grpSpPr bwMode="auto">
          <a:xfrm>
            <a:off x="2438400" y="4953000"/>
            <a:ext cx="228600" cy="533400"/>
            <a:chOff x="2653" y="1440"/>
            <a:chExt cx="137" cy="374"/>
          </a:xfrm>
        </p:grpSpPr>
        <p:sp>
          <p:nvSpPr>
            <p:cNvPr id="9288" name="Oval 7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Line 7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5" name="Group 77"/>
          <p:cNvGrpSpPr>
            <a:grpSpLocks/>
          </p:cNvGrpSpPr>
          <p:nvPr/>
        </p:nvGrpSpPr>
        <p:grpSpPr bwMode="auto">
          <a:xfrm>
            <a:off x="1828800" y="4953000"/>
            <a:ext cx="228600" cy="533400"/>
            <a:chOff x="2653" y="1440"/>
            <a:chExt cx="137" cy="374"/>
          </a:xfrm>
        </p:grpSpPr>
        <p:sp>
          <p:nvSpPr>
            <p:cNvPr id="9286" name="Oval 7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Line 7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6" name="Group 80"/>
          <p:cNvGrpSpPr>
            <a:grpSpLocks/>
          </p:cNvGrpSpPr>
          <p:nvPr/>
        </p:nvGrpSpPr>
        <p:grpSpPr bwMode="auto">
          <a:xfrm>
            <a:off x="1295400" y="4953000"/>
            <a:ext cx="228600" cy="533400"/>
            <a:chOff x="2653" y="1440"/>
            <a:chExt cx="137" cy="374"/>
          </a:xfrm>
        </p:grpSpPr>
        <p:sp>
          <p:nvSpPr>
            <p:cNvPr id="9284" name="Oval 8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Line 8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7" name="Line 83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68" name="Group 84"/>
          <p:cNvGrpSpPr>
            <a:grpSpLocks/>
          </p:cNvGrpSpPr>
          <p:nvPr/>
        </p:nvGrpSpPr>
        <p:grpSpPr bwMode="auto">
          <a:xfrm>
            <a:off x="3276600" y="5410200"/>
            <a:ext cx="228600" cy="533400"/>
            <a:chOff x="2653" y="1440"/>
            <a:chExt cx="137" cy="374"/>
          </a:xfrm>
        </p:grpSpPr>
        <p:sp>
          <p:nvSpPr>
            <p:cNvPr id="9282" name="Oval 8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8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9" name="Line 87"/>
          <p:cNvSpPr>
            <a:spLocks noChangeShapeType="1"/>
          </p:cNvSpPr>
          <p:nvPr/>
        </p:nvSpPr>
        <p:spPr bwMode="auto">
          <a:xfrm>
            <a:off x="6553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Line 88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71" name="Group 89"/>
          <p:cNvGrpSpPr>
            <a:grpSpLocks/>
          </p:cNvGrpSpPr>
          <p:nvPr/>
        </p:nvGrpSpPr>
        <p:grpSpPr bwMode="auto">
          <a:xfrm>
            <a:off x="6019800" y="5410200"/>
            <a:ext cx="228600" cy="533400"/>
            <a:chOff x="2653" y="1440"/>
            <a:chExt cx="137" cy="374"/>
          </a:xfrm>
        </p:grpSpPr>
        <p:sp>
          <p:nvSpPr>
            <p:cNvPr id="9280" name="Oval 9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Line 9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2" name="Line 92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93"/>
          <p:cNvSpPr>
            <a:spLocks noChangeArrowheads="1"/>
          </p:cNvSpPr>
          <p:nvPr/>
        </p:nvSpPr>
        <p:spPr bwMode="auto">
          <a:xfrm>
            <a:off x="7162800" y="548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.</a:t>
            </a:r>
          </a:p>
        </p:txBody>
      </p:sp>
      <p:sp>
        <p:nvSpPr>
          <p:cNvPr id="9274" name="Line 94"/>
          <p:cNvSpPr>
            <a:spLocks noChangeShapeType="1"/>
          </p:cNvSpPr>
          <p:nvPr/>
        </p:nvSpPr>
        <p:spPr bwMode="auto">
          <a:xfrm>
            <a:off x="19812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Line 95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Line 96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Line 97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10" name="Rectangle 98"/>
          <p:cNvSpPr>
            <a:spLocks noChangeArrowheads="1"/>
          </p:cNvSpPr>
          <p:nvPr/>
        </p:nvSpPr>
        <p:spPr bwMode="auto">
          <a:xfrm>
            <a:off x="838200" y="42672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   </a:t>
            </a:r>
            <a:r>
              <a:rPr lang="en-US" sz="2400" b="1">
                <a:solidFill>
                  <a:srgbClr val="FF0066"/>
                </a:solidFill>
              </a:rPr>
              <a:t>Nụ  hồng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ỏ  thắm nh</a:t>
            </a:r>
            <a:r>
              <a:rPr lang="vi-VN" sz="2400" b="1">
                <a:solidFill>
                  <a:srgbClr val="FF0066"/>
                </a:solidFill>
              </a:rPr>
              <a:t>ư</a:t>
            </a:r>
            <a:r>
              <a:rPr lang="en-US" sz="2400" b="1">
                <a:solidFill>
                  <a:srgbClr val="FF0066"/>
                </a:solidFill>
              </a:rPr>
              <a:t> khoe sắc ngát h</a:t>
            </a:r>
            <a:r>
              <a:rPr lang="vi-VN" sz="2400" b="1">
                <a:solidFill>
                  <a:srgbClr val="FF0066"/>
                </a:solidFill>
              </a:rPr>
              <a:t>ươ</a:t>
            </a:r>
            <a:r>
              <a:rPr lang="en-US" sz="2400" b="1">
                <a:solidFill>
                  <a:srgbClr val="FF0066"/>
                </a:solidFill>
              </a:rPr>
              <a:t>ng</a:t>
            </a:r>
          </a:p>
        </p:txBody>
      </p:sp>
      <p:sp>
        <p:nvSpPr>
          <p:cNvPr id="39011" name="Rectangle 99"/>
          <p:cNvSpPr>
            <a:spLocks noChangeArrowheads="1"/>
          </p:cNvSpPr>
          <p:nvPr/>
        </p:nvSpPr>
        <p:spPr bwMode="auto">
          <a:xfrm>
            <a:off x="685800" y="6096000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    </a:t>
            </a:r>
            <a:r>
              <a:rPr lang="en-US" sz="2400" b="1">
                <a:solidFill>
                  <a:srgbClr val="FF0066"/>
                </a:solidFill>
              </a:rPr>
              <a:t>Mỗi lúc hoa  nở mang sắc h</a:t>
            </a:r>
            <a:r>
              <a:rPr lang="vi-VN" sz="2400" b="1">
                <a:solidFill>
                  <a:srgbClr val="FF0066"/>
                </a:solidFill>
              </a:rPr>
              <a:t>ươ</a:t>
            </a:r>
            <a:r>
              <a:rPr lang="en-US" sz="2400" b="1">
                <a:solidFill>
                  <a:srgbClr val="FF0066"/>
                </a:solidFill>
              </a:rPr>
              <a:t>ng cho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0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0" grpId="0"/>
      <p:bldP spid="390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0" y="685800"/>
            <a:ext cx="9144000" cy="6477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9026916"/>
                <a:gd name="adj2" fmla="val 57991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GÌƠ HỌC ĐẾN ĐÂY LÀ KẾT THÚC RỒI HẸN GẶP LẠI CÁC EM VÀO GIỜ SAU NHÉ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342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.VnTime</vt:lpstr>
      <vt:lpstr>Default Design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 Âm nhạc Tiết 5: Ôn bài hát : Hãy giữ cho em bầu trời xanh                TẬP ĐỌC NHẠC: TĐN SỐ 2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50</cp:revision>
  <dcterms:created xsi:type="dcterms:W3CDTF">2009-07-30T01:25:26Z</dcterms:created>
  <dcterms:modified xsi:type="dcterms:W3CDTF">2016-06-30T02:19:04Z</dcterms:modified>
</cp:coreProperties>
</file>