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1" r:id="rId2"/>
    <p:sldId id="282" r:id="rId3"/>
    <p:sldId id="283" r:id="rId4"/>
    <p:sldId id="303" r:id="rId5"/>
    <p:sldId id="285" r:id="rId6"/>
    <p:sldId id="286" r:id="rId7"/>
    <p:sldId id="287" r:id="rId8"/>
    <p:sldId id="288" r:id="rId9"/>
    <p:sldId id="289" r:id="rId10"/>
    <p:sldId id="292" r:id="rId11"/>
    <p:sldId id="304" r:id="rId12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4"/>
      <p:bold r:id="rId15"/>
      <p:italic r:id="rId16"/>
      <p:boldItalic r:id="rId17"/>
    </p:embeddedFon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6600"/>
    <a:srgbClr val="FF33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48" d="100"/>
          <a:sy n="48" d="100"/>
        </p:scale>
        <p:origin x="1956" y="52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88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1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</a:rPr>
              <a:t>BÀI 3</a:t>
            </a:r>
            <a:endParaRPr lang="en-US" sz="66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4356" y="3667978"/>
            <a:ext cx="3693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</a:rPr>
              <a:t>-----La – </a:t>
            </a:r>
            <a:r>
              <a:rPr lang="en-US" sz="2800" b="1" dirty="0" err="1" smtClean="0">
                <a:solidFill>
                  <a:srgbClr val="FF33CC"/>
                </a:solidFill>
              </a:rPr>
              <a:t>Phông</a:t>
            </a:r>
            <a:r>
              <a:rPr lang="en-US" sz="2800" b="1" dirty="0" smtClean="0">
                <a:solidFill>
                  <a:srgbClr val="FF33CC"/>
                </a:solidFill>
              </a:rPr>
              <a:t> Ten------</a:t>
            </a:r>
            <a:endParaRPr lang="en-US" sz="2800" b="1" dirty="0">
              <a:solidFill>
                <a:srgbClr val="FF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17" y="1891768"/>
            <a:ext cx="55546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8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him 2 con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825500"/>
            <a:ext cx="82150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1"/>
            <a:ext cx="8432800" cy="139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1045029"/>
            <a:ext cx="8432800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988" r="4920" b="23534"/>
          <a:stretch/>
        </p:blipFill>
        <p:spPr>
          <a:xfrm>
            <a:off x="2089275" y="1208812"/>
            <a:ext cx="2314042" cy="17880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701" r="3817" b="25708"/>
          <a:stretch/>
        </p:blipFill>
        <p:spPr>
          <a:xfrm>
            <a:off x="5183949" y="1208812"/>
            <a:ext cx="2317609" cy="17529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999" r="5011" b="26428"/>
          <a:stretch/>
        </p:blipFill>
        <p:spPr>
          <a:xfrm>
            <a:off x="2089275" y="3489928"/>
            <a:ext cx="2314042" cy="17504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69" r="4876" b="27163"/>
          <a:stretch/>
        </p:blipFill>
        <p:spPr>
          <a:xfrm>
            <a:off x="5183949" y="3489928"/>
            <a:ext cx="2317609" cy="177229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83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8" y="1045921"/>
            <a:ext cx="2217857" cy="218861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28" y="1045920"/>
            <a:ext cx="2217857" cy="218861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8" y="3444069"/>
            <a:ext cx="2217857" cy="204233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49" y="3419809"/>
            <a:ext cx="2251977" cy="20665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88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988" r="4920" b="23534"/>
          <a:stretch/>
        </p:blipFill>
        <p:spPr>
          <a:xfrm>
            <a:off x="1149475" y="1052030"/>
            <a:ext cx="2663203" cy="20577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701" r="3817" b="25708"/>
          <a:stretch/>
        </p:blipFill>
        <p:spPr>
          <a:xfrm>
            <a:off x="5208043" y="1052030"/>
            <a:ext cx="2709495" cy="20493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999" r="5011" b="26428"/>
          <a:stretch/>
        </p:blipFill>
        <p:spPr>
          <a:xfrm>
            <a:off x="1120446" y="3393620"/>
            <a:ext cx="2692231" cy="20365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69" r="4876" b="27163"/>
          <a:stretch/>
        </p:blipFill>
        <p:spPr>
          <a:xfrm>
            <a:off x="5208043" y="3349633"/>
            <a:ext cx="2709495" cy="20719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371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con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him 2 con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141" y="825500"/>
            <a:ext cx="80554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23" y="357809"/>
            <a:ext cx="4966388" cy="4900898"/>
          </a:xfrm>
          <a:prstGeom prst="rect">
            <a:avLst/>
          </a:prstGeom>
          <a:ln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3281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92" y="430619"/>
            <a:ext cx="4759354" cy="469659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3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32" y="494874"/>
            <a:ext cx="4705936" cy="433349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5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37" y="356721"/>
            <a:ext cx="5055526" cy="463935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93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</TotalTime>
  <Words>28</Words>
  <Application>Microsoft Office PowerPoint</Application>
  <PresentationFormat>On-screen Show (16:10)</PresentationFormat>
  <Paragraphs>7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.VnAvant</vt:lpstr>
      <vt:lpstr>Times New Roman</vt:lpstr>
      <vt:lpstr>Arial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169</cp:revision>
  <dcterms:created xsi:type="dcterms:W3CDTF">2020-02-10T09:35:50Z</dcterms:created>
  <dcterms:modified xsi:type="dcterms:W3CDTF">2020-09-16T14:43:23Z</dcterms:modified>
</cp:coreProperties>
</file>