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332" r:id="rId4"/>
    <p:sldId id="333" r:id="rId5"/>
    <p:sldId id="334" r:id="rId6"/>
    <p:sldId id="337" r:id="rId7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.VnAvant" panose="020B7200000000000000" pitchFamily="34" charset="0"/>
      <p:regular r:id="rId13"/>
      <p:bold r:id="rId14"/>
      <p:italic r:id="rId15"/>
      <p:boldItalic r:id="rId16"/>
    </p:embeddedFont>
    <p:embeddedFont>
      <p:font typeface="宋体" panose="02010600030101010101" pitchFamily="2" charset="-122"/>
      <p:regular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CC"/>
    <a:srgbClr val="006600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4" d="100"/>
          <a:sy n="74" d="100"/>
        </p:scale>
        <p:origin x="1216" y="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1886" y="304800"/>
            <a:ext cx="8360228" cy="14369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TRƯỜNG TIỂU HỌC CỦA EM</a:t>
            </a:r>
            <a:endParaRPr lang="en-US" sz="41300" b="1" dirty="0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31" y="1898428"/>
            <a:ext cx="4702338" cy="365691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1: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58" y="1014184"/>
            <a:ext cx="6687312" cy="31272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86819" y="4028885"/>
            <a:ext cx="2155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.VnAvant" pitchFamily="34" charset="0"/>
              </a:rPr>
              <a:t>Tr­ưêng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häc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1: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248" y="1104415"/>
            <a:ext cx="2446940" cy="251491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3" y="1138254"/>
            <a:ext cx="3261360" cy="248107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535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141" y="944583"/>
            <a:ext cx="5937190" cy="396121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566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8005" y="139240"/>
            <a:ext cx="2550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Hoạt động 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86" y="1756934"/>
            <a:ext cx="4731656" cy="289781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799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0629" y="80903"/>
            <a:ext cx="2550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Hoạt động </a:t>
            </a:r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94" y="1694903"/>
            <a:ext cx="6742693" cy="217054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2539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25</Words>
  <Application>Microsoft Office PowerPoint</Application>
  <PresentationFormat>On-screen Show (16:10)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.VnAvant</vt:lpstr>
      <vt:lpstr>Arial</vt:lpstr>
      <vt:lpstr>宋体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Nguyen Phuong Lan</cp:lastModifiedBy>
  <cp:revision>184</cp:revision>
  <dcterms:created xsi:type="dcterms:W3CDTF">2020-02-10T09:35:50Z</dcterms:created>
  <dcterms:modified xsi:type="dcterms:W3CDTF">2020-09-17T14:13:21Z</dcterms:modified>
</cp:coreProperties>
</file>