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19" r:id="rId4"/>
    <p:sldId id="330" r:id="rId5"/>
    <p:sldId id="332" r:id="rId6"/>
    <p:sldId id="320" r:id="rId7"/>
    <p:sldId id="333" r:id="rId8"/>
    <p:sldId id="323" r:id="rId9"/>
  </p:sldIdLst>
  <p:sldSz cx="9144000" cy="5715000" type="screen16x10"/>
  <p:notesSz cx="6858000" cy="9144000"/>
  <p:embeddedFontLst>
    <p:embeddedFont>
      <p:font typeface=".VnArial" panose="020B7200000000000000" pitchFamily="34" charset="0"/>
      <p:regular r:id="rId11"/>
      <p:bold r:id="rId12"/>
      <p:italic r:id="rId13"/>
      <p:boldItalic r:id="rId14"/>
    </p:embeddedFon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宋体" panose="02010600030101010101" pitchFamily="2" charset="-122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006600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nặng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0458" y="653143"/>
            <a:ext cx="676365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cä</a:t>
            </a:r>
            <a:endParaRPr lang="en-US" sz="199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3" y="2551581"/>
            <a:ext cx="25908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84" y="2423627"/>
            <a:ext cx="2146605" cy="20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6292" y="2573359"/>
            <a:ext cx="148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6605" y="2544173"/>
            <a:ext cx="154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ä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94" y="1023830"/>
            <a:ext cx="2125094" cy="1515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19" y="951260"/>
            <a:ext cx="1966309" cy="18714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2955" y="343988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cá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1784767" y="391491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1438" y="386703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637" y="4983999"/>
            <a:ext cx="3826136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cá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4319" y="346195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cä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056131" y="393698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22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7032802" y="388910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6568" y="4977041"/>
            <a:ext cx="4225284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nÆng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cä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5" y="1213598"/>
            <a:ext cx="4147454" cy="33059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03369" y="1000580"/>
            <a:ext cx="1480458" cy="595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83827" y="2315026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4171" y="4519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vâng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3518" y="3280230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26032" y="1088575"/>
            <a:ext cx="1059542" cy="63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7740" y="4376027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¶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33" y="1365718"/>
            <a:ext cx="5437670" cy="356261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05492" y="820064"/>
            <a:ext cx="1894115" cy="7492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chuét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98861" y="1040499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vÑt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30673" y="4011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chuèi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52550" y="4941926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400" y="2879350"/>
            <a:ext cx="1770744" cy="8526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05160" y="2587215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qu¹t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5" y="852715"/>
            <a:ext cx="2873828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10322"/>
          <a:stretch/>
        </p:blipFill>
        <p:spPr bwMode="auto">
          <a:xfrm>
            <a:off x="4390571" y="852714"/>
            <a:ext cx="4339771" cy="383177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2397" y="4746172"/>
            <a:ext cx="795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66CC"/>
                </a:solidFill>
                <a:latin typeface=".VnAvant" pitchFamily="34" charset="0"/>
              </a:rPr>
              <a:t>lä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5314" y="4746172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66CC"/>
                </a:solidFill>
                <a:latin typeface=".VnAvant" pitchFamily="34" charset="0"/>
              </a:rPr>
              <a:t>mÑ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rial" pitchFamily="34" charset="0"/>
              </a:rPr>
              <a:t>ß...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651820"/>
            <a:ext cx="3152775" cy="193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651820"/>
            <a:ext cx="3209925" cy="195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6" y="3172338"/>
            <a:ext cx="3190875" cy="190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03" y="3186852"/>
            <a:ext cx="3171825" cy="189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176" y="244994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.VnArial" pitchFamily="34" charset="0"/>
              </a:rPr>
              <a:t>ß...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1080" y="245720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ã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56" y="2464463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o</a:t>
            </a:r>
            <a:r>
              <a:rPr lang="en-US" sz="4000" dirty="0" smtClean="0">
                <a:latin typeface=".VnArial" pitchFamily="34" charset="0"/>
              </a:rPr>
              <a:t>...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2135" y="2449938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cß</a:t>
            </a:r>
            <a:endParaRPr lang="en-US" sz="4000" dirty="0">
              <a:latin typeface=".Vn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1738" y="510871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.VnArial" pitchFamily="34" charset="0"/>
              </a:rPr>
              <a:t>«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8291" y="512322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.VnArial" pitchFamily="34" charset="0"/>
              </a:rPr>
              <a:t>hæ</a:t>
            </a:r>
            <a:endParaRPr lang="en-US" sz="4000" dirty="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7" y="1554616"/>
            <a:ext cx="7747585" cy="16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138</Words>
  <Application>Microsoft Office PowerPoint</Application>
  <PresentationFormat>On-screen Show (16:10)</PresentationFormat>
  <Paragraphs>45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.VnArial</vt:lpstr>
      <vt:lpstr>.VnAvant</vt:lpstr>
      <vt:lpstr>宋体</vt:lpstr>
      <vt:lpstr>Arial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184</cp:revision>
  <dcterms:created xsi:type="dcterms:W3CDTF">2020-02-10T09:35:50Z</dcterms:created>
  <dcterms:modified xsi:type="dcterms:W3CDTF">2020-09-16T14:44:55Z</dcterms:modified>
</cp:coreProperties>
</file>