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334" r:id="rId4"/>
    <p:sldId id="363" r:id="rId5"/>
    <p:sldId id="364" r:id="rId6"/>
    <p:sldId id="365" r:id="rId7"/>
    <p:sldId id="366" r:id="rId8"/>
    <p:sldId id="359" r:id="rId9"/>
    <p:sldId id="354" r:id="rId10"/>
    <p:sldId id="360" r:id="rId11"/>
    <p:sldId id="357" r:id="rId12"/>
    <p:sldId id="362" r:id="rId13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.VnAvant" panose="020B7200000000000000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FF"/>
    <a:srgbClr val="FFFF99"/>
    <a:srgbClr val="0000CC"/>
    <a:srgbClr val="FF66FF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4" d="100"/>
          <a:sy n="74" d="100"/>
        </p:scale>
        <p:origin x="1216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682171"/>
            <a:ext cx="7968343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6</a:t>
            </a: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SỐ 0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515"/>
            <a:ext cx="653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1: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b)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ræ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chiÕc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bót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52066" y="2722337"/>
            <a:ext cx="637763" cy="52322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828" y="2751365"/>
            <a:ext cx="637763" cy="52322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3974" y="2761267"/>
            <a:ext cx="637763" cy="52322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7324" y="2761267"/>
            <a:ext cx="637763" cy="52322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820348"/>
            <a:ext cx="1987179" cy="162877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91" y="838744"/>
            <a:ext cx="2073227" cy="165841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48" y="848696"/>
            <a:ext cx="2170912" cy="164846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36" y="849337"/>
            <a:ext cx="2042680" cy="164782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993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515"/>
            <a:ext cx="3004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82" y="1717904"/>
            <a:ext cx="6838950" cy="885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46" y="749848"/>
            <a:ext cx="6800850" cy="828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1937" y="8445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14805" y="84628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65546" y="8317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22631" y="84628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65203" y="8496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8460" y="17904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85777" y="180498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28349" y="183268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15380" y="183727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65203" y="184911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515"/>
            <a:ext cx="854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3: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0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®å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971136"/>
            <a:ext cx="3109686" cy="2122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59511"/>
            <a:ext cx="2989943" cy="2333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29" y="866188"/>
            <a:ext cx="2449285" cy="233225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73813" y="2365828"/>
            <a:ext cx="406400" cy="420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9813" y="2365828"/>
            <a:ext cx="406400" cy="420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92726" y="1505589"/>
            <a:ext cx="406400" cy="4209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65" y="879265"/>
            <a:ext cx="4267867" cy="41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0" y="804409"/>
            <a:ext cx="81057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0" y="804409"/>
            <a:ext cx="81057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0" y="804409"/>
            <a:ext cx="81057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7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0" y="804409"/>
            <a:ext cx="81057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2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OP 1 CANH DIEU\TOAN\Bai 6. So 0\Package - Lesson\Data\2904_2633_26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2" b="30643"/>
          <a:stretch/>
        </p:blipFill>
        <p:spPr bwMode="auto">
          <a:xfrm>
            <a:off x="5041898" y="1664336"/>
            <a:ext cx="3695701" cy="15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LOP 1 CANH DIEU\TOAN\Bai 6. So 0\Package - Lesson\Data\meogiuhoaquatuo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1" y="667440"/>
            <a:ext cx="3513615" cy="265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9640" y="3490260"/>
            <a:ext cx="645885" cy="646331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9748" y="3318622"/>
            <a:ext cx="645885" cy="646331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7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9" y="1472066"/>
            <a:ext cx="81057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515"/>
            <a:ext cx="653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1: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a)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ræ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" y="566065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6003" y="2577196"/>
            <a:ext cx="637763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6795" y="2558513"/>
            <a:ext cx="637763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5855" y="5137634"/>
            <a:ext cx="637763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45" y="671299"/>
            <a:ext cx="2630917" cy="182328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76" y="718073"/>
            <a:ext cx="2561323" cy="177651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99" y="3214111"/>
            <a:ext cx="2605293" cy="174977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71" y="3205218"/>
            <a:ext cx="2687305" cy="186236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6545942" y="5166662"/>
            <a:ext cx="637763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2666</TotalTime>
  <Words>73</Words>
  <Application>Microsoft Office PowerPoint</Application>
  <PresentationFormat>On-screen Show (16:10)</PresentationFormat>
  <Paragraphs>32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宋体</vt:lpstr>
      <vt:lpstr>Tahoma</vt:lpstr>
      <vt:lpstr>.VnAvant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Nguyen Phuong Lan</cp:lastModifiedBy>
  <cp:revision>228</cp:revision>
  <dcterms:created xsi:type="dcterms:W3CDTF">2020-02-10T09:35:50Z</dcterms:created>
  <dcterms:modified xsi:type="dcterms:W3CDTF">2020-09-16T15:19:55Z</dcterms:modified>
</cp:coreProperties>
</file>