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331" r:id="rId4"/>
    <p:sldId id="332" r:id="rId5"/>
    <p:sldId id="333" r:id="rId6"/>
    <p:sldId id="351" r:id="rId7"/>
    <p:sldId id="319" r:id="rId8"/>
    <p:sldId id="352" r:id="rId9"/>
    <p:sldId id="336" r:id="rId10"/>
    <p:sldId id="340" r:id="rId11"/>
    <p:sldId id="342" r:id="rId12"/>
    <p:sldId id="343" r:id="rId13"/>
    <p:sldId id="350" r:id="rId14"/>
  </p:sldIdLst>
  <p:sldSz cx="9144000" cy="5715000" type="screen16x10"/>
  <p:notesSz cx="6858000" cy="9144000"/>
  <p:embeddedFontLst>
    <p:embeddedFont>
      <p:font typeface="宋体" panose="02010600030101010101" pitchFamily="2" charset="-122"/>
      <p:regular r:id="rId16"/>
    </p:embeddedFont>
    <p:embeddedFont>
      <p:font typeface=".VnAvant" panose="020B7200000000000000" pitchFamily="34" charset="0"/>
      <p:regular r:id="rId17"/>
      <p:bold r:id="rId18"/>
      <p:italic r:id="rId19"/>
      <p:boldItalic r:id="rId20"/>
    </p:embeddedFont>
    <p:embeddedFont>
      <p:font typeface="Tahoma" panose="020B0604030504040204" pitchFamily="34" charset="0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CCFF"/>
    <a:srgbClr val="FF66FF"/>
    <a:srgbClr val="FFFF99"/>
    <a:srgbClr val="0066CC"/>
    <a:srgbClr val="FFCCFF"/>
    <a:srgbClr val="99FFCC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4" d="100"/>
          <a:sy n="74" d="100"/>
        </p:scale>
        <p:origin x="632" y="5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57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4.wmf"/><Relationship Id="rId5" Type="http://schemas.openxmlformats.org/officeDocument/2006/relationships/image" Target="../media/image13.gif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233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53143" y="653143"/>
            <a:ext cx="7968343" cy="2365828"/>
          </a:xfrm>
          <a:prstGeom prst="roundRect">
            <a:avLst/>
          </a:prstGeom>
          <a:solidFill>
            <a:schemeClr val="bg1"/>
          </a:solidFill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TRÊN – DƯỚI, TRÁI – PHẢI, TRƯỚC – SAU, Ở GIỮA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194" name="Picture 2" descr="C:\Users\admin\Desktop\Package - Lesson\Data\Picture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343" y="1229990"/>
            <a:ext cx="3767782" cy="350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6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9218" name="Picture 2" descr="C:\Users\admin\Desktop\Package - Lesson\Data\123b_cam_re_pha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506" y="806792"/>
            <a:ext cx="3315266" cy="331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6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latin typeface=".VnAvant" pitchFamily="34" charset="0"/>
              </a:rPr>
              <a:t>3</a:t>
            </a:r>
            <a:r>
              <a:rPr lang="en-US" sz="2800" b="1" smtClean="0">
                <a:solidFill>
                  <a:srgbClr val="0000CC"/>
                </a:solidFill>
                <a:latin typeface=".VnAvant" pitchFamily="34" charset="0"/>
              </a:rPr>
              <a:t>. VËn dông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0242" name="Picture 2" descr="C:\Users\admin\Desktop\Package - Lesson\Data\123a_cam_re_trai_228x2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134" y="843072"/>
            <a:ext cx="3321729" cy="332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6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3074" name="Picture 2" descr="C:\Users\admin\Desktop\Package - Lesson\Data\th1b001tr006h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14" y="2671156"/>
            <a:ext cx="1826761" cy="2010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admin\Desktop\Package - Lesson\Data\th1b001tr006h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20" y="1944391"/>
            <a:ext cx="1962323" cy="1984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C:\Users\admin\Desktop\Package - Lesson\Data\th1b001tr006h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5" y="2671156"/>
            <a:ext cx="2004727" cy="2010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232" y="1944390"/>
            <a:ext cx="1992539" cy="1984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3075" name="Picture 3" descr="C:\Users\admin\Desktop\Package - Lesson\Data\th1b001tr006h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761" y="728366"/>
            <a:ext cx="4137942" cy="4184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767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11" name="Picture 4" descr="C:\Users\admin\Desktop\Package - Lesson\Data\th1b001tr006h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343" y="716274"/>
            <a:ext cx="4256358" cy="4269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2865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14" name="Picture 2" descr="C:\Users\admin\Desktop\Package - Lesson\Data\th1b001tr006h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513" y="723585"/>
            <a:ext cx="4114684" cy="4529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8665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08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5122" name="Picture 2" descr="C:\Users\admin\Desktop\Package - Lesson\Data\th1b001tr007h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75" y="707676"/>
            <a:ext cx="6370262" cy="484091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6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3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admin\Desktop\Package - Lesson\Data\th1b001tr007h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6" y="1297885"/>
            <a:ext cx="8326029" cy="378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admin\Desktop\Package - Lesson\Data\th1b001tr007h0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028" b="98341" l="41012" r="530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26" t="60151" r="47240"/>
          <a:stretch/>
        </p:blipFill>
        <p:spPr bwMode="auto">
          <a:xfrm>
            <a:off x="4103618" y="3901739"/>
            <a:ext cx="672629" cy="117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78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9833E-6 L -2.77778E-7 -0.14298 C -2.77778E-7 -0.20711 0.08767 -0.2854 0.15903 -0.2854 L 0.31823 -0.2854 " pathEditMode="relative" rAng="0" ptsTypes="FfFF">
                                      <p:cBhvr>
                                        <p:cTn id="6" dur="8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03" y="-142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9833E-6 L -2.77778E-7 -0.14159 C -2.77778E-7 -0.20517 -0.06337 -0.2829 -0.11476 -0.2829 L -0.22934 -0.2829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76" y="-14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2429</TotalTime>
  <Words>31</Words>
  <Application>Microsoft Office PowerPoint</Application>
  <PresentationFormat>On-screen Show (16:10)</PresentationFormat>
  <Paragraphs>10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Times New Roman</vt:lpstr>
      <vt:lpstr>Arial</vt:lpstr>
      <vt:lpstr>宋体</vt:lpstr>
      <vt:lpstr>.VnAvant</vt:lpstr>
      <vt:lpstr>Tahoma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Nguyen Phuong Lan</cp:lastModifiedBy>
  <cp:revision>200</cp:revision>
  <dcterms:created xsi:type="dcterms:W3CDTF">2020-02-10T09:35:50Z</dcterms:created>
  <dcterms:modified xsi:type="dcterms:W3CDTF">2020-09-16T15:05:41Z</dcterms:modified>
</cp:coreProperties>
</file>