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331" r:id="rId4"/>
    <p:sldId id="332" r:id="rId5"/>
    <p:sldId id="351" r:id="rId6"/>
    <p:sldId id="352" r:id="rId7"/>
    <p:sldId id="353" r:id="rId8"/>
    <p:sldId id="336" r:id="rId9"/>
    <p:sldId id="340" r:id="rId10"/>
    <p:sldId id="355" r:id="rId11"/>
    <p:sldId id="357" r:id="rId12"/>
    <p:sldId id="356" r:id="rId13"/>
    <p:sldId id="358" r:id="rId14"/>
  </p:sldIdLst>
  <p:sldSz cx="9144000" cy="5715000" type="screen16x10"/>
  <p:notesSz cx="6858000" cy="9144000"/>
  <p:embeddedFontLst>
    <p:embeddedFont>
      <p:font typeface=".VnAvant" panose="020B7200000000000000" pitchFamily="34" charset="0"/>
      <p:regular r:id="rId16"/>
      <p:bold r:id="rId17"/>
      <p:italic r:id="rId18"/>
      <p:boldItalic r:id="rId19"/>
    </p:embeddedFont>
    <p:embeddedFont>
      <p:font typeface="宋体" panose="02010600030101010101" pitchFamily="2" charset="-122"/>
      <p:regular r:id="rId20"/>
    </p:embeddedFont>
    <p:embeddedFont>
      <p:font typeface="Tahoma" panose="020B0604030504040204" pitchFamily="34" charset="0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CCFF"/>
    <a:srgbClr val="FF66FF"/>
    <a:srgbClr val="FFFF99"/>
    <a:srgbClr val="0066CC"/>
    <a:srgbClr val="FFCCFF"/>
    <a:srgbClr val="99FFCC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4" d="100"/>
          <a:sy n="74" d="100"/>
        </p:scale>
        <p:origin x="1216" y="5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233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53143" y="914400"/>
            <a:ext cx="7968343" cy="2365828"/>
          </a:xfrm>
          <a:prstGeom prst="roundRect">
            <a:avLst/>
          </a:prstGeom>
          <a:solidFill>
            <a:schemeClr val="bg1"/>
          </a:solidFill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54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2</a:t>
            </a: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CÁC SỐ 1,2,3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31232" y="671614"/>
            <a:ext cx="1736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Sè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39" y="1194834"/>
            <a:ext cx="836295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Thùc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hµnh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Luyện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tập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1232" y="671614"/>
            <a:ext cx="1736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Sè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39" y="1194834"/>
            <a:ext cx="8362950" cy="2266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052" y="284911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9406" y="285342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1120" y="284911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26262" y="287826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70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31232" y="671614"/>
            <a:ext cx="1736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Sè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56" y="1267404"/>
            <a:ext cx="5341259" cy="278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0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31232" y="671614"/>
            <a:ext cx="1736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Sè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68" y="1194834"/>
            <a:ext cx="8308519" cy="43368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4972" y="492034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3714" y="492034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72628" y="491379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41631" y="490069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4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275" y="651332"/>
            <a:ext cx="5629080" cy="48034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51" y="1039132"/>
            <a:ext cx="7781925" cy="1162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42" y="2502220"/>
            <a:ext cx="7820025" cy="1104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5" y="3959868"/>
            <a:ext cx="78581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16" y="1213303"/>
            <a:ext cx="778192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5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42" y="1397320"/>
            <a:ext cx="782002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7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5" y="1463411"/>
            <a:ext cx="78581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51" y="1242328"/>
            <a:ext cx="7781925" cy="1162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42" y="2705416"/>
            <a:ext cx="7820025" cy="1104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87" y="4163064"/>
            <a:ext cx="78581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0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Sè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60" y="1196285"/>
            <a:ext cx="7955077" cy="23890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3089" y="31496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31951" y="31496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34738" y="316438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78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31232" y="671614"/>
            <a:ext cx="6740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LÊy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sè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phï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hîp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mÉu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35" y="1322159"/>
            <a:ext cx="6903130" cy="174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6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2593</TotalTime>
  <Words>66</Words>
  <Application>Microsoft Office PowerPoint</Application>
  <PresentationFormat>On-screen Show (16:10)</PresentationFormat>
  <Paragraphs>26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.VnAvant</vt:lpstr>
      <vt:lpstr>Times New Roman</vt:lpstr>
      <vt:lpstr>Arial</vt:lpstr>
      <vt:lpstr>宋体</vt:lpstr>
      <vt:lpstr>Tahoma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Nguyen Phuong Lan</cp:lastModifiedBy>
  <cp:revision>207</cp:revision>
  <dcterms:created xsi:type="dcterms:W3CDTF">2020-02-10T09:35:50Z</dcterms:created>
  <dcterms:modified xsi:type="dcterms:W3CDTF">2020-09-16T15:13:27Z</dcterms:modified>
</cp:coreProperties>
</file>