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70" r:id="rId4"/>
    <p:sldId id="259" r:id="rId5"/>
    <p:sldId id="262" r:id="rId6"/>
    <p:sldId id="261" r:id="rId7"/>
    <p:sldId id="273" r:id="rId8"/>
    <p:sldId id="275" r:id="rId9"/>
    <p:sldId id="263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0000"/>
    <a:srgbClr val="FF00FF"/>
    <a:srgbClr val="FFCCFF"/>
    <a:srgbClr val="FFFFCC"/>
    <a:srgbClr val="41719C"/>
    <a:srgbClr val="CC00CC"/>
    <a:srgbClr val="FF0066"/>
    <a:srgbClr val="FF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2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376" y="457200"/>
            <a:ext cx="5768789" cy="39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569194" y="1364567"/>
            <a:ext cx="5374278" cy="48252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11285" y="1364567"/>
            <a:ext cx="6011514" cy="17733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168" y="1856934"/>
            <a:ext cx="4670472" cy="375607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75541" y="3912141"/>
            <a:ext cx="6044577" cy="231442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tin 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84" y="3231076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748117"/>
            <a:ext cx="5285692" cy="481404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1785" y="2662517"/>
            <a:ext cx="5159085" cy="331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3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3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tin 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gì?</a:t>
            </a:r>
            <a:endParaRPr lang="en-US" sz="2400" spc="-15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spc="-15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ết quả xử lý là 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gì?</a:t>
            </a:r>
            <a:endParaRPr lang="en-US" sz="24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1528254" y="1353387"/>
            <a:ext cx="2837330" cy="9144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17732" y="1752882"/>
            <a:ext cx="5285692" cy="481404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51148" y="1358152"/>
            <a:ext cx="283733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15" y="1196788"/>
            <a:ext cx="1637730" cy="14669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11158" y="2669854"/>
            <a:ext cx="5116929" cy="37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vi-VN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b="1" spc="-150" dirty="0" smtClean="0">
              <a:solidFill>
                <a:srgbClr val="3333C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2743202" y="1984934"/>
            <a:ext cx="7736114" cy="2926417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07" y="1796674"/>
            <a:ext cx="1974195" cy="292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378" y="1501253"/>
            <a:ext cx="9021171" cy="46117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2736595" y="2483831"/>
            <a:ext cx="661037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– CON NGƯỜI XỬ LÝ THÔNG TIN</a:t>
            </a:r>
            <a:endParaRPr lang="en-US" sz="3600" b="1" spc="-70" dirty="0">
              <a:ln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  <a:endParaRPr lang="en-US" sz="4700" b="1" cap="none" spc="-30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7" name="Rounded Rectangle 6"/>
          <p:cNvSpPr/>
          <p:nvPr/>
        </p:nvSpPr>
        <p:spPr>
          <a:xfrm>
            <a:off x="1694328" y="1290916"/>
            <a:ext cx="8821271" cy="52043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717" y="3391084"/>
            <a:ext cx="2276475" cy="227647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318436" y="3826692"/>
            <a:ext cx="2627473" cy="1641744"/>
            <a:chOff x="6556443" y="3210128"/>
            <a:chExt cx="3015574" cy="2012560"/>
          </a:xfrm>
        </p:grpSpPr>
        <p:sp>
          <p:nvSpPr>
            <p:cNvPr id="11" name="Cloud 10"/>
            <p:cNvSpPr/>
            <p:nvPr/>
          </p:nvSpPr>
          <p:spPr>
            <a:xfrm>
              <a:off x="6556443" y="3210128"/>
              <a:ext cx="3015574" cy="1070042"/>
            </a:xfrm>
            <a:prstGeom prst="cloud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ardrop 11"/>
            <p:cNvSpPr/>
            <p:nvPr/>
          </p:nvSpPr>
          <p:spPr>
            <a:xfrm rot="19114436">
              <a:off x="7221922" y="4384820"/>
              <a:ext cx="218679" cy="210852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ardrop 12"/>
            <p:cNvSpPr/>
            <p:nvPr/>
          </p:nvSpPr>
          <p:spPr>
            <a:xfrm rot="19114436">
              <a:off x="7365132" y="5060251"/>
              <a:ext cx="147174" cy="158035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/>
          </p:nvSpPr>
          <p:spPr>
            <a:xfrm rot="19114436">
              <a:off x="8284396" y="4513175"/>
              <a:ext cx="200921" cy="226522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/>
          </p:nvSpPr>
          <p:spPr>
            <a:xfrm rot="19114436">
              <a:off x="7839367" y="4816097"/>
              <a:ext cx="194161" cy="172590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9114436">
              <a:off x="8261133" y="5055850"/>
              <a:ext cx="137838" cy="166838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ardrop 16"/>
            <p:cNvSpPr/>
            <p:nvPr/>
          </p:nvSpPr>
          <p:spPr>
            <a:xfrm rot="19114436">
              <a:off x="9058274" y="4218221"/>
              <a:ext cx="218679" cy="210852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ardrop 17"/>
            <p:cNvSpPr/>
            <p:nvPr/>
          </p:nvSpPr>
          <p:spPr>
            <a:xfrm rot="19114436">
              <a:off x="8727071" y="4819036"/>
              <a:ext cx="192373" cy="144366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75691" y="1895561"/>
            <a:ext cx="54585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 NẮNG  -  TRỜI MƯA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8" name="TextBox 7"/>
          <p:cNvSpPr txBox="1"/>
          <p:nvPr/>
        </p:nvSpPr>
        <p:spPr>
          <a:xfrm>
            <a:off x="2143035" y="1640542"/>
            <a:ext cx="214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587" y="2333293"/>
            <a:ext cx="5123329" cy="36673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870" y="2333293"/>
            <a:ext cx="5193979" cy="2057230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nhắc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nhở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ra.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667870" y="4961966"/>
            <a:ext cx="5193979" cy="1344706"/>
          </a:xfrm>
          <a:prstGeom prst="horizontalScroll">
            <a:avLst/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132518" y="4532061"/>
            <a:ext cx="242694" cy="457201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46609" y="1132762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orizontal Scroll 12"/>
          <p:cNvSpPr/>
          <p:nvPr/>
        </p:nvSpPr>
        <p:spPr>
          <a:xfrm>
            <a:off x="2033516" y="2333766"/>
            <a:ext cx="8379726" cy="2659545"/>
          </a:xfrm>
          <a:prstGeom prst="horizontalScroll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70647" y="1204686"/>
            <a:ext cx="11255188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902068" y="1973549"/>
            <a:ext cx="5362254" cy="1566006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mưa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An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quay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669" y="1927613"/>
            <a:ext cx="4531057" cy="244294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367658" y="4547345"/>
            <a:ext cx="3273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3.1. An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2068" y="4478315"/>
            <a:ext cx="5362254" cy="168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An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47" y="3539555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21175" y="2026728"/>
            <a:ext cx="5042647" cy="34290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798495" y="2128889"/>
            <a:ext cx="4834219" cy="3298029"/>
            <a:chOff x="5869641" y="3191207"/>
            <a:chExt cx="4834219" cy="32980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8832" y="3191207"/>
              <a:ext cx="3025028" cy="24174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9641" y="4704469"/>
              <a:ext cx="2348753" cy="1784767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308604" y="1479176"/>
            <a:ext cx="6011514" cy="185569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mệt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8604" y="3845858"/>
            <a:ext cx="6044577" cy="231442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tin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740704" y="1597033"/>
            <a:ext cx="5497610" cy="2057230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102.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703" y="4545550"/>
            <a:ext cx="5497611" cy="168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99679" y="2097741"/>
            <a:ext cx="5137897" cy="3469342"/>
            <a:chOff x="6372785" y="2097741"/>
            <a:chExt cx="5191686" cy="3469342"/>
          </a:xfrm>
        </p:grpSpPr>
        <p:grpSp>
          <p:nvGrpSpPr>
            <p:cNvPr id="6" name="Group 5"/>
            <p:cNvGrpSpPr/>
            <p:nvPr/>
          </p:nvGrpSpPr>
          <p:grpSpPr>
            <a:xfrm>
              <a:off x="6372785" y="2255767"/>
              <a:ext cx="5191686" cy="3311316"/>
              <a:chOff x="5700432" y="1801904"/>
              <a:chExt cx="5434852" cy="355002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0432" y="1801904"/>
                <a:ext cx="5434852" cy="355002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824" b="100000" l="0" r="9238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090212" y="3183229"/>
                <a:ext cx="779930" cy="537365"/>
              </a:xfrm>
              <a:prstGeom prst="rect">
                <a:avLst/>
              </a:prstGeom>
            </p:spPr>
          </p:pic>
        </p:grpSp>
        <p:sp>
          <p:nvSpPr>
            <p:cNvPr id="7" name="Oval Callout 6"/>
            <p:cNvSpPr/>
            <p:nvPr/>
          </p:nvSpPr>
          <p:spPr>
            <a:xfrm>
              <a:off x="10112190" y="3200400"/>
              <a:ext cx="954740" cy="343810"/>
            </a:xfrm>
            <a:prstGeom prst="wedgeEllipseCallout">
              <a:avLst>
                <a:gd name="adj1" fmla="val -33820"/>
                <a:gd name="adj2" fmla="val 6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102 ạ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Callout 20"/>
            <p:cNvSpPr/>
            <p:nvPr/>
          </p:nvSpPr>
          <p:spPr>
            <a:xfrm>
              <a:off x="6844553" y="2097741"/>
              <a:ext cx="2124075" cy="699417"/>
            </a:xfrm>
            <a:prstGeom prst="wedgeEllipseCallout">
              <a:avLst>
                <a:gd name="adj1" fmla="val 55347"/>
                <a:gd name="adj2" fmla="val 3735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47" y="3633684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511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135</cp:revision>
  <dcterms:created xsi:type="dcterms:W3CDTF">2022-01-16T07:26:14Z</dcterms:created>
  <dcterms:modified xsi:type="dcterms:W3CDTF">2022-01-23T09:45:47Z</dcterms:modified>
</cp:coreProperties>
</file>