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80" r:id="rId8"/>
    <p:sldId id="283" r:id="rId9"/>
    <p:sldId id="284" r:id="rId10"/>
    <p:sldId id="282" r:id="rId11"/>
    <p:sldId id="266" r:id="rId12"/>
    <p:sldId id="268" r:id="rId13"/>
    <p:sldId id="269" r:id="rId14"/>
    <p:sldId id="277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E1E92"/>
    <a:srgbClr val="4E2D7B"/>
    <a:srgbClr val="5B9BD5"/>
    <a:srgbClr val="FFFFFF"/>
    <a:srgbClr val="F5B7D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38" d="100"/>
          <a:sy n="38" d="100"/>
        </p:scale>
        <p:origin x="978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30/09/2021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26.gif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902E9-146A-4BDE-A62A-B9DCD7176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90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2135619" y="2445345"/>
            <a:ext cx="9534525" cy="14811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</a:t>
            </a:r>
            <a:b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TIẾT HỌC MĨ THUẬT LỚP 2</a:t>
            </a:r>
            <a:br>
              <a:rPr lang="vi-VN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073" y="899507"/>
            <a:ext cx="105340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3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791">
        <p:blinds dir="vert"/>
      </p:transition>
    </mc:Choice>
    <mc:Fallback xmlns="">
      <p:transition spd="slow" advTm="107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DF9EA-A2C4-487F-848C-18851F784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1" y="0"/>
            <a:ext cx="1215917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71128" y="223935"/>
            <a:ext cx="2485623" cy="960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0800000" flipV="1">
            <a:off x="2660072" y="2161309"/>
            <a:ext cx="6622473" cy="629392"/>
          </a:xfrm>
        </p:spPr>
        <p:txBody>
          <a:bodyPr>
            <a:noAutofit/>
          </a:bodyPr>
          <a:lstStyle/>
          <a:p>
            <a:pPr lvl="0"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</a:b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 </a:t>
            </a:r>
            <a:endParaRPr lang="vi-VN" sz="2800" b="1" i="1" dirty="0">
              <a:solidFill>
                <a:srgbClr val="4E2D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68D1D-B968-48C6-88DF-FED235134B3B}"/>
              </a:ext>
            </a:extLst>
          </p:cNvPr>
          <p:cNvSpPr txBox="1"/>
          <p:nvPr/>
        </p:nvSpPr>
        <p:spPr>
          <a:xfrm>
            <a:off x="2909455" y="2476004"/>
            <a:ext cx="6373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1: Vẽ tạo hình con cá</a:t>
            </a:r>
          </a:p>
          <a:p>
            <a:r>
              <a:rPr lang="vi-VN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2: Cắt hình miệng cá</a:t>
            </a: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3: Dán phần đuôi, vây cá</a:t>
            </a:r>
          </a:p>
          <a:p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Bước 4: Vẽ chi tiết, trang trí thêm cho sinh động. 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8453"/>
      </p:ext>
    </p:extLst>
  </p:cSld>
  <p:clrMapOvr>
    <a:masterClrMapping/>
  </p:clrMapOvr>
  <p:transition spd="slow" advTm="340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20983"/>
            <a:ext cx="12124843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342" y="84651"/>
            <a:ext cx="5576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24A70-454E-4B5B-AC56-B9B3FFAF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7" y="-860483"/>
            <a:ext cx="2857500" cy="250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2201D-B3D4-4704-9615-37A66181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321">
            <a:off x="1096153" y="1247239"/>
            <a:ext cx="2513401" cy="20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FF0C3-3B97-4A45-BD7A-57632CF20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45">
            <a:off x="8695400" y="148922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A8F44E-2E5E-46E0-AA8F-B5A978517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553">
            <a:off x="4898734" y="4180993"/>
            <a:ext cx="2209800" cy="22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473D3-B3F4-41E7-8901-1D6A08A15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699" b="28848"/>
          <a:stretch/>
        </p:blipFill>
        <p:spPr>
          <a:xfrm>
            <a:off x="8062076" y="4156215"/>
            <a:ext cx="2828419" cy="188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C07C1-149F-45DC-80B6-1AF904D054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4" y="4080810"/>
            <a:ext cx="2632378" cy="22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DBCCA-DE58-43A2-AAEC-2CAA6C970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1046888"/>
            <a:ext cx="2198090" cy="21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53">
        <p:circle/>
      </p:transition>
    </mc:Choice>
    <mc:Fallback xmlns="">
      <p:transition spd="slow" advTm="1805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13BDE8-B16B-4698-966C-C078676D9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1325403"/>
            <a:ext cx="8389415" cy="4959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278" y="2756317"/>
            <a:ext cx="6417624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i="1" dirty="0">
              <a:solidFill>
                <a:srgbClr val="1E1E92"/>
              </a:solidFill>
              <a:latin typeface="Sitka Display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5F93-259B-4FFC-8C91-3596B5CC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509">
            <a:off x="59142" y="443323"/>
            <a:ext cx="3633089" cy="2895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EA8A85-75DF-43FC-829D-5B9D7ED440CB}"/>
              </a:ext>
            </a:extLst>
          </p:cNvPr>
          <p:cNvSpPr/>
          <p:nvPr/>
        </p:nvSpPr>
        <p:spPr>
          <a:xfrm>
            <a:off x="4676092" y="308758"/>
            <a:ext cx="6435925" cy="64633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TẬP- SÁNG TẠO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3808">
            <a:off x="10457519" y="604376"/>
            <a:ext cx="1748922" cy="15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0365A-D186-44E1-BEF6-3E42CEC8A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76" b="31281"/>
          <a:stretch/>
        </p:blipFill>
        <p:spPr>
          <a:xfrm>
            <a:off x="463210" y="3056022"/>
            <a:ext cx="2379541" cy="32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40">
        <p:fade/>
      </p:transition>
    </mc:Choice>
    <mc:Fallback xmlns="">
      <p:transition spd="med" advTm="13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" y="90152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852863" y="2186127"/>
            <a:ext cx="7982210" cy="33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95F83-7447-44A6-90F3-1B0098096298}"/>
              </a:ext>
            </a:extLst>
          </p:cNvPr>
          <p:cNvSpPr/>
          <p:nvPr/>
        </p:nvSpPr>
        <p:spPr>
          <a:xfrm>
            <a:off x="1524001" y="1221662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HĐ4: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09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247" y="423087"/>
            <a:ext cx="7501813" cy="9401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VẬN DỤNG – PHÁT TRIỂN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D736D-14F5-4C06-8BD4-C9FA2BCA1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" t="18109" r="3184" b="17976"/>
          <a:stretch/>
        </p:blipFill>
        <p:spPr>
          <a:xfrm>
            <a:off x="1027316" y="2019869"/>
            <a:ext cx="2773075" cy="22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9EF29-24D9-4863-BBA0-F0285A7B9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5" y="2019869"/>
            <a:ext cx="2265528" cy="22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7BCB47-9055-4891-8630-B6AE63E0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67" y="2019869"/>
            <a:ext cx="2143125" cy="22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29991-92BC-47ED-B41A-02BB2A6F0124}"/>
              </a:ext>
            </a:extLst>
          </p:cNvPr>
          <p:cNvSpPr txBox="1"/>
          <p:nvPr/>
        </p:nvSpPr>
        <p:spPr>
          <a:xfrm>
            <a:off x="360948" y="4764505"/>
            <a:ext cx="3898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00AE-A40C-40B7-84CD-6EC5B26EE16D}"/>
              </a:ext>
            </a:extLst>
          </p:cNvPr>
          <p:cNvSpPr txBox="1"/>
          <p:nvPr/>
        </p:nvSpPr>
        <p:spPr>
          <a:xfrm>
            <a:off x="4439653" y="4764504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0F7B9-11E8-4F4F-962E-50ED8C3791D3}"/>
              </a:ext>
            </a:extLst>
          </p:cNvPr>
          <p:cNvSpPr txBox="1"/>
          <p:nvPr/>
        </p:nvSpPr>
        <p:spPr>
          <a:xfrm>
            <a:off x="8518358" y="4764505"/>
            <a:ext cx="33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p:transition spd="slow" advTm="537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AF1280-2EED-49B0-9990-AE18A2D6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5" y="55480"/>
            <a:ext cx="10882079" cy="69425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22653" y="2376152"/>
            <a:ext cx="7284167" cy="2579863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!  </a:t>
            </a:r>
          </a:p>
          <a:p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Chúc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bài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thật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tốt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nhờ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mẹ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chụp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lại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gửi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thầy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cô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giáo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>
                <a:solidFill>
                  <a:schemeClr val="accent6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251">
        <p14:doors dir="vert"/>
      </p:transition>
    </mc:Choice>
    <mc:Fallback xmlns="">
      <p:transition spd="slow" advTm="15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BF78F-2136-4DA1-8F8F-B05EFAD94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" y="206267"/>
            <a:ext cx="10548708" cy="6301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836" y="0"/>
            <a:ext cx="10058400" cy="28817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FDA0-5858-4BCA-BCE3-3458DE5C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2259416"/>
            <a:ext cx="6763240" cy="14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417">
        <p:circle/>
      </p:transition>
    </mc:Choice>
    <mc:Fallback xmlns="">
      <p:transition spd="slow" advTm="94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BF19D-E039-4BC6-922F-C0F19BEB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5132008" y="660051"/>
            <a:ext cx="2511112" cy="875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3AA1D047-5155-48B7-807F-AE209BD0ED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89" end="56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6836" y="1560121"/>
            <a:ext cx="7398327" cy="440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54607-86AA-451B-91D9-AB759296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466" y="5064776"/>
            <a:ext cx="831556" cy="7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3250"/>
      </p:ext>
    </p:extLst>
  </p:cSld>
  <p:clrMapOvr>
    <a:masterClrMapping/>
  </p:clrMapOvr>
  <p:transition spd="slow" advTm="9576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93" objId="3"/>
        <p14:stopEvt time="80772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BC9AC-21A6-4E2E-AB35-B74BAA56C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59013" y="-779463"/>
            <a:ext cx="9932987" cy="24701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91" y="720539"/>
            <a:ext cx="5428447" cy="322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9228950" y="142300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3012081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44" y="2122609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6" y="1416174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7896064" y="389111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906463" y="2760650"/>
            <a:ext cx="591451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2" y="4519767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2"/>
    </mc:Choice>
    <mc:Fallback xmlns="">
      <p:transition spd="slow" advTm="2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02"/>
            <a:ext cx="12171608" cy="6858000"/>
          </a:xfrm>
          <a:prstGeom prst="rect">
            <a:avLst/>
          </a:prstGeom>
        </p:spPr>
      </p:pic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D945F-BF64-494F-B613-C8D329F883A2}"/>
              </a:ext>
            </a:extLst>
          </p:cNvPr>
          <p:cNvSpPr/>
          <p:nvPr/>
        </p:nvSpPr>
        <p:spPr>
          <a:xfrm>
            <a:off x="2835816" y="2521315"/>
            <a:ext cx="7549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3" y="942459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17">
        <p14:gallery dir="l"/>
      </p:transition>
    </mc:Choice>
    <mc:Fallback xmlns="">
      <p:transition spd="slow" advTm="6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3E721-7858-48DE-A8D8-5FB94EF8D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2"/>
            <a:ext cx="12192000" cy="686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34316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hình ảnh khác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0EF321-E4C6-4BD0-92D0-3601CD6F9BD5}"/>
              </a:ext>
            </a:extLst>
          </p:cNvPr>
          <p:cNvSpPr/>
          <p:nvPr/>
        </p:nvSpPr>
        <p:spPr>
          <a:xfrm flipH="1" flipV="1">
            <a:off x="6700058" y="1599746"/>
            <a:ext cx="324198" cy="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0FC2D9-1BE2-4165-A638-0CECBAFCF10B}"/>
              </a:ext>
            </a:extLst>
          </p:cNvPr>
          <p:cNvSpPr/>
          <p:nvPr/>
        </p:nvSpPr>
        <p:spPr>
          <a:xfrm>
            <a:off x="374073" y="236210"/>
            <a:ext cx="2784764" cy="1648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đạt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006">
        <p14:reveal/>
      </p:transition>
    </mc:Choice>
    <mc:Fallback xmlns="">
      <p:transition spd="slow" advTm="34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6096000" y="4326746"/>
            <a:ext cx="5881480" cy="200134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bằng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2, 3, 4: Bức tranh làm từ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bức tranh có những hình ảnh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01480-A863-4412-AEEF-20EFF7E44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9" y="1581052"/>
            <a:ext cx="3633178" cy="2660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C8DE8-2E57-458B-B7C4-E2297913E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1599543"/>
            <a:ext cx="2916382" cy="26940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CFE886-0B4A-43FB-8855-3470C3B6B1CE}"/>
              </a:ext>
            </a:extLst>
          </p:cNvPr>
          <p:cNvSpPr/>
          <p:nvPr/>
        </p:nvSpPr>
        <p:spPr>
          <a:xfrm>
            <a:off x="1939636" y="59505"/>
            <a:ext cx="7563135" cy="1321622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HĐ1: Khám phá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448FF4-959D-4951-AF99-0CAF797028B8}"/>
              </a:ext>
            </a:extLst>
          </p:cNvPr>
          <p:cNvSpPr/>
          <p:nvPr/>
        </p:nvSpPr>
        <p:spPr>
          <a:xfrm>
            <a:off x="2852703" y="3749945"/>
            <a:ext cx="61516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72DE3-499A-4F8D-861B-E16CA7810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6" y="1611864"/>
            <a:ext cx="2660865" cy="26608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441392-86A3-4369-9AB4-FAD63C7F939D}"/>
              </a:ext>
            </a:extLst>
          </p:cNvPr>
          <p:cNvSpPr/>
          <p:nvPr/>
        </p:nvSpPr>
        <p:spPr>
          <a:xfrm>
            <a:off x="4849091" y="3834773"/>
            <a:ext cx="107870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3C23D-FE81-45F8-A921-7B5C6A33F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4557482"/>
            <a:ext cx="4657988" cy="184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86478-2CEC-497E-B0FA-E59611E1CB6E}"/>
              </a:ext>
            </a:extLst>
          </p:cNvPr>
          <p:cNvSpPr txBox="1"/>
          <p:nvPr/>
        </p:nvSpPr>
        <p:spPr>
          <a:xfrm>
            <a:off x="3020291" y="5885930"/>
            <a:ext cx="8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 advTm="416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D5D9C-344F-4332-AD2D-2F8988D66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B7CC8-1DC3-4310-945D-85556D91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4" y="-210481"/>
            <a:ext cx="12382184" cy="7160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8EC0D-B7D4-4EC3-8804-E7F836048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67" y="-4593332"/>
            <a:ext cx="8441514" cy="93055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tạo hình các con vật dưới nước từ nhiều vật liệu khác nhau.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Chúng ta có thể sử dụng vật liệu tái chế (như đĩa giấy, lá cây, ống hút, vỏ hộp...)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con vật, chúng ta nên tạo hình rong rêu, bóng nước.. cho sinh động.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36F37-B437-4727-B48D-1744526B6FC2}"/>
              </a:ext>
            </a:extLst>
          </p:cNvPr>
          <p:cNvSpPr txBox="1"/>
          <p:nvPr/>
        </p:nvSpPr>
        <p:spPr>
          <a:xfrm>
            <a:off x="4349728" y="285019"/>
            <a:ext cx="283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Ghi</a:t>
            </a:r>
            <a:r>
              <a:rPr lang="en-US" sz="5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+mj-lt"/>
              </a:rPr>
              <a:t>nhớ</a:t>
            </a:r>
            <a:endParaRPr lang="vi-VN" sz="5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 advTm="1130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8"/>
          <a:stretch/>
        </p:blipFill>
        <p:spPr>
          <a:xfrm>
            <a:off x="778727" y="1251284"/>
            <a:ext cx="10627210" cy="5390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9E66F9-FFC5-400D-B2D3-EE926F94871E}"/>
              </a:ext>
            </a:extLst>
          </p:cNvPr>
          <p:cNvSpPr/>
          <p:nvPr/>
        </p:nvSpPr>
        <p:spPr>
          <a:xfrm>
            <a:off x="1568458" y="216569"/>
            <a:ext cx="9047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 2: KIẾN TẠO KIẾN THỨC- KĨ NĂNG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6D9EF-7EA2-42A9-926A-D426D5116204}"/>
              </a:ext>
            </a:extLst>
          </p:cNvPr>
          <p:cNvSpPr txBox="1"/>
          <p:nvPr/>
        </p:nvSpPr>
        <p:spPr>
          <a:xfrm>
            <a:off x="1023858" y="3198167"/>
            <a:ext cx="470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B1: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9CCBB-634A-4DB4-89F2-2C529FD10BA4}"/>
              </a:ext>
            </a:extLst>
          </p:cNvPr>
          <p:cNvSpPr txBox="1"/>
          <p:nvPr/>
        </p:nvSpPr>
        <p:spPr>
          <a:xfrm>
            <a:off x="7291137" y="3056021"/>
            <a:ext cx="412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B2: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rời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giác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(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43F36-5D71-4611-97FA-D11B691B9633}"/>
              </a:ext>
            </a:extLst>
          </p:cNvPr>
          <p:cNvSpPr txBox="1"/>
          <p:nvPr/>
        </p:nvSpPr>
        <p:spPr>
          <a:xfrm>
            <a:off x="1391994" y="5486400"/>
            <a:ext cx="470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B3: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phần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đuôi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BC227-2E6A-4074-BD11-929EAE0F36EF}"/>
              </a:ext>
            </a:extLst>
          </p:cNvPr>
          <p:cNvSpPr txBox="1"/>
          <p:nvPr/>
        </p:nvSpPr>
        <p:spPr>
          <a:xfrm>
            <a:off x="6099672" y="5486400"/>
            <a:ext cx="5306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B4: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chi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vây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..)</a:t>
            </a:r>
          </a:p>
        </p:txBody>
      </p:sp>
    </p:spTree>
    <p:extLst>
      <p:ext uri="{BB962C8B-B14F-4D97-AF65-F5344CB8AC3E}">
        <p14:creationId xmlns:p14="http://schemas.microsoft.com/office/powerpoint/2010/main" val="8799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E3A15C-2A9D-4FFF-924A-0CC95A10A021}"/>
              </a:ext>
            </a:extLst>
          </p:cNvPr>
          <p:cNvSpPr/>
          <p:nvPr/>
        </p:nvSpPr>
        <p:spPr>
          <a:xfrm>
            <a:off x="1101437" y="196425"/>
            <a:ext cx="9989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achen" panose="02020500000000000000"/>
              </a:rPr>
              <a:t>HĐ2: KIẾN TẠO KIẾN THỨC-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B2C7F-77A8-4A38-9847-AC40A4B7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252"/>
          <a:stretch/>
        </p:blipFill>
        <p:spPr>
          <a:xfrm>
            <a:off x="6531279" y="2029691"/>
            <a:ext cx="500376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8E38-42A5-4560-9DF5-5F285997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55401"/>
            <a:ext cx="5003768" cy="355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1730</TotalTime>
  <Words>486</Words>
  <Application>Microsoft Office PowerPoint</Application>
  <PresentationFormat>Widescreen</PresentationFormat>
  <Paragraphs>59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.VnMystical</vt:lpstr>
      <vt:lpstr>.VnTime</vt:lpstr>
      <vt:lpstr>Aachen</vt:lpstr>
      <vt:lpstr>Century Gothic</vt:lpstr>
      <vt:lpstr>Sitka Display</vt:lpstr>
      <vt:lpstr>Tahoma</vt:lpstr>
      <vt:lpstr>Times New Roman</vt:lpstr>
      <vt:lpstr>Wingdings 3</vt:lpstr>
      <vt:lpstr>Slice</vt:lpstr>
      <vt:lpstr> CHÀO MỪNG CÁC EM HỌC SINH ĐẾN VỚI TIẾT HỌC MĨ THUẬT LỚP 2 </vt:lpstr>
      <vt:lpstr>PowerPoint Presentation</vt:lpstr>
      <vt:lpstr>Chuẩn bị đồ dùng học tập</vt:lpstr>
      <vt:lpstr>Chủ đề 1: Đại dương mênh mông</vt:lpstr>
      <vt:lpstr> </vt:lpstr>
      <vt:lpstr>PowerPoint Presentation</vt:lpstr>
      <vt:lpstr>PowerPoint Presentation</vt:lpstr>
      <vt:lpstr>PowerPoint Presentation</vt:lpstr>
      <vt:lpstr>PowerPoint Presentation</vt:lpstr>
      <vt:lpstr> Các bước thực hiện    </vt:lpstr>
      <vt:lpstr>PowerPoint Presentation</vt:lpstr>
      <vt:lpstr>PowerPoint Presentation</vt:lpstr>
      <vt:lpstr>PowerPoint Presentation</vt:lpstr>
      <vt:lpstr>PowerPoint Presentation</vt:lpstr>
      <vt:lpstr>            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WN10</cp:lastModifiedBy>
  <cp:revision>97</cp:revision>
  <dcterms:created xsi:type="dcterms:W3CDTF">2021-09-05T14:47:09Z</dcterms:created>
  <dcterms:modified xsi:type="dcterms:W3CDTF">2021-09-30T13:59:47Z</dcterms:modified>
</cp:coreProperties>
</file>