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89" r:id="rId10"/>
    <p:sldId id="290" r:id="rId11"/>
    <p:sldId id="291" r:id="rId12"/>
    <p:sldId id="292" r:id="rId13"/>
    <p:sldId id="293" r:id="rId14"/>
    <p:sldId id="294" r:id="rId15"/>
    <p:sldId id="271" r:id="rId16"/>
    <p:sldId id="272" r:id="rId17"/>
    <p:sldId id="296" r:id="rId18"/>
    <p:sldId id="300" r:id="rId19"/>
    <p:sldId id="298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9661" autoAdjust="0"/>
  </p:normalViewPr>
  <p:slideViewPr>
    <p:cSldViewPr>
      <p:cViewPr>
        <p:scale>
          <a:sx n="53" d="100"/>
          <a:sy n="53" d="100"/>
        </p:scale>
        <p:origin x="-178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03/09/2021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e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0099E7-1D9F-4AFF-A590-328A9B25EC3C}"/>
              </a:ext>
            </a:extLst>
          </p:cNvPr>
          <p:cNvSpPr txBox="1"/>
          <p:nvPr/>
        </p:nvSpPr>
        <p:spPr>
          <a:xfrm>
            <a:off x="589455" y="2585789"/>
            <a:ext cx="8438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1494042" y="685800"/>
            <a:ext cx="6629400" cy="1219200"/>
          </a:xfrm>
          <a:prstGeom prst="foldedCorner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GỢI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VẼ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TRÍ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THUYỀN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BỨC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TRANH</a:t>
            </a:r>
            <a:endParaRPr lang="vi-V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2" name="Picture 2" descr="140 Trẻ em ý tưởng | trẻ em, circle time, mầm n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 bwMode="auto">
          <a:xfrm>
            <a:off x="5334000" y="4419600"/>
            <a:ext cx="3352623" cy="2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70243" y="13139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109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xmlns="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smtClean="0">
                <a:latin typeface="Times New Roman" pitchFamily="18" charset="0"/>
              </a:rPr>
              <a:t>3. </a:t>
            </a:r>
            <a:r>
              <a:rPr lang="en-US" sz="2800" dirty="0" err="1" smtClean="0">
                <a:latin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8839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túi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đựng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nhờ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 smtClean="0">
                <a:latin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cắt dán thuyề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838200"/>
            <a:ext cx="7157831" cy="40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41157"/>
            <a:ext cx="53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hơn</a:t>
            </a:r>
            <a:r>
              <a:rPr lang="en-US" sz="2400" b="1" dirty="0" smtClean="0">
                <a:solidFill>
                  <a:srgbClr val="FF0000"/>
                </a:solidFill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2884</TotalTime>
  <Words>375</Words>
  <Application>Microsoft Office PowerPoint</Application>
  <PresentationFormat>On-screen Show (4:3)</PresentationFormat>
  <Paragraphs>37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199</cp:revision>
  <dcterms:created xsi:type="dcterms:W3CDTF">2020-08-13T08:18:23Z</dcterms:created>
  <dcterms:modified xsi:type="dcterms:W3CDTF">2021-09-03T08:19:10Z</dcterms:modified>
</cp:coreProperties>
</file>