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11" r:id="rId2"/>
    <p:sldMasterId id="2147483845" r:id="rId3"/>
    <p:sldMasterId id="2147483861" r:id="rId4"/>
    <p:sldMasterId id="2147483885" r:id="rId5"/>
    <p:sldMasterId id="2147483919" r:id="rId6"/>
  </p:sldMasterIdLst>
  <p:notesMasterIdLst>
    <p:notesMasterId r:id="rId25"/>
  </p:notesMasterIdLst>
  <p:sldIdLst>
    <p:sldId id="360" r:id="rId7"/>
    <p:sldId id="359" r:id="rId8"/>
    <p:sldId id="346" r:id="rId9"/>
    <p:sldId id="347" r:id="rId10"/>
    <p:sldId id="348" r:id="rId11"/>
    <p:sldId id="365" r:id="rId12"/>
    <p:sldId id="350" r:id="rId13"/>
    <p:sldId id="351" r:id="rId14"/>
    <p:sldId id="292" r:id="rId15"/>
    <p:sldId id="293" r:id="rId16"/>
    <p:sldId id="258" r:id="rId17"/>
    <p:sldId id="308" r:id="rId18"/>
    <p:sldId id="295" r:id="rId19"/>
    <p:sldId id="307" r:id="rId20"/>
    <p:sldId id="306" r:id="rId21"/>
    <p:sldId id="298" r:id="rId22"/>
    <p:sldId id="299" r:id="rId23"/>
    <p:sldId id="35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CCFF33"/>
    <a:srgbClr val="009900"/>
    <a:srgbClr val="99FF99"/>
    <a:srgbClr val="FF33CC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4" autoAdjust="0"/>
    <p:restoredTop sz="94660"/>
  </p:normalViewPr>
  <p:slideViewPr>
    <p:cSldViewPr>
      <p:cViewPr varScale="1">
        <p:scale>
          <a:sx n="82" d="100"/>
          <a:sy n="82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34337B-5A35-4F97-A083-698BCFFE54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B86A5-8412-442F-8692-B4BDCBA9B9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4B46F5-98CF-4877-9BD7-DA8BC9BA4B8F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F810533-44AA-4057-81BE-55E92B8B61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F4274F-9847-4429-8F03-B6F5BFD5B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095B7-0B9E-46A2-A220-E65394454D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80B2C-BF56-4C6D-BF6D-BC8C81228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017AB5-3497-4DDC-A5DB-69FFFC2FD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21B750E-C3B1-43CE-95F2-1341F0B34A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04B86EC-6E6E-4487-8660-3BFE147F5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F26B9BC-99CC-4308-9A67-640A0BBBE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7C22C9-926C-4D6D-B585-C5EE5F898315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288969-8DAE-4811-8B40-B0891CC01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90BB82-18B6-4055-8F93-89093EA71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268636-8525-444F-BC89-E7F9483B3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5C7D-D1EF-4EDE-8440-4528CFE66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24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2A7535-500A-4CA2-98DC-50381C84A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1D7512-2762-4012-9DAB-C00ED452B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3A920-1287-4332-97AD-0CF926464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D52A0-0607-41ED-8906-3F11EB6ED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0566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5C6B64-341D-4057-A52E-6602E4166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9690D5-89AA-41F0-96FD-EF90ABC97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2935C7-481B-4D64-A007-377FA45A9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DCAF-62B7-40BC-B11D-896230F60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8529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F1CAE8-DC4B-4B7D-AE10-08C10FDE1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171B97-33DF-40F5-AB9A-0530B0002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8B10F3-473A-4957-B5B6-BFCB014B3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6A6D1-F28B-4184-8D95-FDF2DFAC6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1475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779B89-C72F-4A3E-910A-5376F746B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064CBC-970C-463B-B013-F92335C6C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672F9D-7132-4139-8EFD-2F2F3906C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9754-E554-40E7-9A1D-C6932DE17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9524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CB1C6-21E2-4271-9161-BE76AF9FF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CD35B-12DF-47C7-A30E-6CF38A706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760538-3470-47EF-BA3F-FF5F44726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77B5-EED3-4D16-8783-103A3D57F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959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D6929-E413-48B1-89D3-A8B41C159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A1D29-7A04-4388-8DC9-8342D6959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7D090-687F-4AD1-916E-F74119AF1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A19F8-5C4C-445C-A229-C615FD760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8856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9C6C-025F-44B8-9C1B-2AF98F782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A889B1-3711-4C44-89E5-DA18523D0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345E79-BEAA-4CA8-92B3-B0B5BC714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BC45-47C8-49CA-85E3-6D308D1F4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7798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E18894-3455-489A-BD77-D373E3E78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9308A-3412-4B26-984A-689D5846C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D2A7D2-DC89-43EF-B85A-CBD8ED48F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73C03-E2C8-44C4-A29F-12CEB16DC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5146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79FA4-BE79-4DA5-8BA7-8DE5FF4E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0C1A9-1B36-4912-BBD6-9CE64DE4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9337E-39AE-4C35-9D48-856793D0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1359DD7-B9E2-400D-991A-34ADAC1A62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2807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1DA4A-BAC6-4FC7-ACA5-86E0C030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70B55-C578-4A85-B5C9-375D6BBC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00201-B345-4086-928B-232F655A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369484C-A12B-4769-B6AC-F4DFC5AA33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456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3D365-6915-4716-9333-64CC594E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B761D-5551-4EB5-8300-02C5F972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A6F07-3C25-4A86-A93A-44C7374E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91BAFE25-FEB3-4602-B1ED-6BEAFC74B9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491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F630DE-0025-403F-9293-4F901DD8D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6267B-57B4-417B-9E6B-5A5BDEE8F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0D2F5-6810-4C3C-BDF2-FD04720E1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0249-B8C4-4D39-BF10-F6115919F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2332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ACDE2-A88D-4BCA-AE40-FAB19755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D729D-367C-448B-A504-A4CF7F57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CA1B9-825E-46BE-ABA3-70F646FE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248700B7-6915-44B8-B9B4-F80681852C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2356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20375-6C58-4D74-B722-348501D4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9AEFA-9116-4617-8A89-08D98088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A75B3-5F8E-4426-B824-5BDF2E2D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7C3863D-B689-452F-BA7C-10DB4A8F69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81157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A876F-0270-47FA-AF59-CCD596B3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92D12-5D62-4CA0-8596-9F10BAFC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3A72D-2A6F-4F0A-8CC7-E5B1B3D1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53E131D6-A3F5-4AAA-AA8C-6CC7B2E905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37895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C4B8B-C383-4522-8537-D53E19EA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07751-5474-4AA5-9546-11770360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DC979-6D77-4C99-8F86-1DF53D1A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85268DEE-0E3A-4670-955C-FB03751122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2185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3DEE1-BA82-457F-A7CC-E36BBD3D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D5AF0-3516-48DE-AE60-B9A96C36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19BA8-1DCC-4E9B-82B9-70EEBF91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8D59C645-92C2-4CE1-A865-B2B258AEF9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3491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D4047-5F56-45DD-89B6-9FB12D1A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B5EAA-F8BF-4188-97D8-AF649569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71EEB-3C4B-45C8-9ED2-7392C917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443C10F4-A833-4986-9954-0757FD410D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7805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491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8318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1105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35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2AA07E-5155-4833-B271-62F71D366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DB3F1D-E0B8-42D5-B42A-47769CC0A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4E1CFC-AD4F-4E49-BB07-E5D2CFCFD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83B24-0E26-46F9-8EA4-F76F7B3A6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3961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2651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7694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571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0972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4228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2895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902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904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86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1E121-90F9-4591-A8C7-ED6CCEF3D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9A174-3AAD-46B6-802F-FC8B0BA74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39E5E-D7D7-4156-84FC-73AC7AC1B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3591-DE29-41DF-A205-E0192D7EE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614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3B3F6E-3480-4635-A254-7C803361E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8990D-5A0E-4A8B-91D7-3B0984AAB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E65B0-1BA5-46EC-918C-0E8D6EEC2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6600-B9FD-4FD3-B39B-F4BA33F81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21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B03E15-BB24-4C72-9CDA-8447BBD55C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1F6A45-AA69-419E-89CD-B84C156F6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B79A1E-DD45-4808-9B77-30239EFA1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167A-57CC-478C-9F11-4192CF931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5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31C7E8-A17E-4940-A027-7347E6583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84AFC-914D-405D-BC80-D58C72B0A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6ADAEE-BD05-411C-BF32-6528A29AF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21BD-5DFA-4022-B0A8-0EA484FEF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33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BC221-C9BC-4D02-A216-18D078343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750C9-DFF8-4828-BD45-A518C5E42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275B42-653F-4CCF-B686-20445B208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A859-A54C-418F-95A1-2645F8020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72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C8D9F-E41D-42F3-96B3-FEC964C8D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198B8E-DE7E-44A9-8D65-73A00FE6C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6A28E-3132-440D-9002-E47F1DECF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CDD9-A364-4153-9508-8EEE2707F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9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629F45-19FE-4C78-ACC9-B59580AB1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804797-7178-46ED-A8D6-85CB8DEA3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BB086-B10C-48C0-A2EB-14E675721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466F-A7D9-4937-84AF-15F79398E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83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46C8C8-7A58-405A-85BD-36F8F0FD9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3D8BAC-6942-4E3B-892C-6A26410D1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1E640D-6774-477C-B21E-3413DD181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9BAF-EA66-4D98-8277-A325FDC0A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2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C6ACF8-33B2-4B16-B25C-53AF49B6E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1CA91-4A7B-468F-BF0F-00478EBA7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98744D-E32B-4727-A25C-ADA077A41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96FB-779D-4C41-91FF-D15B44A45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3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67A61C-C4C8-4549-8759-E11C24C95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E64363-B18B-4620-A911-B4A26BBD1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EEC795-019D-4C47-B388-5A4DD67F8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601F-D86B-417D-99FB-18FE6158C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11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3BA70F-BA1C-40E7-9CB4-B25665136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B27E36-D79D-4145-92F5-84B50184B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DDE44A-FEB1-4E8B-89E8-D217B3FCA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6119-36A6-4AAD-BD9B-2A7866AB9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578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BD68F8-7129-4C7C-8073-42639C966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C624D-2172-4EEE-9851-7D8F20220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AD5271-3D94-4BBA-B7BD-E16DE5575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7E20-58A3-417B-8F6A-0898BC1A8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191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4CA5C-2FBD-431D-A187-844939916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B0516-4D11-4F4F-8722-4C8DA1028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A5A903-AF49-4770-8062-D951C6C4C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43A9-F5E4-4492-B123-6F140670A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396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01724-AA97-4089-ACB1-D6F47DE5D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569C8-D420-4A39-BB10-B0CD501E9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A09D5-8618-4144-A9DB-6E90DB10F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1D0B-1454-4FB7-B43C-6D5DC0312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21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0619FD-B557-4BCE-889C-619B2BD8C5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D2345F-465E-45AC-8B5A-DBC9CB8CA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3D3981-8ABD-4672-9B7F-09612C044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447D-A4D5-4E9D-8805-BF2FC47FE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881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A9459F-663D-454A-9901-6A8DCE53F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2316EB-704E-4631-AFE3-3813CA02B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7E8E36-CCE0-44C0-8BC5-8AC8883FD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6B71-8600-4A77-A3F3-D6D2022C4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782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BDF930-FCC6-4C3A-904B-DB488B4B0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FFC7D0-E853-4AFD-B324-B4072A8DE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C59DC2-98FE-47C1-A06F-687C192EE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FE8D-0B25-4F5C-B17D-F89DEE4DD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1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A92B3B-430E-4BBF-9AD2-98352267C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3E3981-E272-48AF-AB3D-7C1A77758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DDB60F-1649-44FE-97F1-29B4C8236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5E26-8647-48D7-8602-D2E706846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45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4FD297-5DC2-4185-A904-C64A49FCC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2766C-D787-4D7D-B5E1-4926E9114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7E0310-D544-4E68-B4F6-8D30D977A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0ABAD-D397-443A-9A95-7A7AE396F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19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0E1B1F-3B92-4D7F-9907-1A5013CEE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AD0575-9333-485B-88DB-61DDD3A34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BA321B-9A89-46DF-879C-37504C673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6F9A3-0C66-4792-91D0-B072CB9E1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372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EAA66D-5631-4FF2-B0F8-7119A5495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27BC20-858C-466A-95A5-4BF0C6741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79329E-A87F-4BD3-9242-D5CA49B08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9E71-5DFB-470D-9FE4-47229D5D0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30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4FFA7-94D9-46A4-8DA2-A05B908BA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CC3CD-6029-46B8-831A-0582204E4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E73392-9B5E-437C-A594-E794A98E4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B980D-C913-4CDC-86A6-16F42EDCC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64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063D8-29B2-4D17-B212-FAC81209F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5C9B7-06B1-49F4-80AC-2A42B217A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3A050-3131-47DA-8730-D4DB1AE23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55D1F-B8D0-4289-BB1A-3664A2FA9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1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9A0EA5-73CC-4B71-AA1B-153122EEB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46DD7-A11A-49E4-B441-22AF4DA5E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0406FA-B9A5-46ED-8B43-17FA65615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2278-8A50-4A7C-8153-87B4370DF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986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36C598-B32D-4DCF-AA9C-0D2422120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079AD3-8DB9-46D2-8B21-9DDE5935A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7FD847-BBBB-4483-8698-5C81DE8DF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88690-93FB-44DC-B3A9-A1229B713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052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98A0F-5946-4C7E-8D55-B370DC57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BA26F-699D-443E-A1A9-E72A7EFA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37D39-96CD-4BD8-B648-39488C4B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9911C83-0A27-4B8D-966B-A3BFE9AB3E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953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B8A7F-D26A-4133-8843-A3124942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2EBAF-755B-42F8-9303-1C8394E0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C9FFC-EF6F-4B9D-8ECB-9CE0CE2E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727DD740-FE6A-49FE-8523-59E7FF14FA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227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99989-F5B3-48B8-9654-8AB1E586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66E20-0EEF-478B-8811-D22DD1D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09500-8EDD-4AFD-AB45-C68DB3F2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9FAC1924-1498-4228-A983-30BAD01CF3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5921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1280C-BEC2-4223-9D25-4D0631BE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F5DC0-750A-44A2-8B90-17E949E3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3DBE2-C256-4DE2-AB72-D2E582FA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5B43D79-5BC0-4509-A610-96CA0D66B6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845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101327-F4BE-4C19-BA5E-02E13886B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34C2F9-42F2-4E1C-B124-BE51F648C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6EB54-D7BE-40DC-8C43-4798CC975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5771-45EF-4EB4-B554-93983C467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133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5F976-203F-48E2-A8F8-F31434FE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DCE93-173B-4F67-B2D9-A8CC568E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BEB00-F247-41E5-AED0-56BDB592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23227F54-D4A4-4DC1-B5D3-BB385584BE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6652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4BF9C-FAEB-4D16-A0C9-6F7CD5CB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981C4-25D9-44DE-B71F-BFB5CFD6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B4874-E291-4C34-86CC-1CB14629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92B710D-4327-4137-8C9B-3159CEF0B7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4234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F1BD-C8AA-4966-AEAA-8BD6842B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543A5-1327-48CD-98C9-699CFA37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F05C1-D1F3-4758-940A-B7CAC789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2C5664D2-1303-4575-8794-D623925D83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3216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18A02-1AB0-41B4-99EC-867A80E3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EF966-6FE7-4F9E-BF61-F2DA41C0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6E629-23A9-4868-8F50-9E1B936E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5DD2248-7CC4-43F2-9F9B-DB713169F2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5580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44691-DA91-43B7-B1B5-22B491EF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62C8B-B14F-4D97-AF65-F5344CB8AC3E}" type="datetime1">
              <a:rPr lang="en-US" altLang="zh-CN"/>
              <a:pPr>
                <a:defRPr/>
              </a:pPr>
              <a:t>11/10/2021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0E8B2-470B-4603-9BC3-685E51D4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76050-CCE4-4E58-BE09-7E2CC8D1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1260F98-8919-467C-AA1D-B8F774F62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4611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5C661-B574-404F-96A3-C20CFDC8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2C8C-1906-47ED-B13A-115A46E70C32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8E4F-22D3-4F46-B9DD-D7A05ABD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BE243-921C-41EF-B836-B060033A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A128-7829-4BFC-B26F-DB864C365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614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FA7D-FD54-433F-A2DC-C3D3660C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6B88-F159-429B-8360-D543B7A8B314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60556-36C4-4CBD-B2E1-3D46E496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37807-A52E-4D82-A670-94329E4F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D80A-BBE3-4C17-A36A-235A6A89F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96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E0A2-1CC7-469D-A4CD-7EE25D12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3103-4EC7-4772-85FB-91607D6C4CAE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E1F0E-84A3-4871-A4D2-63D13A7C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D9C-D9C6-4484-9B84-642E2E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FD3B-FF91-4BB7-9030-7AEBAB15A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383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2A6F-4317-480A-99A5-CC8E2458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282B-29FE-4BDE-938F-660AAD6A1720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B3BEA-3069-4DA8-B50B-DB071E50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D290-BF01-4C76-8555-C624F674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61EF-E795-4252-8BCF-0B003E091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817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D16DF-A415-4448-A650-B0E00E8D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A579-4A5A-4BF2-95A2-4771687B18E5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E540D-E5BF-4576-9742-ED268025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BA04D-75AE-4B11-98FE-5AEEBC00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18BB-AD13-4FD5-931A-EEA282D3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6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1D8EAA-863E-4AD0-BD10-252095584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2589FF-55D4-4841-9B83-FB8E23745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872CFE-579F-4CD3-A185-299862F24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986E-62E7-4E93-AE0F-D9770736F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126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E70CF-51AF-4DE9-A12F-13B6C9D4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DEAE-F1D1-4EFF-BA2A-387C85110C15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2005-0912-4970-81C8-923FF628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0ECA-F4FF-48BA-B1B8-E3F19145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92D1-DB1F-4386-A294-04E9F6D2D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408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C3D8-18B1-47BF-AC01-3B00A752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001E-0F53-4712-9D62-AB0FF1CE483E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9EA3-B673-43B6-995E-7199B6BE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C3C84-F39D-437A-A589-67434106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B93F-82D9-4807-BCA7-8D10C4A2D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5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DEDCB-51FE-4A35-B3C2-82D277AE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32CC-0E76-4CBF-A214-3A19F681C210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265553-A4A3-4371-8FD9-99A5E952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24E3D1-8B7A-49CE-BEDE-C017B657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9BBB9-58DF-4D61-9D4E-442442D14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53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48295D-BE37-458C-A064-F8EF09A8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3C94-C154-4022-8851-1D4DF7A33E09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61FEB8-7937-4742-B879-08B18157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C29977-730E-435F-9BAC-022A6BA2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DEBE-51A9-489D-B359-1FA90FD70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136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6FE67A-C338-4C18-87C8-D6C0985A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FCCF-B516-432F-8493-8E3A2747635F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329AEA-DC60-4F19-9800-5822067A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89CC74-5DFA-45BE-8378-DAB21CD0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7128-42D5-49FE-A272-0BA1F7006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08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9B43EF-BC26-4D81-A370-84CEFC74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C84E-7F20-4892-8F27-FF893E9E383B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77A4F4-6674-4A52-BCC5-743718FC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1C09D0-F727-4BF1-9236-B173213F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4BD5-D2E0-4DC1-BE80-B589C9952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426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1F0A92-D2E2-4257-8FFD-D9B1E307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F898-ADF2-486A-BB43-729B992CE8C6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8A5C16-B634-4E32-B5AB-C52E5BA9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67773F-97F2-44BB-BBE8-7BC0DA0F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2277-7FAD-4584-A31C-6776CF39D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625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1A1DF2-2B3C-48BD-8417-AB5924CB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1A84-5ECD-46B1-BEA6-E1F623259FB0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CF8AD8-6107-49EE-8B53-8F165DE3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C78AEF-D765-400A-86BD-057C6866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6579-1884-48F0-821B-C80D476BE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802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805E8-6A3C-41F7-85CD-EE571D94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AC47-145D-453A-B918-F7DD16E75524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F3514-99A7-4D21-A7D6-BF1ECE30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3B86-70C2-4A2D-A835-8A68B09F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A940-A76A-4482-BBF8-581EF439A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397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F3468-A009-462C-87EC-919FA55D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F3AF-D11A-4BD4-B502-6672B72DB52B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15B2-E53D-4E18-B65C-577D572F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B17DC-1BD6-46B0-B775-A144E262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10D2-0BDB-409C-9754-2C5035318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4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14C9EB-FE71-4A9C-8048-3C680F8F9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C26619-B031-48B5-881E-64C33F9A6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96ABEB-DDB0-407B-9CC1-DB2E01D78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85AB-F1F9-4CB1-BEF9-8C6674FDB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1320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00616-EA75-4C1F-A138-017CF8A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8162-FC81-44F1-89EB-0086F4BFDBC2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1CCD-7ECC-4FEA-89A4-396954D6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08F2-3722-4A9C-8FD8-EB59B2C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3C14-2D8F-46D0-AE23-327ACFE09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64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38C3C-7F9C-4006-83AB-3EFDB41B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82485-645B-47E9-B4B7-F65956A7603C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64376-43EF-41A5-A986-6B4AE69F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18F2D-DF99-4631-BEBA-F7D8A919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D838-F3E7-4B9E-B451-E7EFD957B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4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B81ED-CB5A-44C9-88B7-AD47BC43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B547-1C23-4229-9DF4-41BD410F739F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C3C9-1680-4EB1-A70C-8E60F1A4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AC1F-4D59-4724-9DE4-5E045762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C58B-D0E9-454E-A87F-1137A734F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349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30E1-BEF4-413C-91F3-A946B0EB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A699-DDCB-4CAE-99A7-69FE8C94485F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BCC3-1ECC-4A2A-BA6A-351D194D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9C8C-F1EE-4B4F-B314-227DD338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CA26-55C1-41D4-BF0A-D3FD490A8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680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EA1CC-D52B-41B6-91E0-B77FDC54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CA5A-D230-4FC9-9130-433673A35F06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008A9-EBD4-42A5-A447-10A8F8ED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72320-0714-4256-B1EA-9E5E15F0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0E79-D324-4F3A-A33D-178ECA6EC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539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47-8986-4196-877E-53D3E1DF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C68C-5AC9-4911-ABC6-CACBA242CBCB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4A041-244D-42C7-A205-54BC7731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C2FFD-3DB7-4152-9824-203ACF70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F947-6C5C-4F4E-AEA7-B340B2956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05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6BEC-865F-42FC-BD3D-A5A3D569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2FA1-9EA2-4E1A-953E-A93FAA99A64B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5B4C-258C-4BFE-870B-3335745F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B67E0-0EFC-4AA5-838E-88CA942E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25FA-FDFE-4183-AE1D-031EE7811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873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621F6-1E4D-4F47-B328-A53ABBAC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0217B-6DA3-4D4B-85A0-1DF53A316047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E84A-DC34-4A35-B502-BD97E780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D7DEF-1913-45BB-80EE-5E0A0B89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8D7F-F629-4CA5-9C2B-C4F25383E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929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2563B-456D-4652-8D2C-00B2AA9F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D65D-6A74-4477-B736-0CBD85B831CC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E7EF3-4A5E-4D3B-A82F-3D0E47C7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DBD82-CE1E-40BA-AFD1-7A6EFC88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E912-96AD-4214-BFDC-CC621C59E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02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9341F-2C32-4370-8FF0-0A7A921B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9B47-4032-4874-BE74-9AD6541E1230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D99B-1809-4D86-B710-3907E8AA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10E3-C7D5-4497-840B-E100F956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247C-8F83-4966-B5A7-44E0F47BE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12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CD5ED2-2389-4E34-BB04-E1DC71F46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547339-4BE3-4BB2-BC6A-E4593CFCD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596268-B0C9-40C9-B087-66E15EF59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396B-4713-43D5-AE9C-5FC22A440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376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90E65-61C4-4E83-9538-2F00DE26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3E85-4AAA-4D78-9608-813108914E8F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F60E7-A100-488D-836A-851CF7E9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2D01B-A731-46C3-9627-A7637FE0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8AC5-D1F0-4009-B774-8C4F101EF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3551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624A6-D816-4637-B749-69D06920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2D67-D122-4F8B-ADE4-86E1B34256D6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4A787-E152-45E2-A05D-F56AF03E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F0909-74F4-427C-8AA7-E357CD0C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31A-77B9-40F9-9528-565ED3BE8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444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85741-0C65-4F65-8306-4ED57C5C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BC6C-DE66-4915-8095-A2368DFA070B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8751-858F-4C2F-A17E-4F1BEA61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B6569-99E6-4CFB-8A2A-253D530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7E4B-75BC-4458-96B6-7B8D9590D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551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C430A-8C55-460A-9758-A79343A9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9304-BAB9-4A54-B279-5108F766000A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2A8C-2947-4B45-8A0D-5499C11F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DAA45-9955-4909-962D-34DD7A83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779F-F6D8-46F6-88C4-77BB0286A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3135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C773E-7C55-42EB-AF3B-5A182EB7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588C-AADF-429E-B4BB-41804248E539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DD2C0-6C16-4B60-BBF6-3A0CF261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319B-A54B-4A95-9FAA-649F67F6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67E6-FCF6-4143-92D9-D1D2D6565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5326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1A1D39-094A-46D2-BC55-32F324F9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EB41-DA72-44A6-B7F4-66869A14041E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2683AF-844E-40DE-81DE-F95B904C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228B4-59B7-4821-A516-95DD9A0E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7FB8-8BC3-4915-8221-E707A9A84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8266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842006-9817-40CD-84F0-C88AD969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0FCC-4D48-42A5-B37A-D78C0F1A3B37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41E6B0-54A0-4C8A-9279-36ACDF14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106B6C-1980-4D0A-94C5-64E1E5E1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7A6B-AC5C-4D7A-ABBB-16403FE82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431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701BB3-10DB-40E0-8718-B3F278C6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BA42-E4EE-4382-8829-80BB7BBB4177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D3FD04-FF97-4D9B-B905-DE1AA172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4EF5FB-8CFB-4075-9869-DAE0067F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1005-226F-422B-AA58-BC7EE85AD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9451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074EA7-7659-4B80-A250-7D12852F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698E-B464-4917-BEA2-C245415BF3BE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FF4DDF-A7E3-425E-BC43-194D6A12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90154B-967A-402C-A259-2F4421A9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F257-D100-41BD-B37A-1C4BA3968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0115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4EDC90-1A5D-47B4-BC93-B92901A5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7DE5-F758-4C48-B75D-0AB2AB8E194A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CF7FAE-9921-4B26-A89A-1B72779A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4C89B6-25AD-46EC-9C9D-2FFBAC35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FD36-EA70-4E6E-BE4A-5CA8C587D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6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F5EE3-390D-4B6F-AA49-38E0EE8F0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05EB3-3A55-4EA6-8915-96F885B24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FD9A4-576F-4237-A560-91901FBFF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068E-48B6-4302-84E7-9A83561BB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624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690410-DDE6-4F9D-BFF0-878D9204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F734-908D-405B-B629-FBC1A575B182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13F29E-6679-4AA2-AA6C-7F086B15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BFE647-1C6A-43F4-900E-DED620C6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EE3B-C570-4B8D-81D4-28355613C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0291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003B4-5B49-4F2A-9147-58C64DFC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015F-C856-47DA-A0E4-06B038751688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7C333-32E2-4108-9147-2B03E9C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7437D-AE6C-49D1-8E34-8A26B112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F5A58-2065-4FD3-81E7-93474D6D6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75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8500-9B90-4F29-A57F-578CB36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A255-044D-44FC-A784-CAFA1967859B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91CC6-D69B-4AB8-AA43-DCBDB338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5C6F4-FB86-4493-A98E-A65267E4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53A6-2F5F-41B4-B0B2-CD6D467EC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9605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C63CC0-DA56-4CAE-917A-5B37E49BB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B74F2F-5B4C-47F0-8642-DF4DF67E4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76A888-36A0-4B54-B6F3-8BA24B272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7278-B83D-499B-94A5-98D79CC82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203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4BA2B5-2651-4CC9-B038-563D3AF2DB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DAFF46-C61B-44F7-8450-7A06D3A0F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2DF02-886D-4160-B94D-FA97321FA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B31D-39BA-492E-B070-570F02385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428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518B3-9606-4E78-90A8-710F0BB2C5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9C8F4-AB52-4907-907E-DCF980B84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35D3BE-37BA-4C7A-A67E-353E521D6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5BA4-53B5-4790-869E-758DEA6B3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7827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C2F1AA-C54F-4013-9D54-8BA9E856F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49AC4-CD2D-47CA-AF37-511E403B3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BD56D-D36B-4D8E-9A46-FE75AB1DA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D0B6-90D0-4720-ADB6-95580F250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259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E58230-C9A6-4C60-B43A-F5BBCE536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6C9E69-BE4B-4F3E-BF0D-DF7782D16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C6A6F8-AB8F-482C-9016-D7F40E3B6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FF5F-2501-493C-B936-108D0DE94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331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1E8899-D8DC-4D92-AFA0-2F683B7F7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3230FF-B17D-432B-B800-8CAEC8C693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316AB4-459F-4AAB-B3C1-5FA2848C0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963A8-BF77-41AC-A691-8328E84B0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6801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D6D3DD-B17D-494B-8AF0-645827950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778BF0-C4A9-44D8-A4E1-266635275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19A30B-F831-4CC6-BCFC-E30D6DDB9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EDA9F-0D3B-48CE-B31B-D6BDDDCB2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5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E96F2-0A5A-464B-A0D3-97A464848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5AB7B-8CAE-474C-88E8-FFA73B44A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3FD792-BFDA-4DF0-A138-ED305746A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57D8-D769-47EC-B66C-4DED3A2747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220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79771D-5D11-4D1A-A8D5-DDE9A3C5B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5AC707-BFA5-48F9-BFB8-43E0A14EB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0103A9-6918-42EF-B6BD-B799E499B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5C65F-D8A9-48BD-A869-7F68BFD81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1102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49761-8936-414D-BDF9-1DBAA0F70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B6F985-2D38-499B-A017-60DB6C422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412B80-AA97-47A7-AC04-3BBB01C12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28669-2D37-4413-9511-2400DFD65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8999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FC5588-572E-4BA1-9990-583D04607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CFD34-2562-4D3F-8D4E-E56A53B6B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B54CD-FA4C-4309-AEBD-31940CFF4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12F42-B4C0-44CB-9377-3A301A96E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02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205E4-0F5E-4644-BA6A-C577879CF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4F79C-AF03-49FA-A696-B91CBE096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C0E8C0-284F-43FF-944E-7FBEF344C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CD6C-D515-4D57-9BF4-4146662B7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753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BACD3E-5AFC-4AA1-9DBF-1393DC425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6538A-31EE-4446-B056-5AB9DE2A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E9D3C6-77CB-443F-9B92-5A55910E2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3D8F-E37E-4B0B-8B1E-D87EA5291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5543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FB2BE-47F7-4AAB-A27A-F97BD16F3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2CD6E8-3CDB-41CF-8ADC-88849EE43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A6C744-91EC-4CD0-A527-253868F28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F9DC-51E2-49C7-B150-868674CD4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95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61A70C-0C2E-4E42-99F4-4D208318D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111DB2-E573-4F24-A28B-D761553D1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D666E-16DE-425A-A610-6093ACEF9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B593-E78F-4C86-9592-63F3BEB1D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7640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7F8DB-D3AD-439B-B0EA-7BFC7B5CF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6CAE9-8530-4D4D-8EBB-26C2C80F7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BD654-9A22-479D-BEB7-15C5242CC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11650-BF6B-4752-B551-D72410A9F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4186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BEB352-7157-4529-9695-48F8A77C6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5DC69D-02F9-4898-8377-5A825CD12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7324A6-2BC9-4892-9332-73C888E23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702C-6146-45DB-93AB-889EE18B4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8773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2F967E-FCF4-4611-A765-25AA8D786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46C893-2FD0-435C-A94D-69298FA94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E28E82-6468-4815-B93F-D9BAC15F3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9BDD-1C2F-4062-BEC9-237B0A94A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44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3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32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Relationship Id="rId35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E3889D-81A2-4F99-8CAA-8CDCB6B50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AA9CCB1-CBAF-4FF0-9440-E9C14989A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82020FD-C443-4D1A-846D-4C0DCA56E7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C6109703-BACA-41D5-A7C3-5CDD673363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2578A8B2-682C-42C6-8E5E-65C92BD152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15156A-79C3-49D7-B56B-74FBBB412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33AD53F-2FEA-4FDC-A917-02D3313C5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8EDA074-3DBC-4970-AC31-01D5319C8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98BB4B-84ED-462A-AA75-8FB682CCC6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7B582F-E90E-450C-B6BA-EC6E4B68C9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5A4CFF-5EB5-4DC1-86F2-94EA377699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E0313C-C2CE-4FCF-96EF-8B4371F5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232" r:id="rId25"/>
    <p:sldLayoutId id="2147484233" r:id="rId26"/>
    <p:sldLayoutId id="2147484234" r:id="rId27"/>
    <p:sldLayoutId id="2147484235" r:id="rId28"/>
    <p:sldLayoutId id="2147484236" r:id="rId29"/>
    <p:sldLayoutId id="2147484237" r:id="rId30"/>
    <p:sldLayoutId id="2147484238" r:id="rId31"/>
    <p:sldLayoutId id="2147484239" r:id="rId32"/>
    <p:sldLayoutId id="2147484240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E0CCF80-CF5B-4E37-8E86-220BB891F4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09C5E320-233E-4492-B0A1-FAF9872CD9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8095D-C839-4876-B7A9-2F4516A59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43E48AB-7031-4D57-AFA8-B0B197CA682F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0339B-B0BD-485A-A636-010D24BD1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ED1F-61BE-4229-93DA-047EDC4BF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C52F1D-F51E-497F-8AB3-79A8FA8E8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025D8B8C-8EA3-4444-A8E9-106D41C2F6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6D8C4E83-924A-45C0-BE67-E1D463330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ED7EC-0561-4940-A89F-ED6E5E559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4BD962B-003C-475E-9816-D567B14A3643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FB720-0C3A-49F0-974D-3AE6221E0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C81D8-F739-47F9-BEEC-066E0CEFA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1B25ED-CD6D-4EE6-9475-E25E74FB8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  <p:sldLayoutId id="2147484190" r:id="rId19"/>
    <p:sldLayoutId id="2147484191" r:id="rId20"/>
    <p:sldLayoutId id="2147484192" r:id="rId21"/>
    <p:sldLayoutId id="2147484193" r:id="rId22"/>
    <p:sldLayoutId id="2147484194" r:id="rId2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6606C6C-D700-46EC-BC90-D2EDD2309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894EE83-4292-417A-BE27-373FDC6C4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EE9BD6-38D8-4F3E-91D0-0B0D709D5E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601173-6AAA-4A8F-83C8-5E0A446A3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5DA95D-519D-43BD-B240-36DA7F4F65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265722-674C-4BDD-94DF-9D052A5EA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  <p:sldLayoutId id="2147484210" r:id="rId16"/>
    <p:sldLayoutId id="2147484211" r:id="rId17"/>
    <p:sldLayoutId id="2147484212" r:id="rId18"/>
    <p:sldLayoutId id="2147484213" r:id="rId19"/>
    <p:sldLayoutId id="2147484214" r:id="rId20"/>
    <p:sldLayoutId id="2147484215" r:id="rId21"/>
    <p:sldLayoutId id="2147484216" r:id="rId22"/>
    <p:sldLayoutId id="2147484217" r:id="rId23"/>
    <p:sldLayoutId id="2147484218" r:id="rId24"/>
    <p:sldLayoutId id="2147484241" r:id="rId25"/>
    <p:sldLayoutId id="2147484242" r:id="rId26"/>
    <p:sldLayoutId id="2147484243" r:id="rId27"/>
    <p:sldLayoutId id="2147484244" r:id="rId28"/>
    <p:sldLayoutId id="2147484245" r:id="rId29"/>
    <p:sldLayoutId id="2147484246" r:id="rId30"/>
    <p:sldLayoutId id="2147484247" r:id="rId31"/>
    <p:sldLayoutId id="2147484248" r:id="rId32"/>
    <p:sldLayoutId id="2147484249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>
            <a:extLst>
              <a:ext uri="{FF2B5EF4-FFF2-40B4-BE49-F238E27FC236}">
                <a16:creationId xmlns:a16="http://schemas.microsoft.com/office/drawing/2014/main" id="{95FBDB97-A09F-4C63-BFEB-9053576B35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Freeform 7">
            <a:extLst>
              <a:ext uri="{FF2B5EF4-FFF2-40B4-BE49-F238E27FC236}">
                <a16:creationId xmlns:a16="http://schemas.microsoft.com/office/drawing/2014/main" id="{5ABFB96D-F53F-48B0-916B-A81A9AA0FA25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1160463"/>
            <a:ext cx="8569325" cy="5292725"/>
          </a:xfrm>
          <a:custGeom>
            <a:avLst/>
            <a:gdLst>
              <a:gd name="T0" fmla="*/ 0 w 1684"/>
              <a:gd name="T1" fmla="*/ 2147483646 h 1158"/>
              <a:gd name="T2" fmla="*/ 2147483646 w 1684"/>
              <a:gd name="T3" fmla="*/ 2147483646 h 1158"/>
              <a:gd name="T4" fmla="*/ 2147483646 w 1684"/>
              <a:gd name="T5" fmla="*/ 2147483646 h 1158"/>
              <a:gd name="T6" fmla="*/ 2147483646 w 1684"/>
              <a:gd name="T7" fmla="*/ 2147483646 h 1158"/>
              <a:gd name="T8" fmla="*/ 2147483646 w 1684"/>
              <a:gd name="T9" fmla="*/ 2147483646 h 1158"/>
              <a:gd name="T10" fmla="*/ 2147483646 w 1684"/>
              <a:gd name="T11" fmla="*/ 2147483646 h 1158"/>
              <a:gd name="T12" fmla="*/ 2147483646 w 1684"/>
              <a:gd name="T13" fmla="*/ 2147483646 h 1158"/>
              <a:gd name="T14" fmla="*/ 2147483646 w 1684"/>
              <a:gd name="T15" fmla="*/ 2147483646 h 1158"/>
              <a:gd name="T16" fmla="*/ 2147483646 w 1684"/>
              <a:gd name="T17" fmla="*/ 2147483646 h 1158"/>
              <a:gd name="T18" fmla="*/ 2147483646 w 1684"/>
              <a:gd name="T19" fmla="*/ 2147483646 h 1158"/>
              <a:gd name="T20" fmla="*/ 2147483646 w 1684"/>
              <a:gd name="T21" fmla="*/ 2147483646 h 1158"/>
              <a:gd name="T22" fmla="*/ 2147483646 w 1684"/>
              <a:gd name="T23" fmla="*/ 2147483646 h 1158"/>
              <a:gd name="T24" fmla="*/ 2147483646 w 1684"/>
              <a:gd name="T25" fmla="*/ 2147483646 h 1158"/>
              <a:gd name="T26" fmla="*/ 2147483646 w 1684"/>
              <a:gd name="T27" fmla="*/ 2147483646 h 1158"/>
              <a:gd name="T28" fmla="*/ 2147483646 w 1684"/>
              <a:gd name="T29" fmla="*/ 2147483646 h 1158"/>
              <a:gd name="T30" fmla="*/ 2147483646 w 1684"/>
              <a:gd name="T31" fmla="*/ 2147483646 h 1158"/>
              <a:gd name="T32" fmla="*/ 2147483646 w 1684"/>
              <a:gd name="T33" fmla="*/ 2147483646 h 1158"/>
              <a:gd name="T34" fmla="*/ 2147483646 w 1684"/>
              <a:gd name="T35" fmla="*/ 2147483646 h 1158"/>
              <a:gd name="T36" fmla="*/ 2147483646 w 1684"/>
              <a:gd name="T37" fmla="*/ 2147483646 h 1158"/>
              <a:gd name="T38" fmla="*/ 2147483646 w 1684"/>
              <a:gd name="T39" fmla="*/ 2147483646 h 1158"/>
              <a:gd name="T40" fmla="*/ 2147483646 w 1684"/>
              <a:gd name="T41" fmla="*/ 2147483646 h 1158"/>
              <a:gd name="T42" fmla="*/ 2147483646 w 1684"/>
              <a:gd name="T43" fmla="*/ 2147483646 h 1158"/>
              <a:gd name="T44" fmla="*/ 2147483646 w 1684"/>
              <a:gd name="T45" fmla="*/ 2147483646 h 1158"/>
              <a:gd name="T46" fmla="*/ 2147483646 w 1684"/>
              <a:gd name="T47" fmla="*/ 2147483646 h 1158"/>
              <a:gd name="T48" fmla="*/ 2147483646 w 1684"/>
              <a:gd name="T49" fmla="*/ 2147483646 h 1158"/>
              <a:gd name="T50" fmla="*/ 2147483646 w 1684"/>
              <a:gd name="T51" fmla="*/ 2147483646 h 1158"/>
              <a:gd name="T52" fmla="*/ 2147483646 w 1684"/>
              <a:gd name="T53" fmla="*/ 0 h 1158"/>
              <a:gd name="T54" fmla="*/ 2147483646 w 1684"/>
              <a:gd name="T55" fmla="*/ 2147483646 h 1158"/>
              <a:gd name="T56" fmla="*/ 2147483646 w 1684"/>
              <a:gd name="T57" fmla="*/ 2147483646 h 1158"/>
              <a:gd name="T58" fmla="*/ 2147483646 w 1684"/>
              <a:gd name="T59" fmla="*/ 2147483646 h 1158"/>
              <a:gd name="T60" fmla="*/ 2147483646 w 1684"/>
              <a:gd name="T61" fmla="*/ 2147483646 h 1158"/>
              <a:gd name="T62" fmla="*/ 2147483646 w 1684"/>
              <a:gd name="T63" fmla="*/ 2147483646 h 1158"/>
              <a:gd name="T64" fmla="*/ 2147483646 w 1684"/>
              <a:gd name="T65" fmla="*/ 2147483646 h 1158"/>
              <a:gd name="T66" fmla="*/ 2147483646 w 1684"/>
              <a:gd name="T67" fmla="*/ 2147483646 h 1158"/>
              <a:gd name="T68" fmla="*/ 2147483646 w 1684"/>
              <a:gd name="T69" fmla="*/ 2147483646 h 1158"/>
              <a:gd name="T70" fmla="*/ 2147483646 w 1684"/>
              <a:gd name="T71" fmla="*/ 2147483646 h 1158"/>
              <a:gd name="T72" fmla="*/ 0 w 1684"/>
              <a:gd name="T73" fmla="*/ 2147483646 h 1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9">
            <a:extLst>
              <a:ext uri="{FF2B5EF4-FFF2-40B4-BE49-F238E27FC236}">
                <a16:creationId xmlns:a16="http://schemas.microsoft.com/office/drawing/2014/main" id="{FFBAF5A5-F22E-4FE6-9D1B-3CB813CB594F}"/>
              </a:ext>
            </a:extLst>
          </p:cNvPr>
          <p:cNvSpPr>
            <a:spLocks/>
          </p:cNvSpPr>
          <p:nvPr userDrawn="1"/>
        </p:nvSpPr>
        <p:spPr bwMode="auto">
          <a:xfrm rot="2880264">
            <a:off x="7918450" y="5264150"/>
            <a:ext cx="1012825" cy="1152525"/>
          </a:xfrm>
          <a:custGeom>
            <a:avLst/>
            <a:gdLst>
              <a:gd name="T0" fmla="*/ 2147483646 w 10262"/>
              <a:gd name="T1" fmla="*/ 2147483646 h 11683"/>
              <a:gd name="T2" fmla="*/ 2147483646 w 10262"/>
              <a:gd name="T3" fmla="*/ 2147483646 h 11683"/>
              <a:gd name="T4" fmla="*/ 2147483646 w 10262"/>
              <a:gd name="T5" fmla="*/ 2147483646 h 11683"/>
              <a:gd name="T6" fmla="*/ 2147483646 w 10262"/>
              <a:gd name="T7" fmla="*/ 2147483646 h 11683"/>
              <a:gd name="T8" fmla="*/ 2147483646 w 10262"/>
              <a:gd name="T9" fmla="*/ 2147483646 h 11683"/>
              <a:gd name="T10" fmla="*/ 2147483646 w 10262"/>
              <a:gd name="T11" fmla="*/ 2147483646 h 11683"/>
              <a:gd name="T12" fmla="*/ 2147483646 w 10262"/>
              <a:gd name="T13" fmla="*/ 2147483646 h 11683"/>
              <a:gd name="T14" fmla="*/ 2147483646 w 10262"/>
              <a:gd name="T15" fmla="*/ 2147483646 h 11683"/>
              <a:gd name="T16" fmla="*/ 2147483646 w 10262"/>
              <a:gd name="T17" fmla="*/ 2147483646 h 11683"/>
              <a:gd name="T18" fmla="*/ 2147483646 w 10262"/>
              <a:gd name="T19" fmla="*/ 2147483646 h 11683"/>
              <a:gd name="T20" fmla="*/ 2147483646 w 10262"/>
              <a:gd name="T21" fmla="*/ 2147483646 h 11683"/>
              <a:gd name="T22" fmla="*/ 2147483646 w 10262"/>
              <a:gd name="T23" fmla="*/ 2147483646 h 11683"/>
              <a:gd name="T24" fmla="*/ 2147483646 w 10262"/>
              <a:gd name="T25" fmla="*/ 2147483646 h 11683"/>
              <a:gd name="T26" fmla="*/ 2147483646 w 10262"/>
              <a:gd name="T27" fmla="*/ 2147483646 h 11683"/>
              <a:gd name="T28" fmla="*/ 2147483646 w 10262"/>
              <a:gd name="T29" fmla="*/ 2147483646 h 11683"/>
              <a:gd name="T30" fmla="*/ 2147483646 w 10262"/>
              <a:gd name="T31" fmla="*/ 2147483646 h 11683"/>
              <a:gd name="T32" fmla="*/ 2147483646 w 10262"/>
              <a:gd name="T33" fmla="*/ 2147483646 h 11683"/>
              <a:gd name="T34" fmla="*/ 2147483646 w 10262"/>
              <a:gd name="T35" fmla="*/ 2147483646 h 11683"/>
              <a:gd name="T36" fmla="*/ 2147483646 w 10262"/>
              <a:gd name="T37" fmla="*/ 2147483646 h 11683"/>
              <a:gd name="T38" fmla="*/ 2147483646 w 10262"/>
              <a:gd name="T39" fmla="*/ 2147483646 h 11683"/>
              <a:gd name="T40" fmla="*/ 2147483646 w 10262"/>
              <a:gd name="T41" fmla="*/ 2147483646 h 11683"/>
              <a:gd name="T42" fmla="*/ 2147483646 w 10262"/>
              <a:gd name="T43" fmla="*/ 2147483646 h 11683"/>
              <a:gd name="T44" fmla="*/ 2147483646 w 10262"/>
              <a:gd name="T45" fmla="*/ 2147483646 h 11683"/>
              <a:gd name="T46" fmla="*/ 2147483646 w 10262"/>
              <a:gd name="T47" fmla="*/ 2147483646 h 11683"/>
              <a:gd name="T48" fmla="*/ 2147483646 w 10262"/>
              <a:gd name="T49" fmla="*/ 2147483646 h 11683"/>
              <a:gd name="T50" fmla="*/ 2147483646 w 10262"/>
              <a:gd name="T51" fmla="*/ 2147483646 h 11683"/>
              <a:gd name="T52" fmla="*/ 2147483646 w 10262"/>
              <a:gd name="T53" fmla="*/ 2147483646 h 11683"/>
              <a:gd name="T54" fmla="*/ 2147483646 w 10262"/>
              <a:gd name="T55" fmla="*/ 2147483646 h 11683"/>
              <a:gd name="T56" fmla="*/ 2147483646 w 10262"/>
              <a:gd name="T57" fmla="*/ 2147483646 h 11683"/>
              <a:gd name="T58" fmla="*/ 2147483646 w 10262"/>
              <a:gd name="T59" fmla="*/ 2147483646 h 11683"/>
              <a:gd name="T60" fmla="*/ 2147483646 w 10262"/>
              <a:gd name="T61" fmla="*/ 2147483646 h 11683"/>
              <a:gd name="T62" fmla="*/ 2147483646 w 10262"/>
              <a:gd name="T63" fmla="*/ 2147483646 h 11683"/>
              <a:gd name="T64" fmla="*/ 2147483646 w 10262"/>
              <a:gd name="T65" fmla="*/ 2147483646 h 11683"/>
              <a:gd name="T66" fmla="*/ 2147483646 w 10262"/>
              <a:gd name="T67" fmla="*/ 2147483646 h 11683"/>
              <a:gd name="T68" fmla="*/ 2147483646 w 10262"/>
              <a:gd name="T69" fmla="*/ 2147483646 h 11683"/>
              <a:gd name="T70" fmla="*/ 2147483646 w 10262"/>
              <a:gd name="T71" fmla="*/ 2147483646 h 11683"/>
              <a:gd name="T72" fmla="*/ 2147483646 w 10262"/>
              <a:gd name="T73" fmla="*/ 2147483646 h 11683"/>
              <a:gd name="T74" fmla="*/ 2147483646 w 10262"/>
              <a:gd name="T75" fmla="*/ 2147483646 h 11683"/>
              <a:gd name="T76" fmla="*/ 2147483646 w 10262"/>
              <a:gd name="T77" fmla="*/ 2147483646 h 11683"/>
              <a:gd name="T78" fmla="*/ 2147483646 w 10262"/>
              <a:gd name="T79" fmla="*/ 2147483646 h 11683"/>
              <a:gd name="T80" fmla="*/ 2147483646 w 10262"/>
              <a:gd name="T81" fmla="*/ 2147483646 h 11683"/>
              <a:gd name="T82" fmla="*/ 2147483646 w 10262"/>
              <a:gd name="T83" fmla="*/ 2147483646 h 11683"/>
              <a:gd name="T84" fmla="*/ 2147483646 w 10262"/>
              <a:gd name="T85" fmla="*/ 2147483646 h 11683"/>
              <a:gd name="T86" fmla="*/ 2147483646 w 10262"/>
              <a:gd name="T87" fmla="*/ 2147483646 h 11683"/>
              <a:gd name="T88" fmla="*/ 2147483646 w 10262"/>
              <a:gd name="T89" fmla="*/ 2147483646 h 11683"/>
              <a:gd name="T90" fmla="*/ 2147483646 w 10262"/>
              <a:gd name="T91" fmla="*/ 2147483646 h 11683"/>
              <a:gd name="T92" fmla="*/ 2147483646 w 10262"/>
              <a:gd name="T93" fmla="*/ 2147483646 h 11683"/>
              <a:gd name="T94" fmla="*/ 2147483646 w 10262"/>
              <a:gd name="T95" fmla="*/ 2147483646 h 11683"/>
              <a:gd name="T96" fmla="*/ 2147483646 w 10262"/>
              <a:gd name="T97" fmla="*/ 2147483646 h 11683"/>
              <a:gd name="T98" fmla="*/ 2147483646 w 10262"/>
              <a:gd name="T99" fmla="*/ 2147483646 h 11683"/>
              <a:gd name="T100" fmla="*/ 2147483646 w 10262"/>
              <a:gd name="T101" fmla="*/ 2147483646 h 11683"/>
              <a:gd name="T102" fmla="*/ 2147483646 w 10262"/>
              <a:gd name="T103" fmla="*/ 2147483646 h 11683"/>
              <a:gd name="T104" fmla="*/ 2147483646 w 10262"/>
              <a:gd name="T105" fmla="*/ 2147483646 h 11683"/>
              <a:gd name="T106" fmla="*/ 2147483646 w 10262"/>
              <a:gd name="T107" fmla="*/ 2147483646 h 11683"/>
              <a:gd name="T108" fmla="*/ 2147483646 w 10262"/>
              <a:gd name="T109" fmla="*/ 2147483646 h 11683"/>
              <a:gd name="T110" fmla="*/ 2147483646 w 10262"/>
              <a:gd name="T111" fmla="*/ 2147483646 h 11683"/>
              <a:gd name="T112" fmla="*/ 2147483646 w 10262"/>
              <a:gd name="T113" fmla="*/ 2147483646 h 11683"/>
              <a:gd name="T114" fmla="*/ 2147483646 w 10262"/>
              <a:gd name="T115" fmla="*/ 2147483646 h 11683"/>
              <a:gd name="T116" fmla="*/ 2147483646 w 10262"/>
              <a:gd name="T117" fmla="*/ 2147483646 h 11683"/>
              <a:gd name="T118" fmla="*/ 2147483646 w 10262"/>
              <a:gd name="T119" fmla="*/ 2147483646 h 11683"/>
              <a:gd name="T120" fmla="*/ 2147483646 w 10262"/>
              <a:gd name="T121" fmla="*/ 2147483646 h 116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AutoShape 11">
            <a:extLst>
              <a:ext uri="{FF2B5EF4-FFF2-40B4-BE49-F238E27FC236}">
                <a16:creationId xmlns:a16="http://schemas.microsoft.com/office/drawing/2014/main" id="{CB8AB4A5-EF48-4352-85DC-1306FAEF40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7888" y="331788"/>
            <a:ext cx="74676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  <a:headEnd/>
            <a:tailEnd/>
          </a:ln>
          <a:effectLst/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4" name="Rectangle 15">
            <a:extLst>
              <a:ext uri="{FF2B5EF4-FFF2-40B4-BE49-F238E27FC236}">
                <a16:creationId xmlns:a16="http://schemas.microsoft.com/office/drawing/2014/main" id="{504AC923-9C75-4FFD-B809-CD6D239A8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84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0644EB8-794C-4264-AFED-F5BD1D5C4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657350"/>
            <a:ext cx="8275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5400">
                <a:solidFill>
                  <a:srgbClr val="FF0066"/>
                </a:solidFill>
                <a:latin typeface="Arial" panose="020B0604020202020204" pitchFamily="34" charset="0"/>
                <a:ea typeface="Kids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D4C7EFA1-4E4D-413A-978D-7CC530B0B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b. 136 204  x 4  =  ? 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4C10F97D-82CF-41DE-9203-4F53CDFD3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579563"/>
            <a:ext cx="2438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136 204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B3D134A9-970C-4133-AF49-365149F89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B7ADD4B8-2703-49A0-869C-94E50045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6096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theo thứ tự từ phải sang trái 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+ 4 nhân 4 bằng 16 , viết 6 nhớ 1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+ 4 nhân 0 bằng 0 , thêm 1 bằng 1, viết 1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+ 4 nhân 2 bằng 8, viết 8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+ 4 nhân 6 bằng 24, viết 4 nhớ 2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+ 4 nhân 3 bằng 12, thêm 2 bằng 14, viết 4 nhớ 1.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+ 4 nhân 1 bằng 4, thêm 1 bằng 5, viết 5 .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93F13BE8-993E-410A-8BE2-C881BF53B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136 204  x 4  = ……………</a:t>
            </a:r>
          </a:p>
        </p:txBody>
      </p:sp>
      <p:sp>
        <p:nvSpPr>
          <p:cNvPr id="49161" name="Text Box 9">
            <a:extLst>
              <a:ext uri="{FF2B5EF4-FFF2-40B4-BE49-F238E27FC236}">
                <a16:creationId xmlns:a16="http://schemas.microsoft.com/office/drawing/2014/main" id="{58638530-1EED-4021-82A0-7BF157561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2672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544 816</a:t>
            </a:r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21B61CD4-0D1A-4A2E-8318-D1C126821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 Nhân với số có một chữ số</a:t>
            </a:r>
          </a:p>
        </p:txBody>
      </p:sp>
      <p:sp>
        <p:nvSpPr>
          <p:cNvPr id="49163" name="Text Box 11">
            <a:extLst>
              <a:ext uri="{FF2B5EF4-FFF2-40B4-BE49-F238E27FC236}">
                <a16:creationId xmlns:a16="http://schemas.microsoft.com/office/drawing/2014/main" id="{F7E1E004-2FEE-4DAD-9511-B092B4D5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2300288"/>
            <a:ext cx="37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164" name="Text Box 12">
            <a:extLst>
              <a:ext uri="{FF2B5EF4-FFF2-40B4-BE49-F238E27FC236}">
                <a16:creationId xmlns:a16="http://schemas.microsoft.com/office/drawing/2014/main" id="{03E68AEB-AA75-4ED2-B5B7-9745F4CA6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1B7F09F4-B2F3-4704-9F29-4BC013696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8765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166" name="Text Box 14">
            <a:extLst>
              <a:ext uri="{FF2B5EF4-FFF2-40B4-BE49-F238E27FC236}">
                <a16:creationId xmlns:a16="http://schemas.microsoft.com/office/drawing/2014/main" id="{8C663EFE-EBD9-4BEF-9625-DDBA0142E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790825"/>
            <a:ext cx="368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167" name="Text Box 15">
            <a:extLst>
              <a:ext uri="{FF2B5EF4-FFF2-40B4-BE49-F238E27FC236}">
                <a16:creationId xmlns:a16="http://schemas.microsoft.com/office/drawing/2014/main" id="{2798B8FE-BEB9-4CCD-A7CD-61B100DA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7908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733C88F6-5022-4831-B026-578F917E8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25" y="27908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169" name="Text Box 17">
            <a:extLst>
              <a:ext uri="{FF2B5EF4-FFF2-40B4-BE49-F238E27FC236}">
                <a16:creationId xmlns:a16="http://schemas.microsoft.com/office/drawing/2014/main" id="{C7F075EE-68FB-48B3-8443-601BCFB2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27908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0C834D3C-FDD5-4C28-AFDE-ACC746CB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27733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181" name="Text Box 29">
            <a:extLst>
              <a:ext uri="{FF2B5EF4-FFF2-40B4-BE49-F238E27FC236}">
                <a16:creationId xmlns:a16="http://schemas.microsoft.com/office/drawing/2014/main" id="{19BC2058-7592-4D38-8F90-227513DF4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(Có nhớ)</a:t>
            </a:r>
          </a:p>
        </p:txBody>
      </p:sp>
      <p:sp>
        <p:nvSpPr>
          <p:cNvPr id="49182" name="Text Box 30">
            <a:extLst>
              <a:ext uri="{FF2B5EF4-FFF2-40B4-BE49-F238E27FC236}">
                <a16:creationId xmlns:a16="http://schemas.microsoft.com/office/drawing/2014/main" id="{A128102F-26BE-49C7-819F-729B6C99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5189538"/>
            <a:ext cx="7696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Lưu</a:t>
            </a: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ý: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phép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có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cần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thêm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sô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́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vào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kết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quả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lần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liền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F454B423-4571-47FF-B666-D035559FB28E}"/>
              </a:ext>
            </a:extLst>
          </p:cNvPr>
          <p:cNvSpPr/>
          <p:nvPr/>
        </p:nvSpPr>
        <p:spPr bwMode="auto">
          <a:xfrm>
            <a:off x="4332288" y="195263"/>
            <a:ext cx="4692650" cy="1590675"/>
          </a:xfrm>
          <a:prstGeom prst="cloud">
            <a:avLst/>
          </a:prstGeom>
          <a:solidFill>
            <a:srgbClr val="04617B">
              <a:lumMod val="40000"/>
              <a:lumOff val="60000"/>
            </a:srgbClr>
          </a:solidFill>
          <a:ln w="12700" cap="sq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Nhận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xét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vừa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60" grpId="0"/>
      <p:bldP spid="49161" grpId="0"/>
      <p:bldP spid="49163" grpId="0"/>
      <p:bldP spid="49164" grpId="0"/>
      <p:bldP spid="49165" grpId="0"/>
      <p:bldP spid="49166" grpId="0"/>
      <p:bldP spid="49167" grpId="0"/>
      <p:bldP spid="49168" grpId="0"/>
      <p:bldP spid="49169" grpId="0"/>
      <p:bldP spid="49170" grpId="0"/>
      <p:bldP spid="49181" grpId="0"/>
      <p:bldP spid="49182" grpId="0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8C5C7B9D-2B65-4094-91D7-787ACE54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77888"/>
            <a:ext cx="533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Đặt tính rồi tính:</a:t>
            </a:r>
          </a:p>
        </p:txBody>
      </p:sp>
      <p:sp>
        <p:nvSpPr>
          <p:cNvPr id="40963" name="Text Box 7">
            <a:extLst>
              <a:ext uri="{FF2B5EF4-FFF2-40B4-BE49-F238E27FC236}">
                <a16:creationId xmlns:a16="http://schemas.microsoft.com/office/drawing/2014/main" id="{737A8923-5C75-483E-84F6-FF816E5B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1328738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Text Box 10">
            <a:extLst>
              <a:ext uri="{FF2B5EF4-FFF2-40B4-BE49-F238E27FC236}">
                <a16:creationId xmlns:a16="http://schemas.microsoft.com/office/drawing/2014/main" id="{6A0C6E0D-3480-41E1-8A04-4E185255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155733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Text Box 13">
            <a:hlinkClick r:id="rId3" action="ppaction://hlinksldjump"/>
            <a:extLst>
              <a:ext uri="{FF2B5EF4-FFF2-40B4-BE49-F238E27FC236}">
                <a16:creationId xmlns:a16="http://schemas.microsoft.com/office/drawing/2014/main" id="{CB5DA7A7-A06B-4290-B04F-32B73DAA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590675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341 231 x 2</a:t>
            </a:r>
          </a:p>
        </p:txBody>
      </p:sp>
      <p:sp>
        <p:nvSpPr>
          <p:cNvPr id="40966" name="Text Box 14">
            <a:hlinkClick r:id="rId4" action="ppaction://hlinksldjump"/>
            <a:extLst>
              <a:ext uri="{FF2B5EF4-FFF2-40B4-BE49-F238E27FC236}">
                <a16:creationId xmlns:a16="http://schemas.microsoft.com/office/drawing/2014/main" id="{C88D3EBD-F7EB-4AD2-A8BF-0C68BFC5B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3757613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</a:t>
            </a:r>
            <a:r>
              <a:rPr lang="en-US" altLang="en-US" sz="1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214 325 x 4</a:t>
            </a:r>
          </a:p>
        </p:txBody>
      </p:sp>
      <p:sp>
        <p:nvSpPr>
          <p:cNvPr id="40967" name="Text Box 15">
            <a:extLst>
              <a:ext uri="{FF2B5EF4-FFF2-40B4-BE49-F238E27FC236}">
                <a16:creationId xmlns:a16="http://schemas.microsoft.com/office/drawing/2014/main" id="{8A377D77-58F3-45C8-B20D-BA7D7CA07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102 426 x 5</a:t>
            </a:r>
          </a:p>
        </p:txBody>
      </p:sp>
      <p:sp>
        <p:nvSpPr>
          <p:cNvPr id="40968" name="Text Box 16">
            <a:extLst>
              <a:ext uri="{FF2B5EF4-FFF2-40B4-BE49-F238E27FC236}">
                <a16:creationId xmlns:a16="http://schemas.microsoft.com/office/drawing/2014/main" id="{F5612A29-987F-40C7-8FBB-344461DE2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733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d)  410 536  x  3</a:t>
            </a:r>
          </a:p>
        </p:txBody>
      </p:sp>
      <p:sp>
        <p:nvSpPr>
          <p:cNvPr id="40969" name="Text Box 28">
            <a:extLst>
              <a:ext uri="{FF2B5EF4-FFF2-40B4-BE49-F238E27FC236}">
                <a16:creationId xmlns:a16="http://schemas.microsoft.com/office/drawing/2014/main" id="{8EB91E33-AA4B-440F-BE4E-CBA64743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5357813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en-US" sz="24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8" name="Text Box 36">
            <a:extLst>
              <a:ext uri="{FF2B5EF4-FFF2-40B4-BE49-F238E27FC236}">
                <a16:creationId xmlns:a16="http://schemas.microsoft.com/office/drawing/2014/main" id="{D4BF1907-5EFC-4A6C-B15F-8709BDB9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22002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341 231</a:t>
            </a:r>
          </a:p>
        </p:txBody>
      </p:sp>
      <p:sp>
        <p:nvSpPr>
          <p:cNvPr id="8229" name="Text Box 37">
            <a:extLst>
              <a:ext uri="{FF2B5EF4-FFF2-40B4-BE49-F238E27FC236}">
                <a16:creationId xmlns:a16="http://schemas.microsoft.com/office/drawing/2014/main" id="{BE8EB973-013E-4348-9516-48A9A6FA9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26955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</a:p>
        </p:txBody>
      </p:sp>
      <p:sp>
        <p:nvSpPr>
          <p:cNvPr id="8230" name="Line 38">
            <a:extLst>
              <a:ext uri="{FF2B5EF4-FFF2-40B4-BE49-F238E27FC236}">
                <a16:creationId xmlns:a16="http://schemas.microsoft.com/office/drawing/2014/main" id="{97219117-80E5-43DD-86B4-9AAD46758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3190875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231" name="Text Box 39">
            <a:extLst>
              <a:ext uri="{FF2B5EF4-FFF2-40B4-BE49-F238E27FC236}">
                <a16:creationId xmlns:a16="http://schemas.microsoft.com/office/drawing/2014/main" id="{976D1FF1-A949-438E-AA79-3D85A4317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22955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102 426</a:t>
            </a:r>
          </a:p>
        </p:txBody>
      </p:sp>
      <p:sp>
        <p:nvSpPr>
          <p:cNvPr id="8232" name="Text Box 40">
            <a:extLst>
              <a:ext uri="{FF2B5EF4-FFF2-40B4-BE49-F238E27FC236}">
                <a16:creationId xmlns:a16="http://schemas.microsoft.com/office/drawing/2014/main" id="{FE4F736D-E046-4AFA-99C6-1D2FEB5CC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27527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8233" name="Line 41">
            <a:extLst>
              <a:ext uri="{FF2B5EF4-FFF2-40B4-BE49-F238E27FC236}">
                <a16:creationId xmlns:a16="http://schemas.microsoft.com/office/drawing/2014/main" id="{E91C9A4F-38A0-415D-ADE9-EF4FE6CBC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4488" y="3286125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234" name="Text Box 42">
            <a:extLst>
              <a:ext uri="{FF2B5EF4-FFF2-40B4-BE49-F238E27FC236}">
                <a16:creationId xmlns:a16="http://schemas.microsoft.com/office/drawing/2014/main" id="{4562C4F4-6634-44F9-8760-300AA588C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200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682 462</a:t>
            </a:r>
          </a:p>
        </p:txBody>
      </p:sp>
      <p:sp>
        <p:nvSpPr>
          <p:cNvPr id="8235" name="Text Box 43">
            <a:extLst>
              <a:ext uri="{FF2B5EF4-FFF2-40B4-BE49-F238E27FC236}">
                <a16:creationId xmlns:a16="http://schemas.microsoft.com/office/drawing/2014/main" id="{14D10C17-047A-4B76-9AE1-C80E70BE0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512 130</a:t>
            </a:r>
          </a:p>
        </p:txBody>
      </p:sp>
      <p:sp>
        <p:nvSpPr>
          <p:cNvPr id="8236" name="Text Box 44">
            <a:extLst>
              <a:ext uri="{FF2B5EF4-FFF2-40B4-BE49-F238E27FC236}">
                <a16:creationId xmlns:a16="http://schemas.microsoft.com/office/drawing/2014/main" id="{E820DBCB-B69A-426D-9BA6-6D7CACE7A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4343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410 536</a:t>
            </a:r>
          </a:p>
        </p:txBody>
      </p:sp>
      <p:sp>
        <p:nvSpPr>
          <p:cNvPr id="8237" name="Text Box 45">
            <a:extLst>
              <a:ext uri="{FF2B5EF4-FFF2-40B4-BE49-F238E27FC236}">
                <a16:creationId xmlns:a16="http://schemas.microsoft.com/office/drawing/2014/main" id="{6CFA9E6C-6614-4AD6-8F0B-3D6C7485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3</a:t>
            </a:r>
          </a:p>
        </p:txBody>
      </p:sp>
      <p:sp>
        <p:nvSpPr>
          <p:cNvPr id="8238" name="Line 46">
            <a:extLst>
              <a:ext uri="{FF2B5EF4-FFF2-40B4-BE49-F238E27FC236}">
                <a16:creationId xmlns:a16="http://schemas.microsoft.com/office/drawing/2014/main" id="{B85CB811-DA62-4B76-9A73-A0E260941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4488" y="5381625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239" name="Text Box 47">
            <a:extLst>
              <a:ext uri="{FF2B5EF4-FFF2-40B4-BE49-F238E27FC236}">
                <a16:creationId xmlns:a16="http://schemas.microsoft.com/office/drawing/2014/main" id="{551734E2-76AF-4A4E-B9E0-1FE8B05C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334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1 231 608</a:t>
            </a:r>
          </a:p>
        </p:txBody>
      </p:sp>
      <p:sp>
        <p:nvSpPr>
          <p:cNvPr id="8240" name="Text Box 48">
            <a:extLst>
              <a:ext uri="{FF2B5EF4-FFF2-40B4-BE49-F238E27FC236}">
                <a16:creationId xmlns:a16="http://schemas.microsoft.com/office/drawing/2014/main" id="{54380810-9836-4EE6-B272-20A5A313B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42910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214 325</a:t>
            </a:r>
          </a:p>
        </p:txBody>
      </p:sp>
      <p:sp>
        <p:nvSpPr>
          <p:cNvPr id="8241" name="Text Box 49">
            <a:extLst>
              <a:ext uri="{FF2B5EF4-FFF2-40B4-BE49-F238E27FC236}">
                <a16:creationId xmlns:a16="http://schemas.microsoft.com/office/drawing/2014/main" id="{B4E92C64-28C1-4516-BA5A-36ACC0BA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7482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</a:t>
            </a:r>
          </a:p>
        </p:txBody>
      </p:sp>
      <p:sp>
        <p:nvSpPr>
          <p:cNvPr id="8242" name="Line 50">
            <a:extLst>
              <a:ext uri="{FF2B5EF4-FFF2-40B4-BE49-F238E27FC236}">
                <a16:creationId xmlns:a16="http://schemas.microsoft.com/office/drawing/2014/main" id="{B7370063-7263-4DCA-B36A-F4946D4DF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063" y="5281613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243" name="Text Box 51">
            <a:extLst>
              <a:ext uri="{FF2B5EF4-FFF2-40B4-BE49-F238E27FC236}">
                <a16:creationId xmlns:a16="http://schemas.microsoft.com/office/drawing/2014/main" id="{5452D9A1-B639-464D-A99D-52C338833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5257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857 300</a:t>
            </a:r>
          </a:p>
        </p:txBody>
      </p:sp>
      <p:sp>
        <p:nvSpPr>
          <p:cNvPr id="8244" name="Text Box 52">
            <a:extLst>
              <a:ext uri="{FF2B5EF4-FFF2-40B4-BE49-F238E27FC236}">
                <a16:creationId xmlns:a16="http://schemas.microsoft.com/office/drawing/2014/main" id="{B16D6ECA-CC55-48DA-AC5E-CF68976A3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60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</a:p>
        </p:txBody>
      </p:sp>
      <p:sp>
        <p:nvSpPr>
          <p:cNvPr id="8245" name="Text Box 53">
            <a:extLst>
              <a:ext uri="{FF2B5EF4-FFF2-40B4-BE49-F238E27FC236}">
                <a16:creationId xmlns:a16="http://schemas.microsoft.com/office/drawing/2014/main" id="{102A2415-0DF9-4045-85AB-22B1A36B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24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</a:p>
        </p:txBody>
      </p:sp>
      <p:sp>
        <p:nvSpPr>
          <p:cNvPr id="8246" name="Text Box 54">
            <a:extLst>
              <a:ext uri="{FF2B5EF4-FFF2-40B4-BE49-F238E27FC236}">
                <a16:creationId xmlns:a16="http://schemas.microsoft.com/office/drawing/2014/main" id="{2CFB245E-C975-499F-9C9F-277CED37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95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</a:p>
        </p:txBody>
      </p:sp>
      <p:sp>
        <p:nvSpPr>
          <p:cNvPr id="8247" name="Text Box 55">
            <a:extLst>
              <a:ext uri="{FF2B5EF4-FFF2-40B4-BE49-F238E27FC236}">
                <a16:creationId xmlns:a16="http://schemas.microsoft.com/office/drawing/2014/main" id="{DAEB0D45-5AF8-47F6-ADC3-FC6AB448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6053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6AC6F27A-961A-43E8-A858-69763C980919}"/>
              </a:ext>
            </a:extLst>
          </p:cNvPr>
          <p:cNvSpPr/>
          <p:nvPr/>
        </p:nvSpPr>
        <p:spPr bwMode="auto">
          <a:xfrm>
            <a:off x="5943600" y="138113"/>
            <a:ext cx="2905125" cy="1592262"/>
          </a:xfrm>
          <a:prstGeom prst="cloud">
            <a:avLst/>
          </a:prstGeom>
          <a:solidFill>
            <a:srgbClr val="04617B">
              <a:lumMod val="40000"/>
              <a:lumOff val="60000"/>
            </a:srgbClr>
          </a:solidFill>
          <a:ln w="12700" cap="sq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cầu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87B940-1D12-4BF4-8CD9-2E3574D06642}"/>
              </a:ext>
            </a:extLst>
          </p:cNvPr>
          <p:cNvCxnSpPr>
            <a:cxnSpLocks/>
          </p:cNvCxnSpPr>
          <p:nvPr/>
        </p:nvCxnSpPr>
        <p:spPr>
          <a:xfrm>
            <a:off x="1385888" y="1512888"/>
            <a:ext cx="15382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4FB8D5-75A9-4AC3-8059-FB947F547A16}"/>
              </a:ext>
            </a:extLst>
          </p:cNvPr>
          <p:cNvCxnSpPr>
            <a:cxnSpLocks/>
          </p:cNvCxnSpPr>
          <p:nvPr/>
        </p:nvCxnSpPr>
        <p:spPr>
          <a:xfrm>
            <a:off x="3095625" y="1512888"/>
            <a:ext cx="1390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8" grpId="0"/>
      <p:bldP spid="8229" grpId="0"/>
      <p:bldP spid="8231" grpId="0"/>
      <p:bldP spid="8232" grpId="0"/>
      <p:bldP spid="8234" grpId="0"/>
      <p:bldP spid="8235" grpId="0"/>
      <p:bldP spid="8236" grpId="0"/>
      <p:bldP spid="8237" grpId="0"/>
      <p:bldP spid="8239" grpId="0"/>
      <p:bldP spid="8240" grpId="0"/>
      <p:bldP spid="8241" grpId="0"/>
      <p:bldP spid="8243" grpId="0"/>
      <p:bldP spid="8244" grpId="0"/>
      <p:bldP spid="8245" grpId="0"/>
      <p:bldP spid="8246" grpId="0"/>
      <p:bldP spid="8247" grpId="0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6">
            <a:extLst>
              <a:ext uri="{FF2B5EF4-FFF2-40B4-BE49-F238E27FC236}">
                <a16:creationId xmlns:a16="http://schemas.microsoft.com/office/drawing/2014/main" id="{F722D00B-1B5B-4F43-B8A6-16ECD61D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Viết giá trị của biểu thức vào ô trống: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6A2601-4D63-44D3-B43B-31FBC36961E7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46213"/>
          <a:ext cx="8153400" cy="1985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7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165"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300" b="0" dirty="0">
                          <a:latin typeface="Times New Roman" pitchFamily="18" charset="0"/>
                          <a:cs typeface="Times New Roman" pitchFamily="18" charset="0"/>
                        </a:rPr>
                        <a:t>201634 x</a:t>
                      </a:r>
                      <a:r>
                        <a:rPr lang="en-US" sz="2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endParaRPr lang="en-US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18D177-4638-426D-BA76-2576BD172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432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403268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B9C37-0832-43E5-8F9E-362771B60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7305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604902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96FFE-5A1F-4340-836F-3A4ACE10A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2709863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806536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BBB01-C25B-4D0A-97B1-FAF56A4D6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730500"/>
            <a:ext cx="1868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1 008 170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9984D92E-18CE-4314-B4DB-08F871027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16693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6" name="Text Box 36">
            <a:extLst>
              <a:ext uri="{FF2B5EF4-FFF2-40B4-BE49-F238E27FC236}">
                <a16:creationId xmlns:a16="http://schemas.microsoft.com/office/drawing/2014/main" id="{F5ED1026-EB31-4159-8C3C-65806E8D2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6125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3. Tính: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a)  321 475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423 507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  	  843275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123568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b)  1306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24573 		  609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4845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">
            <a:extLst>
              <a:ext uri="{FF2B5EF4-FFF2-40B4-BE49-F238E27FC236}">
                <a16:creationId xmlns:a16="http://schemas.microsoft.com/office/drawing/2014/main" id="{5879CF54-EEDB-4FBF-93E4-66D36F4C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04BBE016-8E4A-4B73-8636-16561F20BB8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81000"/>
            <a:ext cx="3429000" cy="1524000"/>
            <a:chOff x="336" y="912"/>
            <a:chExt cx="1872" cy="1248"/>
          </a:xfrm>
        </p:grpSpPr>
        <p:sp>
          <p:nvSpPr>
            <p:cNvPr id="44061" name="Rectangle 12">
              <a:extLst>
                <a:ext uri="{FF2B5EF4-FFF2-40B4-BE49-F238E27FC236}">
                  <a16:creationId xmlns:a16="http://schemas.microsoft.com/office/drawing/2014/main" id="{6B3FD6E8-BC5D-44A9-BA3F-53E31F6A3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18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321 475 </a:t>
              </a: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423 507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68621" name="AutoShape 13">
              <a:extLst>
                <a:ext uri="{FF2B5EF4-FFF2-40B4-BE49-F238E27FC236}">
                  <a16:creationId xmlns:a16="http://schemas.microsoft.com/office/drawing/2014/main" id="{F7C9FA5A-1CFC-4B6C-B64F-1340FC5CD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12"/>
              <a:ext cx="1872" cy="624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3" name="Group 43">
            <a:extLst>
              <a:ext uri="{FF2B5EF4-FFF2-40B4-BE49-F238E27FC236}">
                <a16:creationId xmlns:a16="http://schemas.microsoft.com/office/drawing/2014/main" id="{ECA65DFF-E084-422D-A21E-41C2BE26110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495800"/>
            <a:ext cx="3429000" cy="1524000"/>
            <a:chOff x="336" y="912"/>
            <a:chExt cx="1872" cy="1248"/>
          </a:xfrm>
        </p:grpSpPr>
        <p:sp>
          <p:nvSpPr>
            <p:cNvPr id="44059" name="Rectangle 44">
              <a:extLst>
                <a:ext uri="{FF2B5EF4-FFF2-40B4-BE49-F238E27FC236}">
                  <a16:creationId xmlns:a16="http://schemas.microsoft.com/office/drawing/2014/main" id="{95B53B8D-1D89-46B5-A1B1-E9695AE56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18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609 x 9 - 4845</a:t>
              </a:r>
            </a:p>
          </p:txBody>
        </p:sp>
        <p:sp>
          <p:nvSpPr>
            <p:cNvPr id="68653" name="AutoShape 45">
              <a:extLst>
                <a:ext uri="{FF2B5EF4-FFF2-40B4-BE49-F238E27FC236}">
                  <a16:creationId xmlns:a16="http://schemas.microsoft.com/office/drawing/2014/main" id="{605495C3-1D0C-4490-8B13-2CDD227DC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12"/>
              <a:ext cx="1872" cy="624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4" name="Group 46">
            <a:extLst>
              <a:ext uri="{FF2B5EF4-FFF2-40B4-BE49-F238E27FC236}">
                <a16:creationId xmlns:a16="http://schemas.microsoft.com/office/drawing/2014/main" id="{06B8A3B1-602A-4EF4-ABC9-DC2056798D2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752600"/>
            <a:ext cx="3429000" cy="1524000"/>
            <a:chOff x="336" y="912"/>
            <a:chExt cx="1872" cy="1248"/>
          </a:xfrm>
        </p:grpSpPr>
        <p:sp>
          <p:nvSpPr>
            <p:cNvPr id="44057" name="Rectangle 47">
              <a:extLst>
                <a:ext uri="{FF2B5EF4-FFF2-40B4-BE49-F238E27FC236}">
                  <a16:creationId xmlns:a16="http://schemas.microsoft.com/office/drawing/2014/main" id="{2EF690CE-F390-47C2-878D-A929C0695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18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843275 – 123568 x5</a:t>
              </a:r>
            </a:p>
          </p:txBody>
        </p:sp>
        <p:sp>
          <p:nvSpPr>
            <p:cNvPr id="68656" name="AutoShape 48">
              <a:extLst>
                <a:ext uri="{FF2B5EF4-FFF2-40B4-BE49-F238E27FC236}">
                  <a16:creationId xmlns:a16="http://schemas.microsoft.com/office/drawing/2014/main" id="{CF217CA4-5909-487F-A632-9B6D8BD98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12"/>
              <a:ext cx="1872" cy="624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5" name="Group 49">
            <a:extLst>
              <a:ext uri="{FF2B5EF4-FFF2-40B4-BE49-F238E27FC236}">
                <a16:creationId xmlns:a16="http://schemas.microsoft.com/office/drawing/2014/main" id="{A5BFF656-8679-44AD-9156-9CF6EFD631A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124200"/>
            <a:ext cx="3429000" cy="1524000"/>
            <a:chOff x="336" y="912"/>
            <a:chExt cx="1872" cy="1248"/>
          </a:xfrm>
        </p:grpSpPr>
        <p:sp>
          <p:nvSpPr>
            <p:cNvPr id="44055" name="Rectangle 50">
              <a:extLst>
                <a:ext uri="{FF2B5EF4-FFF2-40B4-BE49-F238E27FC236}">
                  <a16:creationId xmlns:a16="http://schemas.microsoft.com/office/drawing/2014/main" id="{AA5B381C-53A3-47E3-9C2C-F5CDCD4C4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18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1306 x 8 + 24573</a:t>
              </a:r>
            </a:p>
          </p:txBody>
        </p:sp>
        <p:sp>
          <p:nvSpPr>
            <p:cNvPr id="68659" name="AutoShape 51">
              <a:extLst>
                <a:ext uri="{FF2B5EF4-FFF2-40B4-BE49-F238E27FC236}">
                  <a16:creationId xmlns:a16="http://schemas.microsoft.com/office/drawing/2014/main" id="{B8360144-86A4-4310-B1C3-621F14AF0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12"/>
              <a:ext cx="1872" cy="624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68664" name="Text Box 56">
            <a:extLst>
              <a:ext uri="{FF2B5EF4-FFF2-40B4-BE49-F238E27FC236}">
                <a16:creationId xmlns:a16="http://schemas.microsoft.com/office/drawing/2014/main" id="{533C6B5C-E36A-476F-8149-57C5903D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768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=</a:t>
            </a:r>
          </a:p>
        </p:txBody>
      </p:sp>
      <p:sp>
        <p:nvSpPr>
          <p:cNvPr id="68665" name="Text Box 57">
            <a:extLst>
              <a:ext uri="{FF2B5EF4-FFF2-40B4-BE49-F238E27FC236}">
                <a16:creationId xmlns:a16="http://schemas.microsoft.com/office/drawing/2014/main" id="{FFE91CDA-05FE-4BC4-A79D-440EA8F4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336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=</a:t>
            </a:r>
          </a:p>
        </p:txBody>
      </p:sp>
      <p:sp>
        <p:nvSpPr>
          <p:cNvPr id="68666" name="Text Box 58">
            <a:extLst>
              <a:ext uri="{FF2B5EF4-FFF2-40B4-BE49-F238E27FC236}">
                <a16:creationId xmlns:a16="http://schemas.microsoft.com/office/drawing/2014/main" id="{513407E8-616D-4B38-9267-76E4A306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0052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=</a:t>
            </a:r>
          </a:p>
        </p:txBody>
      </p:sp>
      <p:sp>
        <p:nvSpPr>
          <p:cNvPr id="68667" name="Text Box 59">
            <a:extLst>
              <a:ext uri="{FF2B5EF4-FFF2-40B4-BE49-F238E27FC236}">
                <a16:creationId xmlns:a16="http://schemas.microsoft.com/office/drawing/2014/main" id="{3FD98DDB-9BE6-4D08-8CD6-DCDD8107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2620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=</a:t>
            </a:r>
          </a:p>
        </p:txBody>
      </p:sp>
      <p:grpSp>
        <p:nvGrpSpPr>
          <p:cNvPr id="6" name="Group 69">
            <a:extLst>
              <a:ext uri="{FF2B5EF4-FFF2-40B4-BE49-F238E27FC236}">
                <a16:creationId xmlns:a16="http://schemas.microsoft.com/office/drawing/2014/main" id="{66D8F7FE-F194-435B-9591-A75CAA39617D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839913"/>
            <a:ext cx="2895600" cy="1676400"/>
            <a:chOff x="4512" y="1344"/>
            <a:chExt cx="960" cy="816"/>
          </a:xfrm>
        </p:grpSpPr>
        <p:pic>
          <p:nvPicPr>
            <p:cNvPr id="44053" name="Picture 63">
              <a:extLst>
                <a:ext uri="{FF2B5EF4-FFF2-40B4-BE49-F238E27FC236}">
                  <a16:creationId xmlns:a16="http://schemas.microsoft.com/office/drawing/2014/main" id="{5013CFD2-177F-422A-BBDC-AD267A559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344"/>
              <a:ext cx="768" cy="8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54" name="Rectangle 65">
              <a:extLst>
                <a:ext uri="{FF2B5EF4-FFF2-40B4-BE49-F238E27FC236}">
                  <a16:creationId xmlns:a16="http://schemas.microsoft.com/office/drawing/2014/main" id="{CC3FDF59-1AA2-4590-8AFC-5F88DEEFB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1168489</a:t>
              </a:r>
            </a:p>
          </p:txBody>
        </p:sp>
      </p:grpSp>
      <p:grpSp>
        <p:nvGrpSpPr>
          <p:cNvPr id="7" name="Group 70">
            <a:extLst>
              <a:ext uri="{FF2B5EF4-FFF2-40B4-BE49-F238E27FC236}">
                <a16:creationId xmlns:a16="http://schemas.microsoft.com/office/drawing/2014/main" id="{1C441DAD-2C4F-4898-9F74-1F650D008BFE}"/>
              </a:ext>
            </a:extLst>
          </p:cNvPr>
          <p:cNvGrpSpPr>
            <a:grpSpLocks/>
          </p:cNvGrpSpPr>
          <p:nvPr/>
        </p:nvGrpSpPr>
        <p:grpSpPr bwMode="auto">
          <a:xfrm>
            <a:off x="6988175" y="3328988"/>
            <a:ext cx="2324100" cy="1477962"/>
            <a:chOff x="4608" y="2254"/>
            <a:chExt cx="816" cy="720"/>
          </a:xfrm>
        </p:grpSpPr>
        <p:pic>
          <p:nvPicPr>
            <p:cNvPr id="44051" name="Picture 61">
              <a:extLst>
                <a:ext uri="{FF2B5EF4-FFF2-40B4-BE49-F238E27FC236}">
                  <a16:creationId xmlns:a16="http://schemas.microsoft.com/office/drawing/2014/main" id="{BB02FDD2-DDFF-42F3-B490-0B48B0A82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254"/>
              <a:ext cx="816" cy="720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75" name="Rectangle 67">
              <a:extLst>
                <a:ext uri="{FF2B5EF4-FFF2-40B4-BE49-F238E27FC236}">
                  <a16:creationId xmlns:a16="http://schemas.microsoft.com/office/drawing/2014/main" id="{507E4C4B-CB59-48F3-B1E1-C1742F63F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3" y="2456"/>
              <a:ext cx="25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636</a:t>
              </a:r>
            </a:p>
          </p:txBody>
        </p:sp>
      </p:grpSp>
      <p:grpSp>
        <p:nvGrpSpPr>
          <p:cNvPr id="8" name="Group 75">
            <a:extLst>
              <a:ext uri="{FF2B5EF4-FFF2-40B4-BE49-F238E27FC236}">
                <a16:creationId xmlns:a16="http://schemas.microsoft.com/office/drawing/2014/main" id="{270A9165-8673-470F-A8E3-6C5DEB62C490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92113"/>
            <a:ext cx="2895600" cy="1676400"/>
            <a:chOff x="4512" y="1344"/>
            <a:chExt cx="960" cy="816"/>
          </a:xfrm>
        </p:grpSpPr>
        <p:pic>
          <p:nvPicPr>
            <p:cNvPr id="44049" name="Picture 76">
              <a:extLst>
                <a:ext uri="{FF2B5EF4-FFF2-40B4-BE49-F238E27FC236}">
                  <a16:creationId xmlns:a16="http://schemas.microsoft.com/office/drawing/2014/main" id="{EA95E5D2-4AFE-4CBE-B5F6-EE9988D03A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" y="1344"/>
              <a:ext cx="743" cy="816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50" name="Rectangle 77">
              <a:extLst>
                <a:ext uri="{FF2B5EF4-FFF2-40B4-BE49-F238E27FC236}">
                  <a16:creationId xmlns:a16="http://schemas.microsoft.com/office/drawing/2014/main" id="{1C2409C9-7BF7-4BA1-827A-2D83E9D1F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225435</a:t>
              </a:r>
            </a:p>
          </p:txBody>
        </p:sp>
      </p:grpSp>
      <p:grpSp>
        <p:nvGrpSpPr>
          <p:cNvPr id="9" name="Group 78">
            <a:extLst>
              <a:ext uri="{FF2B5EF4-FFF2-40B4-BE49-F238E27FC236}">
                <a16:creationId xmlns:a16="http://schemas.microsoft.com/office/drawing/2014/main" id="{E1089484-5D6A-4D93-AA84-4E97B90252B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659313"/>
            <a:ext cx="2895600" cy="1676400"/>
            <a:chOff x="4512" y="1344"/>
            <a:chExt cx="960" cy="816"/>
          </a:xfrm>
        </p:grpSpPr>
        <p:pic>
          <p:nvPicPr>
            <p:cNvPr id="44047" name="Picture 79">
              <a:extLst>
                <a:ext uri="{FF2B5EF4-FFF2-40B4-BE49-F238E27FC236}">
                  <a16:creationId xmlns:a16="http://schemas.microsoft.com/office/drawing/2014/main" id="{F0462751-BBC4-4E8F-9653-D31123082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344"/>
              <a:ext cx="768" cy="816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8" name="Rectangle 80">
              <a:extLst>
                <a:ext uri="{FF2B5EF4-FFF2-40B4-BE49-F238E27FC236}">
                  <a16:creationId xmlns:a16="http://schemas.microsoft.com/office/drawing/2014/main" id="{D137D434-0479-422D-B740-3CD865B7B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35021</a:t>
              </a: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C -0.02326 0.00393 -0.04652 0.00925 -0.06979 0.01157 C -0.07274 0.01412 -0.07586 0.01597 -0.07882 0.01828 C -0.08298 0.02546 -0.08211 0.03055 -0.08437 0.0412 C -0.08524 0.078 -0.08871 0.11226 -0.09062 0.1493 C -0.09739 0.13703 -0.09496 0.13865 -0.096 0.18564 C -0.09687 0.21944 -0.09479 0.25324 -0.09427 0.2868 C -0.09496 0.32638 -0.09201 0.34814 -0.10607 0.3625 C -0.10659 0.36689 -0.10677 0.37245 -0.10781 0.37615 C -0.10833 0.3787 -0.10989 0.37893 -0.11059 0.38101 C -0.11684 0.39699 -0.10764 0.37939 -0.1151 0.39259 C -0.11649 0.40185 -0.11875 0.403 -0.12239 0.40601 C -0.12326 0.40995 -0.12395 0.41435 -0.125 0.41782 C -0.12569 0.41967 -0.12708 0.4199 -0.12777 0.42222 C -0.1283 0.42407 -0.12934 0.43078 -0.12864 0.42893 C -0.12743 0.42615 -0.12691 0.42152 -0.12586 0.41782 C -0.12552 0.4162 -0.12048 0.39768 -0.12048 0.3949 C -0.12048 0.39212 -0.1217 0.39953 -0.12239 0.40162 C -0.12899 0.42106 -0.12343 0.40185 -0.12777 0.41782 C -0.12916 0.43333 -0.13368 0.43703 -0.13958 0.44074 C -0.14913 0.44675 -0.15659 0.45092 -0.16666 0.45439 C -0.18906 0.47291 -0.1592 0.44976 -0.18472 0.46365 C -0.1868 0.46458 -0.18836 0.46875 -0.19027 0.47013 C -0.19583 0.46944 -0.20382 0.48009 -0.20659 0.46805 C -0.21389 0.43564 -0.2026 0.38703 -0.21198 0.35347 C -0.2125 0.34212 -0.21423 0.32962 -0.21284 0.31898 C -0.21336 0.30023 -0.21441 0.2875 -0.21649 0.27083 C -0.21649 0.26666 -0.21909 0.22847 -0.21736 0.21574 C -0.21545 0.17592 -0.21684 0.19097 -0.21458 0.1699 C -0.21389 0.15023 -0.2125 0.13171 -0.21111 0.1125 C -0.21354 0.09467 -0.21441 0.0706 -0.21562 0.053 C -0.21666 0.01875 -0.21128 -0.03079 -0.21736 -0.05487 C -0.21823 -0.09005 -0.21909 -0.12524 -0.21909 -0.16019 " pathEditMode="relative" rAng="0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35 -0.01273 C 0.16267 -0.02963 0.13507 -0.02523 0.12448 -0.0257 C 0.09931 -0.02662 0.07396 -0.02709 0.04878 -0.02778 C 0.00035 -0.03542 -0.04931 -0.03472 -0.09809 -0.03866 C -0.11788 -0.04213 -0.1434 -0.03033 -0.15764 -0.04931 C -0.16632 -0.06088 -0.16024 -0.05556 -0.17865 -0.05787 C -0.18021 -0.05718 -0.18177 -0.05625 -0.18351 -0.05579 C -0.19531 -0.05324 -0.20747 -0.05324 -0.21892 -0.04931 C -0.2191 -0.04931 -0.22222 -0.03658 -0.22222 -0.03634 C -0.22483 0.02778 -0.22795 0.09028 -0.23021 0.15486 C -0.23247 0.22037 -0.22951 0.20231 -0.23507 0.23241 C -0.23229 0.24606 -0.23177 0.25995 -0.22865 0.27291 C -0.22535 0.35162 -0.23142 0.42963 -0.23681 0.50764 C -0.23733 0.53981 -0.23941 0.57199 -0.23837 0.6044 C -0.23819 0.6081 -0.23385 0.61088 -0.23351 0.61504 C -0.23264 0.62592 -0.23455 0.63657 -0.23507 0.64745 C -0.23455 0.65046 -0.23542 0.65555 -0.23351 0.65787 C -0.2316 0.66065 -0.2283 0.65949 -0.22552 0.66041 C -0.21632 0.66204 -0.20729 0.66319 -0.19809 0.66458 C -0.17135 0.67454 -0.15017 0.68194 -0.12222 0.68611 C -0.09792 0.69699 -0.13194 0.6831 -0.08681 0.69259 C -0.08177 0.69375 -0.07222 0.69861 -0.07222 0.6993 C -0.06458 0.67893 -0.0691 0.66481 -0.05937 0.64537 C -0.05035 0.60069 -0.05069 0.55833 -0.04965 0.51157 C -0.05017 0.50486 -0.04705 0.49491 -0.05122 0.49051 C -0.05538 0.48588 -0.06198 0.4919 -0.06736 0.49259 C -0.07812 0.49352 -0.08889 0.49398 -0.09965 0.49467 C -0.12135 0.49097 -0.12969 0.48588 -0.15122 0.48403 C -0.15399 0.48287 -0.15677 0.48264 -0.15937 0.48148 C -0.16267 0.48055 -0.16892 0.47754 -0.16892 0.47778 C -0.17049 0.47616 -0.1724 0.475 -0.17378 0.47315 C -0.17517 0.47083 -0.17552 0.46782 -0.17708 0.46643 C -0.1849 0.45741 -0.18715 0.45787 -0.19635 0.45393 C -0.20069 0.44514 -0.19948 0.44213 -0.20608 0.43611 C -0.21007 0.42153 -0.20764 0.42754 -0.2125 0.41736 C -0.21198 0.40879 -0.21094 0.4 -0.21094 0.39143 C -0.21094 0.38842 -0.2125 0.38588 -0.2125 0.38287 C -0.2125 0.36829 -0.21215 0.35717 -0.20937 0.34421 C -0.20764 0.33634 -0.20608 0.32847 -0.20451 0.3206 C -0.20365 0.3162 -0.20122 0.30764 -0.20122 0.30787 C -0.20174 0.30185 -0.2026 0.29629 -0.20295 0.29004 C -0.20382 0.27592 -0.20312 0.26157 -0.20451 0.24722 C -0.20469 0.24491 -0.20712 0.24329 -0.20764 0.24097 C -0.20816 0.23819 -0.20764 0.23518 -0.20764 0.23241 " pathEditMode="relative" rAng="0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3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93 -0.03287 C 0.18229 -0.03079 0.175 -0.02801 0.16736 -0.02639 C 0.16111 -0.025 0.15451 -0.02593 0.14826 -0.02431 C 0.14652 -0.02384 0.14531 -0.0206 0.1434 -0.02014 C 0.125 -0.01481 0.10156 -0.01273 0.08298 -0.01134 C 0.06979 -0.00579 0.07604 -0.00949 0.06441 -0.00069 C 0.06059 0.01343 0.06562 -0.00162 0.05746 0.01019 C 0.05451 0.01412 0.05277 0.01875 0.05034 0.02292 C 0.04948 0.02477 0.04722 0.02477 0.04531 0.025 C 0.01215 0.03449 0.01927 0.03287 -0.00643 0.03588 C -0.01268 0.03519 -0.01893 0.03403 -0.025 0.0338 C -0.03768 0.03287 -0.05035 0.03287 -0.06302 0.03148 C -0.06476 0.03125 -0.08646 0.02107 -0.08698 0.02083 C -0.08125 -0.00116 -0.10938 0.00949 -0.11615 0.01019 C -0.12743 0.00532 -0.14271 0.01088 -0.15417 0.01227 C -0.1592 0.01019 -0.16424 0.00671 -0.16945 0.00579 C -0.179 0.00394 -0.19115 0.01157 -0.19861 0.0037 C -0.20469 -0.00278 -0.2 -0.01643 -0.20018 -0.02639 C -0.20261 -0.07662 -0.19132 -0.06528 -0.20729 -0.07801 C -0.20938 -0.11736 -0.21216 -0.16042 -0.20226 -0.19861 C -0.20712 -0.21713 -0.20139 -0.19282 -0.20226 -0.23727 C -0.2033 -0.29097 -0.20278 -0.27847 -0.21077 -0.3081 C -0.21285 -0.35625 -0.2165 -0.40417 -0.21754 -0.45231 C -0.21962 -0.53912 -0.20382 -0.50764 -0.21945 -0.53611 C -0.22101 -0.54884 -0.22674 -0.61157 -0.22448 -0.61574 C -0.22032 -0.62338 -0.20938 -0.61273 -0.20226 -0.61134 C -0.19045 -0.59167 -0.17604 -0.59421 -0.15729 -0.59213 C -0.13473 -0.58958 -0.11563 -0.58681 -0.09202 -0.58565 C -0.08681 -0.58333 -0.08212 -0.5794 -0.07674 -0.57708 C -0.05174 -0.56667 -0.025 -0.5625 0.00069 -0.55764 C 0.00364 -0.55903 0.00607 -0.56204 0.0092 -0.56204 C 0.01649 -0.56204 0.02986 -0.55764 0.02986 -0.55741 C 0.03663 -0.55208 0.03923 -0.55463 0.04166 -0.54468 C 0.0408 -0.52963 0.03802 -0.51458 0.03854 -0.49954 C 0.03854 -0.49722 0.04357 -0.49977 0.04375 -0.49745 C 0.04409 -0.49282 0.04114 -0.48889 0.04027 -0.48449 C 0.03455 -0.41412 0.04097 -0.33079 0.025 -0.26736 C 0.02743 -0.24468 0.02534 -0.22685 0.01632 -0.20718 C 0.0085 -0.15393 0.01232 -0.09977 0.00781 -0.04583 C 0.00659 -0.03403 0.00069 -0.01134 0.00069 -0.01111 C -0.02118 -0.025 -0.16476 -0.02199 -0.17136 -0.02222 C -0.18438 -0.0169 -0.18924 -0.01389 -0.20903 -0.02222 C -0.2099 -0.02245 -0.21354 -0.04097 -0.21441 -0.04375 C -0.21268 -0.06528 -0.21216 -0.08657 -0.21077 -0.1081 C -0.21059 -0.11181 -0.2099 -0.11551 -0.20903 -0.11898 C -0.20816 -0.12338 -0.20573 -0.13194 -0.20573 -0.13171 C -0.20851 -0.16898 -0.20729 -0.14768 -0.20729 -0.1963 " pathEditMode="relative" rAng="0" ptsTypes="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-0.00382 0.00047 -0.02708 0.00602 -0.03142 -2.59259E-6 C -0.03403 -0.00347 -0.03351 -0.01389 -0.0342 -0.02106 C -0.03333 -0.08333 -0.03247 -0.14352 -0.02969 -0.20532 C -0.02934 -0.22731 -0.03021 -0.2493 -0.02899 -0.27129 C -0.02847 -0.27569 -0.02587 -0.27662 -0.025 -0.28055 C -0.02344 -0.2912 -0.02292 -0.30301 -0.02135 -0.31365 C -0.02049 -0.3206 -0.0191 -0.32615 -0.01771 -0.3324 C -0.01754 -0.34097 -0.01788 -0.35023 -0.01684 -0.35856 C -0.01615 -0.36389 -0.01406 -0.36759 -0.01337 -0.37268 C -0.00608 -0.41203 -0.01354 -0.38217 -0.00868 -0.40115 C -0.00747 -0.41365 -0.00851 -0.42106 -0.00764 -0.43426 C -0.01233 -0.44838 -0.01337 -0.45833 -0.01493 -0.47639 C -0.01354 -0.56551 -0.01129 -0.53565 -0.05625 -0.53333 C -0.06962 -0.53634 -0.08038 -0.53518 -0.09323 -0.53796 C -0.11163 -0.53541 -0.13264 -0.54328 -0.15 -0.5287 C -0.15625 -0.52963 -0.1625 -0.53333 -0.16858 -0.53333 C -0.17743 -0.53333 -0.19201 -0.53032 -0.20139 -0.5287 C -0.20122 -0.51435 -0.20035 -0.50023 -0.20069 -0.48611 C -0.20069 -0.48032 -0.20226 -0.475 -0.20243 -0.46967 C -0.20573 -0.3625 -0.20122 -0.425 -0.20417 -0.38472 C -0.20399 -0.35625 -0.20295 -0.32778 -0.20347 -0.2993 C -0.20365 -0.26574 -0.20729 -0.31319 -0.20417 -0.28055 C -0.20625 -0.23727 -0.21354 -0.15092 -0.20417 -0.11065 C -0.20694 -0.07384 -0.20451 -0.03449 -0.20347 0.00255 C -0.20868 0.04514 -0.19896 0.09746 -0.20694 0.13959 C -0.20729 0.15463 -0.20694 0.16945 -0.20799 0.18426 C -0.20816 0.18704 -0.20972 0.18866 -0.20972 0.19121 C -0.20972 0.19422 -0.20851 0.1963 -0.20799 0.19861 C -0.20833 0.20232 -0.20885 0.20996 -0.20885 0.21088 " pathEditMode="relative" rAng="0" ptsTypes="AAAAAAAAAAAAAAAAAAAAAAAAAAAA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4" grpId="0"/>
      <p:bldP spid="68665" grpId="0"/>
      <p:bldP spid="68666" grpId="0"/>
      <p:bldP spid="686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>
            <a:extLst>
              <a:ext uri="{FF2B5EF4-FFF2-40B4-BE49-F238E27FC236}">
                <a16:creationId xmlns:a16="http://schemas.microsoft.com/office/drawing/2014/main" id="{211AEB64-B2B1-4400-A35E-4601E87B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79533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4108E3F4-520E-4CE4-BA54-B7FB26E54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3810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dirty="0" err="1">
                <a:cs typeface="Times New Roman" pitchFamily="18" charset="0"/>
              </a:rPr>
              <a:t>Bài</a:t>
            </a:r>
            <a:r>
              <a:rPr lang="en-US" dirty="0">
                <a:cs typeface="Times New Roman" pitchFamily="18" charset="0"/>
              </a:rPr>
              <a:t> 3 </a:t>
            </a:r>
            <a:r>
              <a:rPr lang="en-US" dirty="0" err="1">
                <a:cs typeface="Times New Roman" pitchFamily="18" charset="0"/>
              </a:rPr>
              <a:t>Tính</a:t>
            </a:r>
            <a:r>
              <a:rPr lang="en-US" dirty="0"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 a)  321 475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en-US" dirty="0">
                <a:cs typeface="Times New Roman" pitchFamily="18" charset="0"/>
              </a:rPr>
              <a:t> 423 507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x</a:t>
            </a:r>
            <a:r>
              <a:rPr lang="en-US" dirty="0">
                <a:cs typeface="Times New Roman" pitchFamily="18" charset="0"/>
              </a:rPr>
              <a:t> 2  =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	  843275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dirty="0">
                <a:cs typeface="Times New Roman" pitchFamily="18" charset="0"/>
              </a:rPr>
              <a:t> 123568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x </a:t>
            </a:r>
            <a:r>
              <a:rPr lang="en-US" dirty="0">
                <a:cs typeface="Times New Roman" pitchFamily="18" charset="0"/>
              </a:rPr>
              <a:t>5   =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 b)  1306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US" dirty="0">
                <a:cs typeface="Times New Roman" pitchFamily="18" charset="0"/>
              </a:rPr>
              <a:t> 8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dirty="0">
                <a:cs typeface="Times New Roman" pitchFamily="18" charset="0"/>
              </a:rPr>
              <a:t> 24573  =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n-US" dirty="0">
                <a:cs typeface="Times New Roman" pitchFamily="18" charset="0"/>
              </a:rPr>
              <a:t>609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US" dirty="0">
                <a:cs typeface="Times New Roman" pitchFamily="18" charset="0"/>
              </a:rPr>
              <a:t> 9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–</a:t>
            </a:r>
            <a:r>
              <a:rPr lang="en-US" dirty="0">
                <a:cs typeface="Times New Roman" pitchFamily="18" charset="0"/>
              </a:rPr>
              <a:t> 4845   = </a:t>
            </a:r>
          </a:p>
        </p:txBody>
      </p:sp>
      <p:sp>
        <p:nvSpPr>
          <p:cNvPr id="45060" name="Text Box 11">
            <a:extLst>
              <a:ext uri="{FF2B5EF4-FFF2-40B4-BE49-F238E27FC236}">
                <a16:creationId xmlns:a16="http://schemas.microsoft.com/office/drawing/2014/main" id="{D5362C78-E960-4FB7-B56A-F8253136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52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7596" name="AutoShape 12">
            <a:extLst>
              <a:ext uri="{FF2B5EF4-FFF2-40B4-BE49-F238E27FC236}">
                <a16:creationId xmlns:a16="http://schemas.microsoft.com/office/drawing/2014/main" id="{39977E7E-E4C6-4A31-861B-B87BC11FEA03}"/>
              </a:ext>
            </a:extLst>
          </p:cNvPr>
          <p:cNvSpPr>
            <a:spLocks/>
          </p:cNvSpPr>
          <p:nvPr/>
        </p:nvSpPr>
        <p:spPr bwMode="auto">
          <a:xfrm rot="16200000">
            <a:off x="3390900" y="1257300"/>
            <a:ext cx="152400" cy="990600"/>
          </a:xfrm>
          <a:prstGeom prst="leftBrace">
            <a:avLst>
              <a:gd name="adj1" fmla="val 162500"/>
              <a:gd name="adj2" fmla="val 50000"/>
            </a:avLst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7" name="AutoShape 13">
            <a:extLst>
              <a:ext uri="{FF2B5EF4-FFF2-40B4-BE49-F238E27FC236}">
                <a16:creationId xmlns:a16="http://schemas.microsoft.com/office/drawing/2014/main" id="{FC83DF88-51F5-4B69-BE3F-4D05A4B1B746}"/>
              </a:ext>
            </a:extLst>
          </p:cNvPr>
          <p:cNvSpPr>
            <a:spLocks/>
          </p:cNvSpPr>
          <p:nvPr/>
        </p:nvSpPr>
        <p:spPr bwMode="auto">
          <a:xfrm rot="16200000">
            <a:off x="3314700" y="1790700"/>
            <a:ext cx="152400" cy="990600"/>
          </a:xfrm>
          <a:prstGeom prst="leftBrace">
            <a:avLst>
              <a:gd name="adj1" fmla="val 162500"/>
              <a:gd name="adj2" fmla="val 50000"/>
            </a:avLst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8" name="AutoShape 14">
            <a:extLst>
              <a:ext uri="{FF2B5EF4-FFF2-40B4-BE49-F238E27FC236}">
                <a16:creationId xmlns:a16="http://schemas.microsoft.com/office/drawing/2014/main" id="{E03B0809-1EC5-435D-AFB8-72C73EBFB99C}"/>
              </a:ext>
            </a:extLst>
          </p:cNvPr>
          <p:cNvSpPr>
            <a:spLocks/>
          </p:cNvSpPr>
          <p:nvPr/>
        </p:nvSpPr>
        <p:spPr bwMode="auto">
          <a:xfrm rot="16200000">
            <a:off x="1828800" y="2514600"/>
            <a:ext cx="152400" cy="762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9" name="AutoShape 15">
            <a:extLst>
              <a:ext uri="{FF2B5EF4-FFF2-40B4-BE49-F238E27FC236}">
                <a16:creationId xmlns:a16="http://schemas.microsoft.com/office/drawing/2014/main" id="{D70F4350-1F4F-443F-8D7E-9059C34431CE}"/>
              </a:ext>
            </a:extLst>
          </p:cNvPr>
          <p:cNvSpPr>
            <a:spLocks/>
          </p:cNvSpPr>
          <p:nvPr/>
        </p:nvSpPr>
        <p:spPr bwMode="auto">
          <a:xfrm rot="16200000">
            <a:off x="1714500" y="3162300"/>
            <a:ext cx="2286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7D18833-6C41-41EB-8443-F50915ADE945}"/>
              </a:ext>
            </a:extLst>
          </p:cNvPr>
          <p:cNvSpPr/>
          <p:nvPr/>
        </p:nvSpPr>
        <p:spPr bwMode="auto">
          <a:xfrm>
            <a:off x="5038725" y="138113"/>
            <a:ext cx="3810000" cy="1919287"/>
          </a:xfrm>
          <a:prstGeom prst="cloud">
            <a:avLst/>
          </a:prstGeom>
          <a:solidFill>
            <a:srgbClr val="04617B">
              <a:lumMod val="40000"/>
              <a:lumOff val="60000"/>
            </a:srgbClr>
          </a:solidFill>
          <a:ln w="12700" cap="sq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 animBg="1"/>
      <p:bldP spid="67597" grpId="0" animBg="1"/>
      <p:bldP spid="67598" grpId="0" animBg="1"/>
      <p:bldP spid="6759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>
            <a:extLst>
              <a:ext uri="{FF2B5EF4-FFF2-40B4-BE49-F238E27FC236}">
                <a16:creationId xmlns:a16="http://schemas.microsoft.com/office/drawing/2014/main" id="{4028439A-5C35-40BE-8698-5F7256E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1176338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A22C264A-C2B0-4C42-802F-DC408F959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140493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16">
            <a:extLst>
              <a:ext uri="{FF2B5EF4-FFF2-40B4-BE49-F238E27FC236}">
                <a16:creationId xmlns:a16="http://schemas.microsoft.com/office/drawing/2014/main" id="{7521AA7F-5246-4FFE-956B-694A4E531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46085" name="Rectangle 18">
            <a:extLst>
              <a:ext uri="{FF2B5EF4-FFF2-40B4-BE49-F238E27FC236}">
                <a16:creationId xmlns:a16="http://schemas.microsoft.com/office/drawing/2014/main" id="{3C61DEC9-34AD-4DA2-979D-5C14F8E73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Bài 4</a:t>
            </a:r>
            <a:r>
              <a:rPr lang="en-US" altLang="en-US" sz="2400">
                <a:latin typeface="Times New Roman" panose="02020603050405020304" pitchFamily="18" charset="0"/>
              </a:rPr>
              <a:t>  Một huyện miền núi có 8 xã vùng thấp và 9 xã vùng cao. Mỗi xã vùng thấp được cấp 850 quyển truyện ,mỗi xã vùng cao được cấp 980 quyển truyện .Hỏi huyện đó được cấp bao nhiêu quyển truyện?</a:t>
            </a:r>
          </a:p>
        </p:txBody>
      </p:sp>
      <p:sp>
        <p:nvSpPr>
          <p:cNvPr id="54292" name="Line 20">
            <a:extLst>
              <a:ext uri="{FF2B5EF4-FFF2-40B4-BE49-F238E27FC236}">
                <a16:creationId xmlns:a16="http://schemas.microsoft.com/office/drawing/2014/main" id="{8F8A7A17-2A75-4C84-8700-4E66261F7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371600"/>
            <a:ext cx="18288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93" name="Line 21">
            <a:extLst>
              <a:ext uri="{FF2B5EF4-FFF2-40B4-BE49-F238E27FC236}">
                <a16:creationId xmlns:a16="http://schemas.microsoft.com/office/drawing/2014/main" id="{C3973EFD-7EE0-42DC-B203-B2535667E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371600"/>
            <a:ext cx="16764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94" name="Line 22">
            <a:extLst>
              <a:ext uri="{FF2B5EF4-FFF2-40B4-BE49-F238E27FC236}">
                <a16:creationId xmlns:a16="http://schemas.microsoft.com/office/drawing/2014/main" id="{CF34CEE2-7480-4227-8755-6C38F7D65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752600"/>
            <a:ext cx="21336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95" name="Line 23">
            <a:extLst>
              <a:ext uri="{FF2B5EF4-FFF2-40B4-BE49-F238E27FC236}">
                <a16:creationId xmlns:a16="http://schemas.microsoft.com/office/drawing/2014/main" id="{77AD7563-2C19-4B0C-9530-E96D59A33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133600"/>
            <a:ext cx="20574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96" name="Rectangle 24">
            <a:extLst>
              <a:ext uri="{FF2B5EF4-FFF2-40B4-BE49-F238E27FC236}">
                <a16:creationId xmlns:a16="http://schemas.microsoft.com/office/drawing/2014/main" id="{B6D3EFFA-E091-4097-8169-692F2D94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3030538"/>
            <a:ext cx="815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Times New Roman" panose="02020603050405020304" pitchFamily="18" charset="0"/>
              </a:rPr>
              <a:t>Tóm tắt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	 8 xã vùng thấp,mỗi xã  :  850 quyển truyện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	 9 xã vùng cao,mỗi xã    :  980 quyển truyện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	 Huyện đó                       :   ….. quyển truyện?</a:t>
            </a:r>
          </a:p>
        </p:txBody>
      </p:sp>
      <p:sp>
        <p:nvSpPr>
          <p:cNvPr id="11" name="Line 22">
            <a:extLst>
              <a:ext uri="{FF2B5EF4-FFF2-40B4-BE49-F238E27FC236}">
                <a16:creationId xmlns:a16="http://schemas.microsoft.com/office/drawing/2014/main" id="{A8808F8C-EC45-486F-9D64-C40DD9424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133600"/>
            <a:ext cx="335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E9936CA6-B4E1-42E4-9FEB-B426240CB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53365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>
            <a:extLst>
              <a:ext uri="{FF2B5EF4-FFF2-40B4-BE49-F238E27FC236}">
                <a16:creationId xmlns:a16="http://schemas.microsoft.com/office/drawing/2014/main" id="{FE26123D-05F2-48CD-AD39-F4F335715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1176338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4">
            <a:extLst>
              <a:ext uri="{FF2B5EF4-FFF2-40B4-BE49-F238E27FC236}">
                <a16:creationId xmlns:a16="http://schemas.microsoft.com/office/drawing/2014/main" id="{E290ABA7-91B3-403A-8737-53328740B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40493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9" name="Rectangle 13">
            <a:extLst>
              <a:ext uri="{FF2B5EF4-FFF2-40B4-BE49-F238E27FC236}">
                <a16:creationId xmlns:a16="http://schemas.microsoft.com/office/drawing/2014/main" id="{8AF228DC-8440-4EE7-B1C5-3EC235E84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57175"/>
            <a:ext cx="8077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		           </a:t>
            </a:r>
            <a:r>
              <a:rPr lang="en-US" altLang="en-US" sz="2800" u="sng">
                <a:latin typeface="Times New Roman" panose="02020603050405020304" pitchFamily="18" charset="0"/>
              </a:rPr>
              <a:t>Bài giải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	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Số quyển truyện 8 xã vùng thấp được cấp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    850 x 8  = 6800 (quyển truyện</a:t>
            </a:r>
            <a:r>
              <a:rPr lang="en-US" altLang="en-US" sz="2800">
                <a:latin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	Số quyển truyện 9 xã vùng cao được cấp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  980 x 9  = 8820 (quyển truyện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	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Số quyển truyện cả huyện được cấp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6800 + 8820 = 15620 (quyển truyện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</a:t>
            </a:r>
            <a:r>
              <a:rPr lang="en-US" altLang="en-US" sz="2800" u="sng">
                <a:latin typeface="Times New Roman" panose="02020603050405020304" pitchFamily="18" charset="0"/>
              </a:rPr>
              <a:t>Đáp số: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15620  </a:t>
            </a:r>
            <a:r>
              <a:rPr lang="en-US" altLang="en-US" sz="2800">
                <a:latin typeface="Times New Roman" panose="02020603050405020304" pitchFamily="18" charset="0"/>
              </a:rPr>
              <a:t>quyển truyện </a:t>
            </a:r>
          </a:p>
        </p:txBody>
      </p:sp>
      <p:sp>
        <p:nvSpPr>
          <p:cNvPr id="55311" name="Rectangle 15">
            <a:extLst>
              <a:ext uri="{FF2B5EF4-FFF2-40B4-BE49-F238E27FC236}">
                <a16:creationId xmlns:a16="http://schemas.microsoft.com/office/drawing/2014/main" id="{D386D5B7-7E24-4CB0-8607-63956CFB2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3797300"/>
            <a:ext cx="81534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Times New Roman" panose="02020603050405020304" pitchFamily="18" charset="0"/>
              </a:rPr>
              <a:t>Cách khác: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Huyện đó được cấp số quyển truyện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850 x 8 + 980 x 9 =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15 620</a:t>
            </a:r>
            <a:r>
              <a:rPr lang="en-US" altLang="en-US" sz="2800">
                <a:latin typeface="Times New Roman" panose="02020603050405020304" pitchFamily="18" charset="0"/>
              </a:rPr>
              <a:t> (quyển truyện 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Đáp số 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15 620</a:t>
            </a:r>
            <a:r>
              <a:rPr lang="en-US" altLang="en-US" sz="2800">
                <a:latin typeface="Times New Roman" panose="02020603050405020304" pitchFamily="18" charset="0"/>
              </a:rPr>
              <a:t> quyển truyện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>
            <a:extLst>
              <a:ext uri="{FF2B5EF4-FFF2-40B4-BE49-F238E27FC236}">
                <a16:creationId xmlns:a16="http://schemas.microsoft.com/office/drawing/2014/main" id="{0C6132FD-523F-4BA3-A587-3D6818D10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27188"/>
            <a:ext cx="3886200" cy="3630612"/>
          </a:xfrm>
        </p:spPr>
        <p:txBody>
          <a:bodyPr/>
          <a:lstStyle/>
          <a:p>
            <a:pPr eaLnBrk="1" hangingPunct="1">
              <a:spcBef>
                <a:spcPts val="450"/>
              </a:spcBef>
              <a:spcAft>
                <a:spcPts val="45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1 người dân trên 18 tuổi cần tiêm 2 mũi vắc xin ngừa covid-19. Vậy 1209374 người thì cần bao nhiêu liều vắc xin?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487FC4DC-A495-429B-AD56-047BF563F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341438"/>
            <a:ext cx="4233863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5">
            <a:extLst>
              <a:ext uri="{FF2B5EF4-FFF2-40B4-BE49-F238E27FC236}">
                <a16:creationId xmlns:a16="http://schemas.microsoft.com/office/drawing/2014/main" id="{402A6611-45D2-494B-9DF5-06AEDFFB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647950"/>
            <a:ext cx="2592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4500">
                <a:solidFill>
                  <a:srgbClr val="FF0000"/>
                </a:solidFill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8133" name="Picture 6" descr="F:\HINH ANH\HinhDong\Hoa\h14.gif">
            <a:extLst>
              <a:ext uri="{FF2B5EF4-FFF2-40B4-BE49-F238E27FC236}">
                <a16:creationId xmlns:a16="http://schemas.microsoft.com/office/drawing/2014/main" id="{E770389A-2B8A-4F06-859F-99260E3C10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320675" y="912813"/>
            <a:ext cx="854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F:\HINH ANH\HinhDong\Hoa\h14.gif">
            <a:extLst>
              <a:ext uri="{FF2B5EF4-FFF2-40B4-BE49-F238E27FC236}">
                <a16:creationId xmlns:a16="http://schemas.microsoft.com/office/drawing/2014/main" id="{6E6F376F-5DD1-4930-B39A-45AA59FE1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7941469" y="1112044"/>
            <a:ext cx="8524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A67EC1-11C4-44F4-88A3-7A4411BA0F70}"/>
              </a:ext>
            </a:extLst>
          </p:cNvPr>
          <p:cNvSpPr/>
          <p:nvPr/>
        </p:nvSpPr>
        <p:spPr>
          <a:xfrm>
            <a:off x="2155371" y="1571311"/>
            <a:ext cx="5838760" cy="1343339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Trò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sz="4050" b="1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chơi</a:t>
            </a:r>
            <a:r>
              <a:rPr lang="en-US" sz="405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“ Ai nhanh hơn”</a:t>
            </a:r>
            <a:endParaRPr lang="en-US" sz="4050" b="1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20000"/>
                  <a:lumOff val="80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anose="020F0502020204030204"/>
            </a:endParaRPr>
          </a:p>
        </p:txBody>
      </p:sp>
      <p:pic>
        <p:nvPicPr>
          <p:cNvPr id="31747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CBB0CE40-647E-4FD4-B42A-D7E29098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647950"/>
            <a:ext cx="45180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0966C-9D46-4314-AFEB-BB6AE8922631}"/>
              </a:ext>
            </a:extLst>
          </p:cNvPr>
          <p:cNvSpPr/>
          <p:nvPr/>
        </p:nvSpPr>
        <p:spPr>
          <a:xfrm>
            <a:off x="520938" y="96161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F3EBE-4DD4-4464-8B78-01F67BAA8411}"/>
              </a:ext>
            </a:extLst>
          </p:cNvPr>
          <p:cNvSpPr/>
          <p:nvPr/>
        </p:nvSpPr>
        <p:spPr>
          <a:xfrm>
            <a:off x="439626" y="836468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EDBFEE69-F965-4653-9E2F-4D833F478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5226911"/>
            <a:ext cx="507750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1885FA5D-8035-4386-A90C-F5EC9A98D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5201626"/>
            <a:ext cx="48006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8CA23795-BE67-47C9-BF12-B6AC03FA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817563"/>
            <a:ext cx="71421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6C3DAC24-1BD2-4331-9495-F4899E5614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298575"/>
            <a:ext cx="52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51593FF-7067-49B0-9001-8AB962F56139}"/>
              </a:ext>
            </a:extLst>
          </p:cNvPr>
          <p:cNvSpPr/>
          <p:nvPr/>
        </p:nvSpPr>
        <p:spPr>
          <a:xfrm>
            <a:off x="6262342" y="328519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657096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E5519E4-3C14-4E0A-8632-41B26D80143A}"/>
              </a:ext>
            </a:extLst>
          </p:cNvPr>
          <p:cNvSpPr/>
          <p:nvPr/>
        </p:nvSpPr>
        <p:spPr>
          <a:xfrm>
            <a:off x="6262342" y="435610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657090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8D71C95-0990-497B-B113-55EB1F7C7155}"/>
              </a:ext>
            </a:extLst>
          </p:cNvPr>
          <p:cNvSpPr/>
          <p:nvPr/>
        </p:nvSpPr>
        <p:spPr>
          <a:xfrm>
            <a:off x="2060607" y="346297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F33D978-0299-4CAB-885E-A0D6458D2B39}"/>
              </a:ext>
            </a:extLst>
          </p:cNvPr>
          <p:cNvSpPr/>
          <p:nvPr/>
        </p:nvSpPr>
        <p:spPr>
          <a:xfrm>
            <a:off x="5809658" y="444500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55DCBE3-3EBA-4F93-A66F-B40CEEE1F8C8}"/>
              </a:ext>
            </a:extLst>
          </p:cNvPr>
          <p:cNvSpPr/>
          <p:nvPr/>
        </p:nvSpPr>
        <p:spPr>
          <a:xfrm>
            <a:off x="2090308" y="4454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ACC3248-0807-434B-9C3A-DB7075059EF9}"/>
              </a:ext>
            </a:extLst>
          </p:cNvPr>
          <p:cNvSpPr/>
          <p:nvPr/>
        </p:nvSpPr>
        <p:spPr>
          <a:xfrm>
            <a:off x="5809658" y="34505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F7868B-F458-4EB1-9FF9-E37C2315068F}"/>
              </a:ext>
            </a:extLst>
          </p:cNvPr>
          <p:cNvSpPr txBox="1"/>
          <p:nvPr/>
        </p:nvSpPr>
        <p:spPr>
          <a:xfrm>
            <a:off x="2784475" y="1481138"/>
            <a:ext cx="38449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7127C7-9834-4F74-96AB-E223896A8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725613"/>
            <a:ext cx="5632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 1: 386259 + 260837 </a:t>
            </a:r>
            <a:r>
              <a:rPr lang="vi-VN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en-US" altLang="en-US" sz="3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4FF6AEBE-B6F5-4EB5-81F2-2123C8FAF176}"/>
              </a:ext>
            </a:extLst>
          </p:cNvPr>
          <p:cNvSpPr/>
          <p:nvPr/>
        </p:nvSpPr>
        <p:spPr>
          <a:xfrm>
            <a:off x="-42863" y="962025"/>
            <a:ext cx="1866901" cy="1852613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D3DEF3F-FB45-4061-B1CE-289DE1AB0766}"/>
              </a:ext>
            </a:extLst>
          </p:cNvPr>
          <p:cNvGrpSpPr>
            <a:grpSpLocks/>
          </p:cNvGrpSpPr>
          <p:nvPr/>
        </p:nvGrpSpPr>
        <p:grpSpPr bwMode="auto">
          <a:xfrm>
            <a:off x="-57150" y="962025"/>
            <a:ext cx="1895475" cy="1852613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322A1C57-5C56-4498-AD04-2DB5AE13DB57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091C0A6-BC9E-4508-80A8-15C98A730538}"/>
                </a:ext>
              </a:extLst>
            </p:cNvPr>
            <p:cNvSpPr/>
            <p:nvPr/>
          </p:nvSpPr>
          <p:spPr>
            <a:xfrm flipH="1">
              <a:off x="223347" y="1732268"/>
              <a:ext cx="1575260" cy="1587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E3F4F164-0265-4835-B817-9378C349868B}"/>
              </a:ext>
            </a:extLst>
          </p:cNvPr>
          <p:cNvSpPr/>
          <p:nvPr/>
        </p:nvSpPr>
        <p:spPr>
          <a:xfrm>
            <a:off x="409575" y="1425575"/>
            <a:ext cx="960438" cy="96043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A52FF400-64BB-45BC-834A-2E3E7525E634}"/>
              </a:ext>
            </a:extLst>
          </p:cNvPr>
          <p:cNvSpPr/>
          <p:nvPr/>
        </p:nvSpPr>
        <p:spPr>
          <a:xfrm>
            <a:off x="409575" y="1409700"/>
            <a:ext cx="960438" cy="97631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C586E056-F53D-48B7-95EC-6C525227AD72}"/>
              </a:ext>
            </a:extLst>
          </p:cNvPr>
          <p:cNvSpPr/>
          <p:nvPr/>
        </p:nvSpPr>
        <p:spPr>
          <a:xfrm>
            <a:off x="477838" y="1485900"/>
            <a:ext cx="822325" cy="8239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33AE88C-29AD-48F1-996F-5AC7931F0367}"/>
              </a:ext>
            </a:extLst>
          </p:cNvPr>
          <p:cNvSpPr txBox="1"/>
          <p:nvPr/>
        </p:nvSpPr>
        <p:spPr>
          <a:xfrm>
            <a:off x="669925" y="1444625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8CAC21-5531-4950-A623-497D510A18E8}"/>
              </a:ext>
            </a:extLst>
          </p:cNvPr>
          <p:cNvSpPr txBox="1"/>
          <p:nvPr/>
        </p:nvSpPr>
        <p:spPr>
          <a:xfrm>
            <a:off x="703263" y="14636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4094353-D74C-4061-BF8B-8317E8818929}"/>
              </a:ext>
            </a:extLst>
          </p:cNvPr>
          <p:cNvSpPr txBox="1"/>
          <p:nvPr/>
        </p:nvSpPr>
        <p:spPr>
          <a:xfrm>
            <a:off x="652463" y="1433513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BE124C4-F18E-478F-9D6C-4674444F01A0}"/>
              </a:ext>
            </a:extLst>
          </p:cNvPr>
          <p:cNvSpPr txBox="1"/>
          <p:nvPr/>
        </p:nvSpPr>
        <p:spPr>
          <a:xfrm>
            <a:off x="679450" y="14636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C3725AB-CA1F-4556-97A9-7DD567252196}"/>
              </a:ext>
            </a:extLst>
          </p:cNvPr>
          <p:cNvSpPr txBox="1"/>
          <p:nvPr/>
        </p:nvSpPr>
        <p:spPr>
          <a:xfrm>
            <a:off x="661988" y="1449388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3A83C8B-BDC9-457C-B031-9FFEF7A3432A}"/>
              </a:ext>
            </a:extLst>
          </p:cNvPr>
          <p:cNvSpPr txBox="1"/>
          <p:nvPr/>
        </p:nvSpPr>
        <p:spPr>
          <a:xfrm>
            <a:off x="477838" y="1463675"/>
            <a:ext cx="97472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82B7626-F2B4-4FAD-B989-4031DB4CE124}"/>
              </a:ext>
            </a:extLst>
          </p:cNvPr>
          <p:cNvSpPr txBox="1"/>
          <p:nvPr/>
        </p:nvSpPr>
        <p:spPr>
          <a:xfrm>
            <a:off x="685800" y="1449388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972230-8BA4-4928-B206-4DAD95C45B29}"/>
              </a:ext>
            </a:extLst>
          </p:cNvPr>
          <p:cNvSpPr txBox="1"/>
          <p:nvPr/>
        </p:nvSpPr>
        <p:spPr>
          <a:xfrm>
            <a:off x="644525" y="1439863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A5022DD-BF30-48EF-BD80-032F26E59013}"/>
              </a:ext>
            </a:extLst>
          </p:cNvPr>
          <p:cNvSpPr txBox="1"/>
          <p:nvPr/>
        </p:nvSpPr>
        <p:spPr>
          <a:xfrm>
            <a:off x="711200" y="1433513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628DA2-5FCB-4573-B844-7482E726FA25}"/>
              </a:ext>
            </a:extLst>
          </p:cNvPr>
          <p:cNvSpPr txBox="1"/>
          <p:nvPr/>
        </p:nvSpPr>
        <p:spPr>
          <a:xfrm>
            <a:off x="652463" y="14509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3E50087-7D93-4042-B2E0-10715441D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484313"/>
            <a:ext cx="931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D53C849-43FE-471C-B270-1EA13D84F46D}"/>
              </a:ext>
            </a:extLst>
          </p:cNvPr>
          <p:cNvSpPr/>
          <p:nvPr/>
        </p:nvSpPr>
        <p:spPr>
          <a:xfrm>
            <a:off x="2552540" y="3332519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647090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6EBF117-2917-4DA9-AE52-CD018EB5064A}"/>
              </a:ext>
            </a:extLst>
          </p:cNvPr>
          <p:cNvSpPr/>
          <p:nvPr/>
        </p:nvSpPr>
        <p:spPr>
          <a:xfrm>
            <a:off x="2574164" y="436475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647096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A8E0465F-7B34-4AE3-8C63-AD8778E1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5214499"/>
            <a:ext cx="488058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C0132226-DA88-4BF6-B819-91FA804F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5176342"/>
            <a:ext cx="48006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3282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52FD7B26-FD0B-4478-AF4E-6E323A6D2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613" y="1444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B45A710B-9B4E-45A2-9E75-8CA71275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213" y="2197100"/>
            <a:ext cx="25130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173">
            <a:extLst>
              <a:ext uri="{FF2B5EF4-FFF2-40B4-BE49-F238E27FC236}">
                <a16:creationId xmlns:a16="http://schemas.microsoft.com/office/drawing/2014/main" id="{9D56DE24-8955-49B5-A916-705BCA8208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4797425"/>
            <a:ext cx="8794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E3F47EE-36A4-4066-A9C3-74AB7206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170363"/>
            <a:ext cx="14557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0" grpId="0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38802B-33DC-4E61-A1D7-83C92FFCBFEE}"/>
              </a:ext>
            </a:extLst>
          </p:cNvPr>
          <p:cNvSpPr/>
          <p:nvPr/>
        </p:nvSpPr>
        <p:spPr>
          <a:xfrm>
            <a:off x="520938" y="96161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D89557-AC88-4414-833E-C984549CFC65}"/>
              </a:ext>
            </a:extLst>
          </p:cNvPr>
          <p:cNvSpPr/>
          <p:nvPr/>
        </p:nvSpPr>
        <p:spPr>
          <a:xfrm>
            <a:off x="439626" y="836468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27DC8CE4-09B4-4F19-8CBB-F4A9104A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5226911"/>
            <a:ext cx="507750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6FE043CC-D536-47F1-8D46-4EA9D6F1B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607" y="5254150"/>
            <a:ext cx="48006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ED999BDC-6AC7-4668-8A50-D789EDD1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817563"/>
            <a:ext cx="71421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B14D6889-3FE2-46AC-BC55-6EDB4F6C1A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298575"/>
            <a:ext cx="52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6F8DC8A-DD81-4600-939E-C347714571F0}"/>
              </a:ext>
            </a:extLst>
          </p:cNvPr>
          <p:cNvSpPr/>
          <p:nvPr/>
        </p:nvSpPr>
        <p:spPr>
          <a:xfrm>
            <a:off x="6262342" y="328519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23F936B-34B6-460C-9765-3F63D469DEC1}"/>
              </a:ext>
            </a:extLst>
          </p:cNvPr>
          <p:cNvSpPr/>
          <p:nvPr/>
        </p:nvSpPr>
        <p:spPr>
          <a:xfrm>
            <a:off x="6262342" y="435610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34CB6CA-F35F-4270-9567-B49B462DEA52}"/>
              </a:ext>
            </a:extLst>
          </p:cNvPr>
          <p:cNvSpPr/>
          <p:nvPr/>
        </p:nvSpPr>
        <p:spPr>
          <a:xfrm>
            <a:off x="2060607" y="346297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56CD4AA-E4C7-40D6-AFAF-7DD46864FB1E}"/>
              </a:ext>
            </a:extLst>
          </p:cNvPr>
          <p:cNvSpPr/>
          <p:nvPr/>
        </p:nvSpPr>
        <p:spPr>
          <a:xfrm>
            <a:off x="5809658" y="444500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CCD8349-8612-4CC4-8F1B-9CF3F0FDDB10}"/>
              </a:ext>
            </a:extLst>
          </p:cNvPr>
          <p:cNvSpPr/>
          <p:nvPr/>
        </p:nvSpPr>
        <p:spPr>
          <a:xfrm>
            <a:off x="2090308" y="4454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217D511-BA00-42C3-82A8-73B8735242C8}"/>
              </a:ext>
            </a:extLst>
          </p:cNvPr>
          <p:cNvSpPr/>
          <p:nvPr/>
        </p:nvSpPr>
        <p:spPr>
          <a:xfrm>
            <a:off x="5809658" y="34505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EE4157-65A9-4B55-8F55-ED52422947BE}"/>
              </a:ext>
            </a:extLst>
          </p:cNvPr>
          <p:cNvSpPr txBox="1"/>
          <p:nvPr/>
        </p:nvSpPr>
        <p:spPr>
          <a:xfrm>
            <a:off x="2784475" y="1481138"/>
            <a:ext cx="38449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F40E49-AC63-488D-B1CD-9FD77A06E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8" y="2070100"/>
            <a:ext cx="4519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5E766903-C675-4462-9AF6-23AE40096FC5}"/>
              </a:ext>
            </a:extLst>
          </p:cNvPr>
          <p:cNvSpPr/>
          <p:nvPr/>
        </p:nvSpPr>
        <p:spPr>
          <a:xfrm>
            <a:off x="-42863" y="962025"/>
            <a:ext cx="1866901" cy="1852613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A6B7F06-1293-4F6A-8AA7-D4022B706D6A}"/>
              </a:ext>
            </a:extLst>
          </p:cNvPr>
          <p:cNvGrpSpPr>
            <a:grpSpLocks/>
          </p:cNvGrpSpPr>
          <p:nvPr/>
        </p:nvGrpSpPr>
        <p:grpSpPr bwMode="auto">
          <a:xfrm>
            <a:off x="-57150" y="962025"/>
            <a:ext cx="1895475" cy="1852613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4152E0F5-5822-4837-B7BA-28D9018E26E6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43EC430-A0BA-4656-B41A-2A07287387AB}"/>
                </a:ext>
              </a:extLst>
            </p:cNvPr>
            <p:cNvSpPr/>
            <p:nvPr/>
          </p:nvSpPr>
          <p:spPr>
            <a:xfrm flipH="1">
              <a:off x="223347" y="1732268"/>
              <a:ext cx="1575260" cy="1587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B3C35574-B56A-4D17-8D12-8AB6551A7863}"/>
              </a:ext>
            </a:extLst>
          </p:cNvPr>
          <p:cNvSpPr/>
          <p:nvPr/>
        </p:nvSpPr>
        <p:spPr>
          <a:xfrm>
            <a:off x="409575" y="1425575"/>
            <a:ext cx="960438" cy="96043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F7E0256D-180F-4563-A2F0-BA0882D8D03A}"/>
              </a:ext>
            </a:extLst>
          </p:cNvPr>
          <p:cNvSpPr/>
          <p:nvPr/>
        </p:nvSpPr>
        <p:spPr>
          <a:xfrm>
            <a:off x="409575" y="1409700"/>
            <a:ext cx="960438" cy="97631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FF417968-9379-4A8B-9F7C-A16CB6144230}"/>
              </a:ext>
            </a:extLst>
          </p:cNvPr>
          <p:cNvSpPr/>
          <p:nvPr/>
        </p:nvSpPr>
        <p:spPr>
          <a:xfrm>
            <a:off x="477838" y="1485900"/>
            <a:ext cx="822325" cy="8239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F5F525-D3DA-4D7A-9CDA-5C15845D1503}"/>
              </a:ext>
            </a:extLst>
          </p:cNvPr>
          <p:cNvSpPr txBox="1"/>
          <p:nvPr/>
        </p:nvSpPr>
        <p:spPr>
          <a:xfrm>
            <a:off x="669925" y="1444625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861445-0838-4949-9231-463B196CE95D}"/>
              </a:ext>
            </a:extLst>
          </p:cNvPr>
          <p:cNvSpPr txBox="1"/>
          <p:nvPr/>
        </p:nvSpPr>
        <p:spPr>
          <a:xfrm>
            <a:off x="703263" y="14636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F6A70BB-06A7-4B4C-9DB8-5F2B76CB67FF}"/>
              </a:ext>
            </a:extLst>
          </p:cNvPr>
          <p:cNvSpPr txBox="1"/>
          <p:nvPr/>
        </p:nvSpPr>
        <p:spPr>
          <a:xfrm>
            <a:off x="652463" y="1433513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B691B-CD70-4271-919B-D309619D9D30}"/>
              </a:ext>
            </a:extLst>
          </p:cNvPr>
          <p:cNvSpPr txBox="1"/>
          <p:nvPr/>
        </p:nvSpPr>
        <p:spPr>
          <a:xfrm>
            <a:off x="679450" y="14636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B70757-5BC4-4736-B166-9EA1C0642493}"/>
              </a:ext>
            </a:extLst>
          </p:cNvPr>
          <p:cNvSpPr txBox="1"/>
          <p:nvPr/>
        </p:nvSpPr>
        <p:spPr>
          <a:xfrm>
            <a:off x="661988" y="1449388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549D281-DB3F-4EB3-B182-E3188F34338B}"/>
              </a:ext>
            </a:extLst>
          </p:cNvPr>
          <p:cNvSpPr txBox="1"/>
          <p:nvPr/>
        </p:nvSpPr>
        <p:spPr>
          <a:xfrm>
            <a:off x="477838" y="1463675"/>
            <a:ext cx="1017587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E5542A9-5826-4309-8863-9A16CCC43F33}"/>
              </a:ext>
            </a:extLst>
          </p:cNvPr>
          <p:cNvSpPr txBox="1"/>
          <p:nvPr/>
        </p:nvSpPr>
        <p:spPr>
          <a:xfrm>
            <a:off x="685800" y="1449388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F32679D-10F1-4EC3-A8F3-8EF5B57195C2}"/>
              </a:ext>
            </a:extLst>
          </p:cNvPr>
          <p:cNvSpPr txBox="1"/>
          <p:nvPr/>
        </p:nvSpPr>
        <p:spPr>
          <a:xfrm>
            <a:off x="644525" y="1439863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944007E-02AF-4560-B255-9E53D5297857}"/>
              </a:ext>
            </a:extLst>
          </p:cNvPr>
          <p:cNvSpPr txBox="1"/>
          <p:nvPr/>
        </p:nvSpPr>
        <p:spPr>
          <a:xfrm>
            <a:off x="711200" y="1433513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81905F-E8A3-4ABB-A7CF-AED2352A593F}"/>
              </a:ext>
            </a:extLst>
          </p:cNvPr>
          <p:cNvSpPr txBox="1"/>
          <p:nvPr/>
        </p:nvSpPr>
        <p:spPr>
          <a:xfrm>
            <a:off x="652463" y="14509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10DF221-C078-4D19-BBB4-08B337DF2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484313"/>
            <a:ext cx="931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D4A3C08-F3D3-4897-8E63-6AFC75238C1A}"/>
              </a:ext>
            </a:extLst>
          </p:cNvPr>
          <p:cNvSpPr/>
          <p:nvPr/>
        </p:nvSpPr>
        <p:spPr>
          <a:xfrm>
            <a:off x="2552540" y="333251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8BD5669-1B8A-4986-AAA0-1310CB5A35A1}"/>
              </a:ext>
            </a:extLst>
          </p:cNvPr>
          <p:cNvSpPr/>
          <p:nvPr/>
        </p:nvSpPr>
        <p:spPr>
          <a:xfrm>
            <a:off x="2574164" y="436475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6F18E72B-1A31-48C1-ADE4-9674B578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5268820"/>
            <a:ext cx="488058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3006C6DB-97C3-4975-95CD-215588717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607" y="5260178"/>
            <a:ext cx="48006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33848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BDB633F-D635-4EEC-A266-A32F04F3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613" y="1444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DB2282CE-610A-40A2-978B-47A0E679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2184400"/>
            <a:ext cx="25130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0" name="Picture 173">
            <a:extLst>
              <a:ext uri="{FF2B5EF4-FFF2-40B4-BE49-F238E27FC236}">
                <a16:creationId xmlns:a16="http://schemas.microsoft.com/office/drawing/2014/main" id="{EFD8BC57-B77A-4E44-BC4E-1DC8E578C1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4797425"/>
            <a:ext cx="8794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0830675C-58EB-428C-9AFB-6B9D916C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170363"/>
            <a:ext cx="14557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8243E25-D37B-4FB0-A58D-66F323294CD6}"/>
              </a:ext>
            </a:extLst>
          </p:cNvPr>
          <p:cNvSpPr txBox="1"/>
          <p:nvPr/>
        </p:nvSpPr>
        <p:spPr>
          <a:xfrm>
            <a:off x="3292475" y="1525588"/>
            <a:ext cx="5568950" cy="143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nhanh</a:t>
            </a:r>
            <a:endParaRPr lang="en-US" sz="3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56 + 399 + 1 + 4 </a:t>
            </a:r>
            <a:r>
              <a:rPr lang="vi-VN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= ?</a:t>
            </a:r>
            <a:endParaRPr lang="en-US" sz="3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1350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4" presetID="53" presetClass="exit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0" grpId="0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239A99-7276-40B6-8787-5C061CA4F4CA}"/>
              </a:ext>
            </a:extLst>
          </p:cNvPr>
          <p:cNvSpPr/>
          <p:nvPr/>
        </p:nvSpPr>
        <p:spPr>
          <a:xfrm>
            <a:off x="520938" y="96161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E145E-0A66-4CAB-9573-47ED1C4516EA}"/>
              </a:ext>
            </a:extLst>
          </p:cNvPr>
          <p:cNvSpPr/>
          <p:nvPr/>
        </p:nvSpPr>
        <p:spPr>
          <a:xfrm>
            <a:off x="439626" y="836468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27389932-EBDB-4763-B69E-48C0880B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5226911"/>
            <a:ext cx="507750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1D2B7EAC-882B-4EC5-B5FD-B50C2F0F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607" y="5254150"/>
            <a:ext cx="48006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F826EAE1-16B1-4EFB-AC34-F2D06808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809625"/>
            <a:ext cx="71421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C13F60BB-A702-40E5-91AA-FAEEC8133D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298575"/>
            <a:ext cx="52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4F55123-AAD9-4135-AECE-6F00BF0E082A}"/>
              </a:ext>
            </a:extLst>
          </p:cNvPr>
          <p:cNvSpPr/>
          <p:nvPr/>
        </p:nvSpPr>
        <p:spPr>
          <a:xfrm>
            <a:off x="6248853" y="328519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20cm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4895D0E-DC96-41F4-9E43-388A5791EA07}"/>
              </a:ext>
            </a:extLst>
          </p:cNvPr>
          <p:cNvSpPr/>
          <p:nvPr/>
        </p:nvSpPr>
        <p:spPr>
          <a:xfrm>
            <a:off x="6262342" y="435610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50cm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09B849D-D3E3-4732-974D-5658B24EC763}"/>
              </a:ext>
            </a:extLst>
          </p:cNvPr>
          <p:cNvSpPr/>
          <p:nvPr/>
        </p:nvSpPr>
        <p:spPr>
          <a:xfrm>
            <a:off x="2060607" y="346297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1DE6654-4BD1-4DCD-865A-C2F3E897DE81}"/>
              </a:ext>
            </a:extLst>
          </p:cNvPr>
          <p:cNvSpPr/>
          <p:nvPr/>
        </p:nvSpPr>
        <p:spPr>
          <a:xfrm>
            <a:off x="5809658" y="444500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C73A99C-6E80-4CA3-907D-561723F57722}"/>
              </a:ext>
            </a:extLst>
          </p:cNvPr>
          <p:cNvSpPr/>
          <p:nvPr/>
        </p:nvSpPr>
        <p:spPr>
          <a:xfrm>
            <a:off x="2090308" y="4454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E3A2AEC-BE1B-4155-83B4-CCD792B10232}"/>
              </a:ext>
            </a:extLst>
          </p:cNvPr>
          <p:cNvSpPr/>
          <p:nvPr/>
        </p:nvSpPr>
        <p:spPr>
          <a:xfrm>
            <a:off x="5809658" y="34505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1C6281-E403-40E1-A5F9-00122DF2232B}"/>
              </a:ext>
            </a:extLst>
          </p:cNvPr>
          <p:cNvSpPr txBox="1"/>
          <p:nvPr/>
        </p:nvSpPr>
        <p:spPr>
          <a:xfrm>
            <a:off x="2784475" y="1481138"/>
            <a:ext cx="38449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0A11BF-C649-4340-B1E5-E902700D5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117725"/>
            <a:ext cx="4519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4E12F0A-1738-40EB-9551-0C176407B212}"/>
              </a:ext>
            </a:extLst>
          </p:cNvPr>
          <p:cNvSpPr/>
          <p:nvPr/>
        </p:nvSpPr>
        <p:spPr>
          <a:xfrm>
            <a:off x="-42863" y="962025"/>
            <a:ext cx="1866901" cy="1852613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57830E2-FEEF-4DCD-871D-43CABA987BF9}"/>
              </a:ext>
            </a:extLst>
          </p:cNvPr>
          <p:cNvGrpSpPr>
            <a:grpSpLocks/>
          </p:cNvGrpSpPr>
          <p:nvPr/>
        </p:nvGrpSpPr>
        <p:grpSpPr bwMode="auto">
          <a:xfrm>
            <a:off x="-57150" y="962025"/>
            <a:ext cx="1895475" cy="1852613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975E4C2-F9BD-4B3D-87C4-ECC244234276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73ECA04-9265-464B-93E9-7AD4432ABC72}"/>
                </a:ext>
              </a:extLst>
            </p:cNvPr>
            <p:cNvSpPr/>
            <p:nvPr/>
          </p:nvSpPr>
          <p:spPr>
            <a:xfrm flipH="1">
              <a:off x="223347" y="1732268"/>
              <a:ext cx="1575260" cy="1587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395EF9EA-5E67-4739-A5FB-68618A11260C}"/>
              </a:ext>
            </a:extLst>
          </p:cNvPr>
          <p:cNvSpPr/>
          <p:nvPr/>
        </p:nvSpPr>
        <p:spPr>
          <a:xfrm>
            <a:off x="409575" y="1425575"/>
            <a:ext cx="960438" cy="96043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33F55AA2-EC8B-4131-9A38-393A40FD6ADC}"/>
              </a:ext>
            </a:extLst>
          </p:cNvPr>
          <p:cNvSpPr/>
          <p:nvPr/>
        </p:nvSpPr>
        <p:spPr>
          <a:xfrm>
            <a:off x="409575" y="1409700"/>
            <a:ext cx="960438" cy="97631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77A8533A-2F3E-4E22-9E8A-77796FCC0C2C}"/>
              </a:ext>
            </a:extLst>
          </p:cNvPr>
          <p:cNvSpPr/>
          <p:nvPr/>
        </p:nvSpPr>
        <p:spPr>
          <a:xfrm>
            <a:off x="477838" y="1485900"/>
            <a:ext cx="822325" cy="8239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D3CD758-F6EA-4F17-A959-19CFA58DC846}"/>
              </a:ext>
            </a:extLst>
          </p:cNvPr>
          <p:cNvSpPr txBox="1"/>
          <p:nvPr/>
        </p:nvSpPr>
        <p:spPr>
          <a:xfrm>
            <a:off x="669925" y="1444625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5034254-60B5-4FC3-864E-8AF0DE025479}"/>
              </a:ext>
            </a:extLst>
          </p:cNvPr>
          <p:cNvSpPr txBox="1"/>
          <p:nvPr/>
        </p:nvSpPr>
        <p:spPr>
          <a:xfrm>
            <a:off x="703263" y="14636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6F54F6D-4C7E-4D69-8BED-667C5F036425}"/>
              </a:ext>
            </a:extLst>
          </p:cNvPr>
          <p:cNvSpPr txBox="1"/>
          <p:nvPr/>
        </p:nvSpPr>
        <p:spPr>
          <a:xfrm>
            <a:off x="652463" y="1433513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9075CC-4215-44F5-A06B-11B957714AFC}"/>
              </a:ext>
            </a:extLst>
          </p:cNvPr>
          <p:cNvSpPr txBox="1"/>
          <p:nvPr/>
        </p:nvSpPr>
        <p:spPr>
          <a:xfrm>
            <a:off x="679450" y="14636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2D0B235-D518-4A02-B126-4D77CB3C97F4}"/>
              </a:ext>
            </a:extLst>
          </p:cNvPr>
          <p:cNvSpPr txBox="1"/>
          <p:nvPr/>
        </p:nvSpPr>
        <p:spPr>
          <a:xfrm>
            <a:off x="661988" y="1449388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70C302-CCC2-430E-88FC-1DDD7925938F}"/>
              </a:ext>
            </a:extLst>
          </p:cNvPr>
          <p:cNvSpPr txBox="1"/>
          <p:nvPr/>
        </p:nvSpPr>
        <p:spPr>
          <a:xfrm>
            <a:off x="477838" y="1463675"/>
            <a:ext cx="992187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1329D3B-C472-4FF3-8200-44BDFF6033F0}"/>
              </a:ext>
            </a:extLst>
          </p:cNvPr>
          <p:cNvSpPr txBox="1"/>
          <p:nvPr/>
        </p:nvSpPr>
        <p:spPr>
          <a:xfrm>
            <a:off x="685800" y="1449388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C36459D-F081-4CDB-9152-713B51F9C13E}"/>
              </a:ext>
            </a:extLst>
          </p:cNvPr>
          <p:cNvSpPr txBox="1"/>
          <p:nvPr/>
        </p:nvSpPr>
        <p:spPr>
          <a:xfrm>
            <a:off x="644525" y="1439863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68D0277-FF00-4DCC-B403-DCAEC612F433}"/>
              </a:ext>
            </a:extLst>
          </p:cNvPr>
          <p:cNvSpPr txBox="1"/>
          <p:nvPr/>
        </p:nvSpPr>
        <p:spPr>
          <a:xfrm>
            <a:off x="711200" y="1433513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B45B35E-C0AE-4E22-9929-399611D75F99}"/>
              </a:ext>
            </a:extLst>
          </p:cNvPr>
          <p:cNvSpPr txBox="1"/>
          <p:nvPr/>
        </p:nvSpPr>
        <p:spPr>
          <a:xfrm>
            <a:off x="652463" y="14509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1062CB2-F73B-483E-A669-70A1388F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484313"/>
            <a:ext cx="931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491F347-BCC9-465E-B2C6-FDCC2FF81EEA}"/>
              </a:ext>
            </a:extLst>
          </p:cNvPr>
          <p:cNvSpPr/>
          <p:nvPr/>
        </p:nvSpPr>
        <p:spPr>
          <a:xfrm>
            <a:off x="2552540" y="333251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40cm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7C69ED2-030D-4658-93C2-736F2B59B045}"/>
              </a:ext>
            </a:extLst>
          </p:cNvPr>
          <p:cNvSpPr/>
          <p:nvPr/>
        </p:nvSpPr>
        <p:spPr>
          <a:xfrm>
            <a:off x="2574164" y="436475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45cm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DC21897C-065B-4524-A307-327CA47E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5268820"/>
            <a:ext cx="488058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890ED974-05D4-493B-8178-68851F96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607" y="5260178"/>
            <a:ext cx="48006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3487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9EA5F94F-24CA-4CB3-A558-F66A691D2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613" y="1444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FE2B2A7E-1202-4A30-B14F-9D91188E3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2117725"/>
            <a:ext cx="214788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4" name="Picture 173">
            <a:extLst>
              <a:ext uri="{FF2B5EF4-FFF2-40B4-BE49-F238E27FC236}">
                <a16:creationId xmlns:a16="http://schemas.microsoft.com/office/drawing/2014/main" id="{C2738458-F3FB-43A7-8102-F658BE7D02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4797425"/>
            <a:ext cx="8794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DDD6095D-D347-4151-A379-FBF465EB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170363"/>
            <a:ext cx="14557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817681D-FBDE-4D35-8BE9-545D37C53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1619250"/>
            <a:ext cx="577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Tính chu vi hình vuông, biết một cạnh bằng 10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4" presetID="53" presetClass="exit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0" grpId="0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197C2-CB63-49C7-95BB-C828535EE41F}"/>
              </a:ext>
            </a:extLst>
          </p:cNvPr>
          <p:cNvSpPr/>
          <p:nvPr/>
        </p:nvSpPr>
        <p:spPr>
          <a:xfrm>
            <a:off x="520938" y="96161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B9D64-5015-4A99-B31E-B165390EEEE7}"/>
              </a:ext>
            </a:extLst>
          </p:cNvPr>
          <p:cNvSpPr/>
          <p:nvPr/>
        </p:nvSpPr>
        <p:spPr>
          <a:xfrm>
            <a:off x="439626" y="836468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DCA5E142-4637-402D-94D7-DD9802588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5226911"/>
            <a:ext cx="507750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341A2DFA-3848-48FB-9C74-4791DFB6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607" y="5254150"/>
            <a:ext cx="48006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B62105F9-A02B-47AA-A9F3-3BF5BD07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809625"/>
            <a:ext cx="71421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AB4DF0B5-82C0-451B-8D26-3743A21D7E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298575"/>
            <a:ext cx="52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4BD36B0-B596-4869-A59B-A19BC74F87B5}"/>
              </a:ext>
            </a:extLst>
          </p:cNvPr>
          <p:cNvSpPr/>
          <p:nvPr/>
        </p:nvSpPr>
        <p:spPr>
          <a:xfrm>
            <a:off x="6248853" y="328519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E592512-FEB6-49E0-8CD2-2839FFA0F8CE}"/>
              </a:ext>
            </a:extLst>
          </p:cNvPr>
          <p:cNvSpPr/>
          <p:nvPr/>
        </p:nvSpPr>
        <p:spPr>
          <a:xfrm>
            <a:off x="6262342" y="435610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AF6B0B-E33A-4209-B77B-B0FED4FB3A1B}"/>
              </a:ext>
            </a:extLst>
          </p:cNvPr>
          <p:cNvSpPr/>
          <p:nvPr/>
        </p:nvSpPr>
        <p:spPr>
          <a:xfrm>
            <a:off x="2060607" y="346297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635C6BE-51E3-4C6A-A776-A5E9880FFCFC}"/>
              </a:ext>
            </a:extLst>
          </p:cNvPr>
          <p:cNvSpPr/>
          <p:nvPr/>
        </p:nvSpPr>
        <p:spPr>
          <a:xfrm>
            <a:off x="5809658" y="444500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68430A8-812B-4091-8D47-D43128430682}"/>
              </a:ext>
            </a:extLst>
          </p:cNvPr>
          <p:cNvSpPr/>
          <p:nvPr/>
        </p:nvSpPr>
        <p:spPr>
          <a:xfrm>
            <a:off x="2090308" y="4454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5CBB963-1DD8-4B14-B4AF-A9514480BF8C}"/>
              </a:ext>
            </a:extLst>
          </p:cNvPr>
          <p:cNvSpPr/>
          <p:nvPr/>
        </p:nvSpPr>
        <p:spPr>
          <a:xfrm>
            <a:off x="5809658" y="34505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1423A2-6EA1-49CA-B0A5-4F22139A471E}"/>
              </a:ext>
            </a:extLst>
          </p:cNvPr>
          <p:cNvSpPr txBox="1"/>
          <p:nvPr/>
        </p:nvSpPr>
        <p:spPr>
          <a:xfrm>
            <a:off x="2784475" y="1481138"/>
            <a:ext cx="38449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612CCE-CEFA-45BB-A6CD-341AD80D7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117725"/>
            <a:ext cx="4519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7328E05B-AAFA-4E28-87ED-1F9FA4D0F38D}"/>
              </a:ext>
            </a:extLst>
          </p:cNvPr>
          <p:cNvSpPr/>
          <p:nvPr/>
        </p:nvSpPr>
        <p:spPr>
          <a:xfrm>
            <a:off x="-42863" y="962025"/>
            <a:ext cx="1866901" cy="1852613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626FF0F-8D72-4C2D-B1CF-DDD4232F16D9}"/>
              </a:ext>
            </a:extLst>
          </p:cNvPr>
          <p:cNvGrpSpPr>
            <a:grpSpLocks/>
          </p:cNvGrpSpPr>
          <p:nvPr/>
        </p:nvGrpSpPr>
        <p:grpSpPr bwMode="auto">
          <a:xfrm>
            <a:off x="-57150" y="962025"/>
            <a:ext cx="1895475" cy="1852613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072504BA-0762-4FA0-BCAA-45EF4DC85C39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1947AF4-D47F-4E79-B49F-3BBC3885D75B}"/>
                </a:ext>
              </a:extLst>
            </p:cNvPr>
            <p:cNvSpPr/>
            <p:nvPr/>
          </p:nvSpPr>
          <p:spPr>
            <a:xfrm flipH="1">
              <a:off x="223347" y="1732268"/>
              <a:ext cx="1575260" cy="15878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32BB6CEE-DA17-4425-AEE9-999D1B8B44D5}"/>
              </a:ext>
            </a:extLst>
          </p:cNvPr>
          <p:cNvSpPr/>
          <p:nvPr/>
        </p:nvSpPr>
        <p:spPr>
          <a:xfrm>
            <a:off x="409575" y="1425575"/>
            <a:ext cx="960438" cy="96043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10CFCBC1-A4B8-496C-BFC6-224357FFB2CA}"/>
              </a:ext>
            </a:extLst>
          </p:cNvPr>
          <p:cNvSpPr/>
          <p:nvPr/>
        </p:nvSpPr>
        <p:spPr>
          <a:xfrm>
            <a:off x="409575" y="1409700"/>
            <a:ext cx="960438" cy="97631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74C1F0AB-6D94-49BC-A1F8-6AF871409C66}"/>
              </a:ext>
            </a:extLst>
          </p:cNvPr>
          <p:cNvSpPr/>
          <p:nvPr/>
        </p:nvSpPr>
        <p:spPr>
          <a:xfrm>
            <a:off x="477838" y="1485900"/>
            <a:ext cx="822325" cy="8239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2541C4-3DDB-40B9-843A-50C052D1EFB7}"/>
              </a:ext>
            </a:extLst>
          </p:cNvPr>
          <p:cNvSpPr txBox="1"/>
          <p:nvPr/>
        </p:nvSpPr>
        <p:spPr>
          <a:xfrm>
            <a:off x="669925" y="1444625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9CEA09A-D5F1-4234-8380-39FF21FE7551}"/>
              </a:ext>
            </a:extLst>
          </p:cNvPr>
          <p:cNvSpPr txBox="1"/>
          <p:nvPr/>
        </p:nvSpPr>
        <p:spPr>
          <a:xfrm>
            <a:off x="703263" y="14636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32FD9DB-5166-4FA6-9D72-F43035674DEF}"/>
              </a:ext>
            </a:extLst>
          </p:cNvPr>
          <p:cNvSpPr txBox="1"/>
          <p:nvPr/>
        </p:nvSpPr>
        <p:spPr>
          <a:xfrm>
            <a:off x="652463" y="1433513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191F366-F784-4FFF-B8B2-322E0E84D8E3}"/>
              </a:ext>
            </a:extLst>
          </p:cNvPr>
          <p:cNvSpPr txBox="1"/>
          <p:nvPr/>
        </p:nvSpPr>
        <p:spPr>
          <a:xfrm>
            <a:off x="679450" y="14636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ED2DBF2-EE14-4C94-8E49-4C882D10901D}"/>
              </a:ext>
            </a:extLst>
          </p:cNvPr>
          <p:cNvSpPr txBox="1"/>
          <p:nvPr/>
        </p:nvSpPr>
        <p:spPr>
          <a:xfrm>
            <a:off x="661988" y="1449388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250AF2-2528-4EF8-BBCF-733CA4B3C1C7}"/>
              </a:ext>
            </a:extLst>
          </p:cNvPr>
          <p:cNvSpPr txBox="1"/>
          <p:nvPr/>
        </p:nvSpPr>
        <p:spPr>
          <a:xfrm>
            <a:off x="477838" y="1463675"/>
            <a:ext cx="1084262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173E69A-F8CC-4CCC-B081-96D90B937F52}"/>
              </a:ext>
            </a:extLst>
          </p:cNvPr>
          <p:cNvSpPr txBox="1"/>
          <p:nvPr/>
        </p:nvSpPr>
        <p:spPr>
          <a:xfrm>
            <a:off x="685800" y="1449388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5B0C504-AF84-42A7-B40E-F859EC2009CF}"/>
              </a:ext>
            </a:extLst>
          </p:cNvPr>
          <p:cNvSpPr txBox="1"/>
          <p:nvPr/>
        </p:nvSpPr>
        <p:spPr>
          <a:xfrm>
            <a:off x="644525" y="1439863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E993D68-8ACD-47CA-82A7-E3233CAACF7F}"/>
              </a:ext>
            </a:extLst>
          </p:cNvPr>
          <p:cNvSpPr txBox="1"/>
          <p:nvPr/>
        </p:nvSpPr>
        <p:spPr>
          <a:xfrm>
            <a:off x="711200" y="1433513"/>
            <a:ext cx="5254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3DBA4A0-1DFD-487C-AB4F-B59BAE7E9B18}"/>
              </a:ext>
            </a:extLst>
          </p:cNvPr>
          <p:cNvSpPr txBox="1"/>
          <p:nvPr/>
        </p:nvSpPr>
        <p:spPr>
          <a:xfrm>
            <a:off x="652463" y="1450975"/>
            <a:ext cx="5238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1213729-A84D-48A1-8ED8-7931149B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484313"/>
            <a:ext cx="931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826406A-FF38-4B65-BF09-308E7C48FA4A}"/>
              </a:ext>
            </a:extLst>
          </p:cNvPr>
          <p:cNvSpPr/>
          <p:nvPr/>
        </p:nvSpPr>
        <p:spPr>
          <a:xfrm>
            <a:off x="2552540" y="333251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77C858-0F91-4250-BEA9-2194502619B4}"/>
              </a:ext>
            </a:extLst>
          </p:cNvPr>
          <p:cNvSpPr/>
          <p:nvPr/>
        </p:nvSpPr>
        <p:spPr>
          <a:xfrm>
            <a:off x="2574164" y="436475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6F88F16A-4920-4EA8-8177-2FD09A091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5268820"/>
            <a:ext cx="488058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96BD9792-4943-48B7-94CF-F8ECE76B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607" y="5260178"/>
            <a:ext cx="48006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3589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9A5B6252-7347-4184-B464-82B91A739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613" y="1444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2B66FAE7-B854-4C9C-B17F-A3AEFEC5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3" y="2160588"/>
            <a:ext cx="25130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8" name="Picture 173">
            <a:extLst>
              <a:ext uri="{FF2B5EF4-FFF2-40B4-BE49-F238E27FC236}">
                <a16:creationId xmlns:a16="http://schemas.microsoft.com/office/drawing/2014/main" id="{AECABD12-92D4-4582-B6D4-11CE0B95E9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4797425"/>
            <a:ext cx="8794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06A66F38-84E1-43D6-B7E4-45ED83D9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170363"/>
            <a:ext cx="14557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95550BA-8854-4CB9-94C0-57575DC15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0" y="1400175"/>
            <a:ext cx="55943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Tuổi chị và tuổi em cộng lại là 24 tuổi. Biết chị hơn em 6 tuổi. Tuổi chị là: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7" presetID="53" presetClass="exit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0" grpId="0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B7E41D40-AAD8-45AD-8873-9E9CE224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>
            <a:extLst>
              <a:ext uri="{FF2B5EF4-FFF2-40B4-BE49-F238E27FC236}">
                <a16:creationId xmlns:a16="http://schemas.microsoft.com/office/drawing/2014/main" id="{F59617D5-0A5F-481C-B3E1-1262B5F43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>
            <a:extLst>
              <a:ext uri="{FF2B5EF4-FFF2-40B4-BE49-F238E27FC236}">
                <a16:creationId xmlns:a16="http://schemas.microsoft.com/office/drawing/2014/main" id="{A99C6416-2DD7-4F2C-BF38-AB35026F1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B0CE53-7B4B-40C2-98E9-2708B5C2AD30}"/>
              </a:ext>
            </a:extLst>
          </p:cNvPr>
          <p:cNvSpPr/>
          <p:nvPr/>
        </p:nvSpPr>
        <p:spPr>
          <a:xfrm>
            <a:off x="3671888" y="2575545"/>
            <a:ext cx="2821781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KHÁM PHÁ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>
            <a:extLst>
              <a:ext uri="{FF2B5EF4-FFF2-40B4-BE49-F238E27FC236}">
                <a16:creationId xmlns:a16="http://schemas.microsoft.com/office/drawing/2014/main" id="{3A4D0DE8-F905-4FC4-A2FB-0EC3B14DD81A}"/>
              </a:ext>
            </a:extLst>
          </p:cNvPr>
          <p:cNvSpPr/>
          <p:nvPr/>
        </p:nvSpPr>
        <p:spPr>
          <a:xfrm>
            <a:off x="-25400" y="-301625"/>
            <a:ext cx="9144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sym typeface="+mn-lt"/>
            </a:endParaRPr>
          </a:p>
        </p:txBody>
      </p:sp>
      <p:pic>
        <p:nvPicPr>
          <p:cNvPr id="5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6B866FA3-0BBB-444C-BC9D-DB01601C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193800"/>
            <a:ext cx="3052763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3">
            <a:extLst>
              <a:ext uri="{FF2B5EF4-FFF2-40B4-BE49-F238E27FC236}">
                <a16:creationId xmlns:a16="http://schemas.microsoft.com/office/drawing/2014/main" id="{A063B27D-00CE-4600-B698-A29221BA2171}"/>
              </a:ext>
            </a:extLst>
          </p:cNvPr>
          <p:cNvSpPr txBox="1"/>
          <p:nvPr/>
        </p:nvSpPr>
        <p:spPr>
          <a:xfrm rot="20124156">
            <a:off x="696913" y="1552575"/>
            <a:ext cx="11953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7F5124-3DE3-4A6D-AA30-D9C4429030CB}"/>
              </a:ext>
            </a:extLst>
          </p:cNvPr>
          <p:cNvSpPr>
            <a:spLocks/>
          </p:cNvSpPr>
          <p:nvPr/>
        </p:nvSpPr>
        <p:spPr bwMode="auto">
          <a:xfrm>
            <a:off x="3940175" y="1477963"/>
            <a:ext cx="606425" cy="4183062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62" tIns="34281" rIns="68562" bIns="34281"/>
          <a:lstStyle/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8" name="组合 142">
            <a:extLst>
              <a:ext uri="{FF2B5EF4-FFF2-40B4-BE49-F238E27FC236}">
                <a16:creationId xmlns:a16="http://schemas.microsoft.com/office/drawing/2014/main" id="{2C0E508A-7CD5-4A60-B4E1-B246E71A90A7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80963"/>
            <a:ext cx="4822825" cy="1898650"/>
            <a:chOff x="4441088" y="670090"/>
            <a:chExt cx="7663065" cy="2852784"/>
          </a:xfrm>
        </p:grpSpPr>
        <p:grpSp>
          <p:nvGrpSpPr>
            <p:cNvPr id="37912" name="组合 143">
              <a:extLst>
                <a:ext uri="{FF2B5EF4-FFF2-40B4-BE49-F238E27FC236}">
                  <a16:creationId xmlns:a16="http://schemas.microsoft.com/office/drawing/2014/main" id="{0DB3D19D-06A8-4BF1-816C-A87D0BA5D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8" y="760751"/>
              <a:ext cx="793856" cy="826886"/>
              <a:chOff x="4339490" y="760751"/>
              <a:chExt cx="793856" cy="826886"/>
            </a:xfrm>
          </p:grpSpPr>
          <p:sp>
            <p:nvSpPr>
              <p:cNvPr id="12" name="任意多边形 82">
                <a:extLst>
                  <a:ext uri="{FF2B5EF4-FFF2-40B4-BE49-F238E27FC236}">
                    <a16:creationId xmlns:a16="http://schemas.microsoft.com/office/drawing/2014/main" id="{1BDF210F-87AD-4CED-9016-091D1264990E}"/>
                  </a:ext>
                </a:extLst>
              </p:cNvPr>
              <p:cNvSpPr/>
              <p:nvPr/>
            </p:nvSpPr>
            <p:spPr bwMode="auto">
              <a:xfrm rot="3738964">
                <a:off x="4337839" y="762381"/>
                <a:ext cx="732278" cy="72897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A2D6C-8B10-423E-82A5-2AD1AA85A542}"/>
                  </a:ext>
                </a:extLst>
              </p:cNvPr>
              <p:cNvSpPr txBox="1"/>
              <p:nvPr/>
            </p:nvSpPr>
            <p:spPr>
              <a:xfrm>
                <a:off x="4475700" y="801279"/>
                <a:ext cx="658347" cy="7871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spc="225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8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7913" name="矩形 39">
              <a:extLst>
                <a:ext uri="{FF2B5EF4-FFF2-40B4-BE49-F238E27FC236}">
                  <a16:creationId xmlns:a16="http://schemas.microsoft.com/office/drawing/2014/main" id="{6E78F18C-CAC2-42CA-82D5-4A33975E7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226" y="1557824"/>
              <a:ext cx="7140927" cy="196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800">
                  <a:solidFill>
                    <a:srgbClr val="262626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Ôn lại phép cộng, và tìm hai số khi biết tổng – hiệu </a:t>
              </a:r>
              <a:endParaRPr lang="zh-CN" altLang="en-US" sz="280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914" name="矩形 39">
              <a:extLst>
                <a:ext uri="{FF2B5EF4-FFF2-40B4-BE49-F238E27FC236}">
                  <a16:creationId xmlns:a16="http://schemas.microsoft.com/office/drawing/2014/main" id="{4EA3FE3D-5E61-411A-A128-4044F92F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9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2800" b="1">
                  <a:solidFill>
                    <a:srgbClr val="FC6E5B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2800" b="1">
                <a:solidFill>
                  <a:srgbClr val="FC6E5B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48">
            <a:extLst>
              <a:ext uri="{FF2B5EF4-FFF2-40B4-BE49-F238E27FC236}">
                <a16:creationId xmlns:a16="http://schemas.microsoft.com/office/drawing/2014/main" id="{723EA9EC-B99C-48F1-84FC-345EBB0734B4}"/>
              </a:ext>
            </a:extLst>
          </p:cNvPr>
          <p:cNvGrpSpPr>
            <a:grpSpLocks/>
          </p:cNvGrpSpPr>
          <p:nvPr/>
        </p:nvGrpSpPr>
        <p:grpSpPr bwMode="auto">
          <a:xfrm>
            <a:off x="3578225" y="2201863"/>
            <a:ext cx="5634038" cy="1943100"/>
            <a:chOff x="4441088" y="302494"/>
            <a:chExt cx="6230441" cy="2591356"/>
          </a:xfrm>
        </p:grpSpPr>
        <p:grpSp>
          <p:nvGrpSpPr>
            <p:cNvPr id="37907" name="组合 149">
              <a:extLst>
                <a:ext uri="{FF2B5EF4-FFF2-40B4-BE49-F238E27FC236}">
                  <a16:creationId xmlns:a16="http://schemas.microsoft.com/office/drawing/2014/main" id="{0F2624AD-2F00-432C-899B-119EDF50A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8" y="761812"/>
              <a:ext cx="726144" cy="737845"/>
              <a:chOff x="4339490" y="761812"/>
              <a:chExt cx="726144" cy="737845"/>
            </a:xfrm>
          </p:grpSpPr>
          <p:sp>
            <p:nvSpPr>
              <p:cNvPr id="18" name="任意多边形 82">
                <a:extLst>
                  <a:ext uri="{FF2B5EF4-FFF2-40B4-BE49-F238E27FC236}">
                    <a16:creationId xmlns:a16="http://schemas.microsoft.com/office/drawing/2014/main" id="{F740FC73-E224-497B-878A-27DC40DAC818}"/>
                  </a:ext>
                </a:extLst>
              </p:cNvPr>
              <p:cNvSpPr/>
              <p:nvPr/>
            </p:nvSpPr>
            <p:spPr bwMode="auto">
              <a:xfrm rot="3738964">
                <a:off x="4338744" y="762654"/>
                <a:ext cx="728290" cy="72679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5CB683-C99E-48C2-9289-A79C92EEEF5D}"/>
                  </a:ext>
                </a:extLst>
              </p:cNvPr>
              <p:cNvSpPr txBox="1"/>
              <p:nvPr/>
            </p:nvSpPr>
            <p:spPr>
              <a:xfrm>
                <a:off x="4474668" y="802134"/>
                <a:ext cx="458197" cy="6965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28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7908" name="矩形 39">
              <a:extLst>
                <a:ext uri="{FF2B5EF4-FFF2-40B4-BE49-F238E27FC236}">
                  <a16:creationId xmlns:a16="http://schemas.microsoft.com/office/drawing/2014/main" id="{4C9C12A2-F0F0-41D9-9F38-64C4DA313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135" y="1047185"/>
              <a:ext cx="5618394" cy="184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zh-CN" sz="2800">
                  <a:solidFill>
                    <a:srgbClr val="262626"/>
                  </a:solidFill>
                  <a:ea typeface="Microsoft YaHei" panose="020B0503020204020204" pitchFamily="34" charset="-122"/>
                  <a:cs typeface="Times New Roman" panose="02020603050405020304" pitchFamily="18" charset="0"/>
                </a:rPr>
                <a:t>Áp dụng phép nhân số có 6 chữ số với số có 1 chữ số để giải quyết các bài toán có liên quan.</a:t>
              </a:r>
            </a:p>
          </p:txBody>
        </p:sp>
        <p:sp>
          <p:nvSpPr>
            <p:cNvPr id="37909" name="矩形 39">
              <a:extLst>
                <a:ext uri="{FF2B5EF4-FFF2-40B4-BE49-F238E27FC236}">
                  <a16:creationId xmlns:a16="http://schemas.microsoft.com/office/drawing/2014/main" id="{BB033544-F724-4D93-B0F6-24FC03F24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69" y="302494"/>
              <a:ext cx="3762377" cy="69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rgbClr val="FBC75D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Thực hành</a:t>
              </a:r>
              <a:endParaRPr lang="zh-CN" altLang="en-US" sz="2800" b="1">
                <a:solidFill>
                  <a:srgbClr val="FBC75D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60">
            <a:extLst>
              <a:ext uri="{FF2B5EF4-FFF2-40B4-BE49-F238E27FC236}">
                <a16:creationId xmlns:a16="http://schemas.microsoft.com/office/drawing/2014/main" id="{F0EB3676-6180-4633-94AF-32332D59D013}"/>
              </a:ext>
            </a:extLst>
          </p:cNvPr>
          <p:cNvGrpSpPr>
            <a:grpSpLocks/>
          </p:cNvGrpSpPr>
          <p:nvPr/>
        </p:nvGrpSpPr>
        <p:grpSpPr bwMode="auto">
          <a:xfrm>
            <a:off x="3784600" y="4433888"/>
            <a:ext cx="3694113" cy="1179512"/>
            <a:chOff x="4441088" y="638359"/>
            <a:chExt cx="4927029" cy="1572731"/>
          </a:xfrm>
        </p:grpSpPr>
        <p:grpSp>
          <p:nvGrpSpPr>
            <p:cNvPr id="37902" name="组合 161">
              <a:extLst>
                <a:ext uri="{FF2B5EF4-FFF2-40B4-BE49-F238E27FC236}">
                  <a16:creationId xmlns:a16="http://schemas.microsoft.com/office/drawing/2014/main" id="{C61596BA-6783-4557-978E-17C6B35E6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8" y="763258"/>
              <a:ext cx="736242" cy="742163"/>
              <a:chOff x="4339490" y="763258"/>
              <a:chExt cx="736242" cy="742163"/>
            </a:xfrm>
          </p:grpSpPr>
          <p:sp>
            <p:nvSpPr>
              <p:cNvPr id="24" name="任意多边形 82">
                <a:extLst>
                  <a:ext uri="{FF2B5EF4-FFF2-40B4-BE49-F238E27FC236}">
                    <a16:creationId xmlns:a16="http://schemas.microsoft.com/office/drawing/2014/main" id="{2456779B-D907-4D04-9903-DB86A6ACC13F}"/>
                  </a:ext>
                </a:extLst>
              </p:cNvPr>
              <p:cNvSpPr/>
              <p:nvPr/>
            </p:nvSpPr>
            <p:spPr bwMode="auto">
              <a:xfrm rot="3738964">
                <a:off x="4338535" y="764201"/>
                <a:ext cx="728156" cy="72624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66C181-DE11-4108-8F91-D3A8D6559351}"/>
                  </a:ext>
                </a:extLst>
              </p:cNvPr>
              <p:cNvSpPr txBox="1"/>
              <p:nvPr/>
            </p:nvSpPr>
            <p:spPr>
              <a:xfrm>
                <a:off x="4523699" y="807698"/>
                <a:ext cx="552623" cy="6985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28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7903" name="矩形 39">
              <a:extLst>
                <a:ext uri="{FF2B5EF4-FFF2-40B4-BE49-F238E27FC236}">
                  <a16:creationId xmlns:a16="http://schemas.microsoft.com/office/drawing/2014/main" id="{29F0732F-ED18-4BA8-97F5-94C25C1AE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88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800">
                  <a:solidFill>
                    <a:srgbClr val="262626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lang="zh-CN" altLang="en-US" sz="280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904" name="矩形 39">
              <a:extLst>
                <a:ext uri="{FF2B5EF4-FFF2-40B4-BE49-F238E27FC236}">
                  <a16:creationId xmlns:a16="http://schemas.microsoft.com/office/drawing/2014/main" id="{E271197F-0EF7-47BA-A6BD-E3EDB08E2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8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2800" b="1">
                  <a:solidFill>
                    <a:srgbClr val="8CC066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2800" b="1">
                <a:solidFill>
                  <a:srgbClr val="8CC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776F6EB1-AF93-41C4-B87B-285DEAFE405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287463"/>
            <a:ext cx="1857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9" descr="10004015438746072987">
            <a:extLst>
              <a:ext uri="{FF2B5EF4-FFF2-40B4-BE49-F238E27FC236}">
                <a16:creationId xmlns:a16="http://schemas.microsoft.com/office/drawing/2014/main" id="{E449D9A0-7624-491C-A464-384AA1ED36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8259763" y="4949825"/>
            <a:ext cx="9921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26F1DE49-B31D-4DB0-B449-00278AF70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2638" y="4232275"/>
            <a:ext cx="958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25986ED-3DA4-46F6-929F-65ADCFBB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85763" y="3675063"/>
            <a:ext cx="96043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8" descr="200712419435657_1">
            <a:extLst>
              <a:ext uri="{FF2B5EF4-FFF2-40B4-BE49-F238E27FC236}">
                <a16:creationId xmlns:a16="http://schemas.microsoft.com/office/drawing/2014/main" id="{0B08CEAF-7C78-4439-92BA-B395CEFE2D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10490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79624E80-6D9C-480E-B2E9-2E2983FB7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7A2F819-DC2B-4EA5-BDD9-9F176F115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VỚI SỐ CÓ MỘT CHỮ SỐ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EDA7392D-6738-4564-868E-1383D535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D81EC841-0DD8-4FAD-AF96-44894B1B7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 241 324 x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? 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6B40AB39-2207-4597-96D1-ECA8ED19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241 324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48136" name="Line 8">
            <a:extLst>
              <a:ext uri="{FF2B5EF4-FFF2-40B4-BE49-F238E27FC236}">
                <a16:creationId xmlns:a16="http://schemas.microsoft.com/office/drawing/2014/main" id="{5D3C2156-51E4-4063-829E-7F65781CA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86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1A5E477A-FFDE-4C22-9D95-0083200F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09800"/>
            <a:ext cx="5867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theo thứ tự từ phải sang trái 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2 nhân 4 bằng 8 , viết 8.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2 nhân 2 bằng 4 , viết 4.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2 nhân 3 bằng 6 , viết 6.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2 nhân 1 bằng 2 , viết 2.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2 nhân 4 bằng 8 , viết 8.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2 nhân 2 bằng 4, viết 4.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B4F2A43C-C06F-4199-A238-36DFC1A1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67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241 324 x 2  = ………………….</a:t>
            </a:r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B5F4418A-D8B7-4C23-BD16-6496033BA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81675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482 648</a:t>
            </a:r>
          </a:p>
        </p:txBody>
      </p:sp>
      <p:sp>
        <p:nvSpPr>
          <p:cNvPr id="48141" name="Text Box 13">
            <a:extLst>
              <a:ext uri="{FF2B5EF4-FFF2-40B4-BE49-F238E27FC236}">
                <a16:creationId xmlns:a16="http://schemas.microsoft.com/office/drawing/2014/main" id="{25554B40-0059-4AFA-B36F-742CC545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0015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Nhân với số có một chữ số</a:t>
            </a:r>
          </a:p>
        </p:txBody>
      </p:sp>
      <p:sp>
        <p:nvSpPr>
          <p:cNvPr id="48142" name="Line 14">
            <a:extLst>
              <a:ext uri="{FF2B5EF4-FFF2-40B4-BE49-F238E27FC236}">
                <a16:creationId xmlns:a16="http://schemas.microsoft.com/office/drawing/2014/main" id="{5D5B829D-FFCC-4401-9D7A-54CB1D739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28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8143" name="Text Box 15">
            <a:extLst>
              <a:ext uri="{FF2B5EF4-FFF2-40B4-BE49-F238E27FC236}">
                <a16:creationId xmlns:a16="http://schemas.microsoft.com/office/drawing/2014/main" id="{B79C48D0-3331-457D-AD8D-7851FFB1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290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F2F4B942-FCD2-4472-9D1D-E331BB6E1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86113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145" name="Text Box 17">
            <a:extLst>
              <a:ext uri="{FF2B5EF4-FFF2-40B4-BE49-F238E27FC236}">
                <a16:creationId xmlns:a16="http://schemas.microsoft.com/office/drawing/2014/main" id="{CDA7A6B3-86DB-41D4-A506-9A127519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37957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146" name="Text Box 18">
            <a:extLst>
              <a:ext uri="{FF2B5EF4-FFF2-40B4-BE49-F238E27FC236}">
                <a16:creationId xmlns:a16="http://schemas.microsoft.com/office/drawing/2014/main" id="{F89EDB5A-ABB7-45B2-AF59-2109FEC3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3795713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147" name="Text Box 19">
            <a:extLst>
              <a:ext uri="{FF2B5EF4-FFF2-40B4-BE49-F238E27FC236}">
                <a16:creationId xmlns:a16="http://schemas.microsoft.com/office/drawing/2014/main" id="{A2E3616E-21D8-4295-A783-9E4087F7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380047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148" name="Text Box 20">
            <a:extLst>
              <a:ext uri="{FF2B5EF4-FFF2-40B4-BE49-F238E27FC236}">
                <a16:creationId xmlns:a16="http://schemas.microsoft.com/office/drawing/2014/main" id="{FB532E59-2CE1-4DF5-8B54-8A9E00F7F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3795713"/>
            <a:ext cx="396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149" name="Text Box 21">
            <a:extLst>
              <a:ext uri="{FF2B5EF4-FFF2-40B4-BE49-F238E27FC236}">
                <a16:creationId xmlns:a16="http://schemas.microsoft.com/office/drawing/2014/main" id="{7E306612-DED6-4512-9AE6-FAFD92EE0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38084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150" name="Text Box 22">
            <a:extLst>
              <a:ext uri="{FF2B5EF4-FFF2-40B4-BE49-F238E27FC236}">
                <a16:creationId xmlns:a16="http://schemas.microsoft.com/office/drawing/2014/main" id="{E014B8B4-898E-4B69-82EC-48D9C50B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80365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160" name="Text Box 32">
            <a:extLst>
              <a:ext uri="{FF2B5EF4-FFF2-40B4-BE49-F238E27FC236}">
                <a16:creationId xmlns:a16="http://schemas.microsoft.com/office/drawing/2014/main" id="{AE445BBF-013A-4719-95AD-C4E5A0CE8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20015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nhơ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́)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BC3F3877-4A87-40EF-B3E8-E41F6A33455B}"/>
              </a:ext>
            </a:extLst>
          </p:cNvPr>
          <p:cNvSpPr/>
          <p:nvPr/>
        </p:nvSpPr>
        <p:spPr bwMode="auto">
          <a:xfrm>
            <a:off x="3810000" y="684213"/>
            <a:ext cx="4691063" cy="2384425"/>
          </a:xfrm>
          <a:prstGeom prst="cloud">
            <a:avLst/>
          </a:prstGeom>
          <a:solidFill>
            <a:srgbClr val="04617B">
              <a:lumMod val="40000"/>
              <a:lumOff val="60000"/>
            </a:srgbClr>
          </a:solidFill>
          <a:ln w="12700" cap="sq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Khi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ta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bắt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đâu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80AF57E8-EC22-4E64-B79F-69ED75429880}"/>
              </a:ext>
            </a:extLst>
          </p:cNvPr>
          <p:cNvSpPr/>
          <p:nvPr/>
        </p:nvSpPr>
        <p:spPr bwMode="auto">
          <a:xfrm>
            <a:off x="3962400" y="836613"/>
            <a:ext cx="4691063" cy="1592262"/>
          </a:xfrm>
          <a:prstGeom prst="cloud">
            <a:avLst/>
          </a:prstGeom>
          <a:solidFill>
            <a:srgbClr val="04617B">
              <a:lumMod val="40000"/>
              <a:lumOff val="60000"/>
            </a:srgbClr>
          </a:solidFill>
          <a:ln w="12700" cap="sq" cmpd="sng" algn="ctr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Nhận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xét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vừa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8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8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8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8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8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48138" grpId="0"/>
      <p:bldP spid="48139" grpId="0"/>
      <p:bldP spid="48143" grpId="0"/>
      <p:bldP spid="48144" grpId="0"/>
      <p:bldP spid="48146" grpId="0"/>
      <p:bldP spid="48147" grpId="0"/>
      <p:bldP spid="48148" grpId="0"/>
      <p:bldP spid="48149" grpId="0"/>
      <p:bldP spid="48150" grpId="0"/>
      <p:bldP spid="48160" grpId="0"/>
      <p:bldP spid="23" grpId="0" animBg="1"/>
      <p:bldP spid="23" grpId="1" animBg="1"/>
      <p:bldP spid="24" grpId="0" animBg="1"/>
      <p:bldP spid="2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0&quot;/&gt;&lt;/object&gt;&lt;object type=&quot;3&quot; unique_id=&quot;10004&quot;&gt;&lt;property id=&quot;20148&quot; value=&quot;5&quot;/&gt;&lt;property id=&quot;20300&quot; value=&quot;Slide 2&quot;/&gt;&lt;property id=&quot;20307&quot; value=&quot;292&quot;/&gt;&lt;/object&gt;&lt;object type=&quot;3&quot; unique_id=&quot;10005&quot;&gt;&lt;property id=&quot;20148&quot; value=&quot;5&quot;/&gt;&lt;property id=&quot;20300&quot; value=&quot;Slide 3&quot;/&gt;&lt;property id=&quot;20307&quot; value=&quot;293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95&quot;/&gt;&lt;/object&gt;&lt;object type=&quot;3&quot; unique_id=&quot;10008&quot;&gt;&lt;property id=&quot;20148&quot; value=&quot;5&quot;/&gt;&lt;property id=&quot;20300&quot; value=&quot;Slide 7&quot;/&gt;&lt;property id=&quot;20307&quot; value=&quot;307&quot;/&gt;&lt;/object&gt;&lt;object type=&quot;3&quot; unique_id=&quot;10009&quot;&gt;&lt;property id=&quot;20148&quot; value=&quot;5&quot;/&gt;&lt;property id=&quot;20300&quot; value=&quot;Slide 8&quot;/&gt;&lt;property id=&quot;20307&quot; value=&quot;306&quot;/&gt;&lt;/object&gt;&lt;object type=&quot;3&quot; unique_id=&quot;10010&quot;&gt;&lt;property id=&quot;20148&quot; value=&quot;5&quot;/&gt;&lt;property id=&quot;20300&quot; value=&quot;Slide 9&quot;/&gt;&lt;property id=&quot;20307&quot; value=&quot;298&quot;/&gt;&lt;/object&gt;&lt;object type=&quot;3&quot; unique_id=&quot;10011&quot;&gt;&lt;property id=&quot;20148&quot; value=&quot;5&quot;/&gt;&lt;property id=&quot;20300&quot; value=&quot;Slide 10&quot;/&gt;&lt;property id=&quot;20307&quot; value=&quot;299&quot;/&gt;&lt;/object&gt;&lt;object type=&quot;3&quot; unique_id=&quot;10013&quot;&gt;&lt;property id=&quot;20148&quot; value=&quot;5&quot;/&gt;&lt;property id=&quot;20300&quot; value=&quot;Slide 11&quot;/&gt;&lt;property id=&quot;20307&quot; value=&quot;291&quot;/&gt;&lt;/object&gt;&lt;object type=&quot;3&quot; unique_id=&quot;10053&quot;&gt;&lt;property id=&quot;20148&quot; value=&quot;5&quot;/&gt;&lt;property id=&quot;20300&quot; value=&quot;Slide 5&quot;/&gt;&lt;property id=&quot;20307&quot; value=&quot;308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1685</TotalTime>
  <Words>1101</Words>
  <Application>Microsoft Office PowerPoint</Application>
  <PresentationFormat>On-screen Show (4:3)</PresentationFormat>
  <Paragraphs>240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Times New Roman</vt:lpstr>
      <vt:lpstr>Arial</vt:lpstr>
      <vt:lpstr>Wingdings</vt:lpstr>
      <vt:lpstr>Calibri</vt:lpstr>
      <vt:lpstr>Calibri Light</vt:lpstr>
      <vt:lpstr>SimSun</vt:lpstr>
      <vt:lpstr>Kids</vt:lpstr>
      <vt:lpstr>Aharoni</vt:lpstr>
      <vt:lpstr>+mn-lt</vt:lpstr>
      <vt:lpstr>方正卡通简体</vt:lpstr>
      <vt:lpstr>Microsoft YaHei</vt:lpstr>
      <vt:lpstr>Default Design</vt:lpstr>
      <vt:lpstr>5_Default Design</vt:lpstr>
      <vt:lpstr>2_Office Theme</vt:lpstr>
      <vt:lpstr>1_Office Theme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Cứ 1 người dân trên 18 tuổi cần tiêm 2 mũi vắc xin ngừa covid-19. Vậy 1209374 người thì cần bao nhiêu liều vắc xin?</vt:lpstr>
    </vt:vector>
  </TitlesOfParts>
  <Company>Cty Tin Hoc Sao 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Thuan</dc:creator>
  <cp:lastModifiedBy>Hương Đào</cp:lastModifiedBy>
  <cp:revision>167</cp:revision>
  <dcterms:created xsi:type="dcterms:W3CDTF">2008-03-29T23:43:13Z</dcterms:created>
  <dcterms:modified xsi:type="dcterms:W3CDTF">2021-11-10T01:03:44Z</dcterms:modified>
</cp:coreProperties>
</file>