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7" r:id="rId1"/>
  </p:sldMasterIdLst>
  <p:notesMasterIdLst>
    <p:notesMasterId r:id="rId39"/>
  </p:notesMasterIdLst>
  <p:sldIdLst>
    <p:sldId id="446" r:id="rId2"/>
    <p:sldId id="409" r:id="rId3"/>
    <p:sldId id="410" r:id="rId4"/>
    <p:sldId id="423" r:id="rId5"/>
    <p:sldId id="422" r:id="rId6"/>
    <p:sldId id="419" r:id="rId7"/>
    <p:sldId id="424" r:id="rId8"/>
    <p:sldId id="425" r:id="rId9"/>
    <p:sldId id="426" r:id="rId10"/>
    <p:sldId id="427" r:id="rId11"/>
    <p:sldId id="428" r:id="rId12"/>
    <p:sldId id="365" r:id="rId13"/>
    <p:sldId id="366" r:id="rId14"/>
    <p:sldId id="429" r:id="rId15"/>
    <p:sldId id="430" r:id="rId16"/>
    <p:sldId id="401" r:id="rId17"/>
    <p:sldId id="431" r:id="rId18"/>
    <p:sldId id="432" r:id="rId19"/>
    <p:sldId id="434" r:id="rId20"/>
    <p:sldId id="435" r:id="rId21"/>
    <p:sldId id="436" r:id="rId22"/>
    <p:sldId id="403" r:id="rId23"/>
    <p:sldId id="404" r:id="rId24"/>
    <p:sldId id="405" r:id="rId25"/>
    <p:sldId id="437" r:id="rId26"/>
    <p:sldId id="372" r:id="rId27"/>
    <p:sldId id="438" r:id="rId28"/>
    <p:sldId id="384" r:id="rId29"/>
    <p:sldId id="439" r:id="rId30"/>
    <p:sldId id="440" r:id="rId31"/>
    <p:sldId id="441" r:id="rId32"/>
    <p:sldId id="375" r:id="rId33"/>
    <p:sldId id="406" r:id="rId34"/>
    <p:sldId id="442" r:id="rId35"/>
    <p:sldId id="416" r:id="rId36"/>
    <p:sldId id="443" r:id="rId37"/>
    <p:sldId id="448" r:id="rId38"/>
  </p:sldIdLst>
  <p:sldSz cx="9144000" cy="6858000" type="screen4x3"/>
  <p:notesSz cx="6858000" cy="9144000"/>
  <p:custDataLst>
    <p:tags r:id="rId40"/>
  </p:custDataLst>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5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3333FF"/>
    <a:srgbClr val="6600CC"/>
    <a:srgbClr val="FF0066"/>
    <a:srgbClr val="FF3300"/>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158" y="84"/>
      </p:cViewPr>
      <p:guideLst>
        <p:guide orient="horz" pos="2159"/>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B3FD75D-B366-48D9-A824-8A8739C40BB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vi-VN"/>
          </a:p>
        </p:txBody>
      </p:sp>
      <p:sp>
        <p:nvSpPr>
          <p:cNvPr id="4099" name="Rectangle 3">
            <a:extLst>
              <a:ext uri="{FF2B5EF4-FFF2-40B4-BE49-F238E27FC236}">
                <a16:creationId xmlns:a16="http://schemas.microsoft.com/office/drawing/2014/main" id="{9C1D051E-452E-4006-98FD-D4A85D03C0E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vi-VN"/>
          </a:p>
        </p:txBody>
      </p:sp>
      <p:sp>
        <p:nvSpPr>
          <p:cNvPr id="6148" name="Rectangle 4">
            <a:extLst>
              <a:ext uri="{FF2B5EF4-FFF2-40B4-BE49-F238E27FC236}">
                <a16:creationId xmlns:a16="http://schemas.microsoft.com/office/drawing/2014/main" id="{6D27D6D3-163B-4E53-A149-91ADCD5EA8E8}"/>
              </a:ext>
            </a:extLst>
          </p:cNvPr>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101" name="Rectangle 5">
            <a:extLst>
              <a:ext uri="{FF2B5EF4-FFF2-40B4-BE49-F238E27FC236}">
                <a16:creationId xmlns:a16="http://schemas.microsoft.com/office/drawing/2014/main" id="{59EFF100-8595-4841-9BBA-05B5FCB73983}"/>
              </a:ext>
            </a:extLst>
          </p:cNvPr>
          <p:cNvSpPr>
            <a:spLocks noGrp="1" noRot="1" noChangeArrowheads="1"/>
          </p:cNvSpPr>
          <p:nvPr>
            <p:ph type="body" sz="quarter" idx="3"/>
          </p:nvPr>
        </p:nvSpPr>
        <p:spPr bwMode="auto">
          <a:xfrm>
            <a:off x="685800" y="4343400"/>
            <a:ext cx="5486400" cy="4114800"/>
          </a:xfrm>
          <a:prstGeom prst="rect">
            <a:avLst/>
          </a:prstGeom>
          <a:noFill/>
          <a:ln w="9525" cmpd="sng">
            <a:noFill/>
            <a:miter lim="800000"/>
            <a:headEnd/>
            <a:tailEnd/>
          </a:ln>
          <a:effectLst/>
        </p:spPr>
        <p:txBody>
          <a:bodyPr vert="horz" wrap="square" lIns="91440" tIns="45720" rIns="91440" bIns="45720" numCol="1" anchor="ctr" anchorCtr="0" compatLnSpc="1">
            <a:prstTxWarp prst="textNoShape">
              <a:avLst/>
            </a:prstTxWarp>
          </a:bodyPr>
          <a:lstStyle/>
          <a:p>
            <a:pPr lvl="0"/>
            <a:r>
              <a:rPr lang="vi-VN" noProof="0"/>
              <a:t>Click to edit Master text styles</a:t>
            </a:r>
          </a:p>
          <a:p>
            <a:pPr lvl="1"/>
            <a:r>
              <a:rPr lang="vi-VN" noProof="0"/>
              <a:t>Second level</a:t>
            </a:r>
          </a:p>
          <a:p>
            <a:pPr lvl="2"/>
            <a:r>
              <a:rPr lang="vi-VN" noProof="0"/>
              <a:t>Third level</a:t>
            </a:r>
          </a:p>
          <a:p>
            <a:pPr lvl="3"/>
            <a:r>
              <a:rPr lang="vi-VN" noProof="0"/>
              <a:t>Fourth level</a:t>
            </a:r>
          </a:p>
          <a:p>
            <a:pPr lvl="4"/>
            <a:r>
              <a:rPr lang="vi-VN" noProof="0"/>
              <a:t>Fifth level</a:t>
            </a:r>
          </a:p>
        </p:txBody>
      </p:sp>
      <p:sp>
        <p:nvSpPr>
          <p:cNvPr id="4102" name="Rectangle 6">
            <a:extLst>
              <a:ext uri="{FF2B5EF4-FFF2-40B4-BE49-F238E27FC236}">
                <a16:creationId xmlns:a16="http://schemas.microsoft.com/office/drawing/2014/main" id="{CBC6756D-24DD-4665-A733-968A3D317541}"/>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vi-VN"/>
          </a:p>
        </p:txBody>
      </p:sp>
      <p:sp>
        <p:nvSpPr>
          <p:cNvPr id="4103" name="Rectangle 7">
            <a:extLst>
              <a:ext uri="{FF2B5EF4-FFF2-40B4-BE49-F238E27FC236}">
                <a16:creationId xmlns:a16="http://schemas.microsoft.com/office/drawing/2014/main" id="{FA22ED60-C7BE-473C-8225-8EED0F2B042B}"/>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38C23DD1-203F-4E03-A5D5-266445604020}" type="slidenum">
              <a:rPr lang="vi-VN" altLang="en-US"/>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EE209A3-5BBE-46AE-8A9A-F9FB1C302BB9}"/>
              </a:ext>
            </a:extLst>
          </p:cNvPr>
          <p:cNvSpPr>
            <a:spLocks noGrp="1" noRot="1" noChangeAspect="1" noChangeArrowheads="1" noTextEdit="1"/>
          </p:cNvSpPr>
          <p:nvPr>
            <p:ph type="sldImg"/>
          </p:nvPr>
        </p:nvSpPr>
        <p:spPr/>
      </p:sp>
      <p:sp>
        <p:nvSpPr>
          <p:cNvPr id="27651" name="Notes Placeholder 2">
            <a:extLst>
              <a:ext uri="{FF2B5EF4-FFF2-40B4-BE49-F238E27FC236}">
                <a16:creationId xmlns:a16="http://schemas.microsoft.com/office/drawing/2014/main" id="{4EECB322-443B-45F8-922A-0CA439EB21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7652" name="Slide Number Placeholder 3">
            <a:extLst>
              <a:ext uri="{FF2B5EF4-FFF2-40B4-BE49-F238E27FC236}">
                <a16:creationId xmlns:a16="http://schemas.microsoft.com/office/drawing/2014/main" id="{94D01223-2132-4EE0-AD07-6A4502ABEEB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0D9B9BC-386B-430C-975C-0662078399C6}" type="slidenum">
              <a:rPr lang="fr-LU" altLang="en-US"/>
              <a:pPr>
                <a:spcBef>
                  <a:spcPct val="0"/>
                </a:spcBef>
              </a:pPr>
              <a:t>16</a:t>
            </a:fld>
            <a:endParaRPr lang="fr-L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18A5BF27-3790-410F-AFCF-FE375FCFEDAB}"/>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ounded Rectangle 10">
            <a:extLst>
              <a:ext uri="{FF2B5EF4-FFF2-40B4-BE49-F238E27FC236}">
                <a16:creationId xmlns:a16="http://schemas.microsoft.com/office/drawing/2014/main" id="{D54A9917-7E5E-453D-A2F3-D83F6CAD6FA6}"/>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a:extLst>
              <a:ext uri="{FF2B5EF4-FFF2-40B4-BE49-F238E27FC236}">
                <a16:creationId xmlns:a16="http://schemas.microsoft.com/office/drawing/2014/main" id="{7E89B7BB-EB7F-40D2-A460-2D757DBCEA9D}"/>
              </a:ext>
            </a:extLst>
          </p:cNvPr>
          <p:cNvSpPr>
            <a:spLocks noGrp="1"/>
          </p:cNvSpPr>
          <p:nvPr>
            <p:ph type="dt" sz="half" idx="10"/>
          </p:nvPr>
        </p:nvSpPr>
        <p:spPr/>
        <p:txBody>
          <a:bodyPr/>
          <a:lstStyle>
            <a:lvl1pPr>
              <a:defRPr/>
            </a:lvl1pPr>
            <a:extLst/>
          </a:lstStyle>
          <a:p>
            <a:pPr>
              <a:defRPr/>
            </a:pPr>
            <a:endParaRPr lang="vi-VN"/>
          </a:p>
        </p:txBody>
      </p:sp>
      <p:sp>
        <p:nvSpPr>
          <p:cNvPr id="8" name="Footer Placeholder 7">
            <a:extLst>
              <a:ext uri="{FF2B5EF4-FFF2-40B4-BE49-F238E27FC236}">
                <a16:creationId xmlns:a16="http://schemas.microsoft.com/office/drawing/2014/main" id="{266C3FED-5C41-4CDA-B296-EFF7FD72130C}"/>
              </a:ext>
            </a:extLst>
          </p:cNvPr>
          <p:cNvSpPr>
            <a:spLocks noGrp="1"/>
          </p:cNvSpPr>
          <p:nvPr>
            <p:ph type="ftr" sz="quarter" idx="11"/>
          </p:nvPr>
        </p:nvSpPr>
        <p:spPr/>
        <p:txBody>
          <a:bodyPr/>
          <a:lstStyle>
            <a:lvl1pPr>
              <a:defRPr/>
            </a:lvl1pPr>
            <a:extLst/>
          </a:lstStyle>
          <a:p>
            <a:pPr>
              <a:defRPr/>
            </a:pPr>
            <a:endParaRPr lang="vi-VN"/>
          </a:p>
        </p:txBody>
      </p:sp>
      <p:sp>
        <p:nvSpPr>
          <p:cNvPr id="9" name="Slide Number Placeholder 10">
            <a:extLst>
              <a:ext uri="{FF2B5EF4-FFF2-40B4-BE49-F238E27FC236}">
                <a16:creationId xmlns:a16="http://schemas.microsoft.com/office/drawing/2014/main" id="{E6D7121C-5AC9-436C-872C-584806DACA53}"/>
              </a:ext>
            </a:extLst>
          </p:cNvPr>
          <p:cNvSpPr>
            <a:spLocks noGrp="1"/>
          </p:cNvSpPr>
          <p:nvPr>
            <p:ph type="sldNum" sz="quarter" idx="12"/>
          </p:nvPr>
        </p:nvSpPr>
        <p:spPr/>
        <p:txBody>
          <a:bodyPr/>
          <a:lstStyle>
            <a:lvl1pPr>
              <a:defRPr/>
            </a:lvl1pPr>
          </a:lstStyle>
          <a:p>
            <a:fld id="{CCE287CC-940F-415B-B797-1709890D4BD9}" type="slidenum">
              <a:rPr lang="vi-VN" altLang="en-US"/>
              <a:pPr/>
              <a:t>‹#›</a:t>
            </a:fld>
            <a:endParaRPr lang="vi-VN" altLang="en-US"/>
          </a:p>
        </p:txBody>
      </p:sp>
    </p:spTree>
    <p:extLst>
      <p:ext uri="{BB962C8B-B14F-4D97-AF65-F5344CB8AC3E}">
        <p14:creationId xmlns:p14="http://schemas.microsoft.com/office/powerpoint/2010/main" val="1987625696"/>
      </p:ext>
    </p:extLst>
  </p:cSld>
  <p:clrMapOvr>
    <a:masterClrMapping/>
  </p:clrMapOvr>
  <p:transition spd="slow">
    <p:blinds/>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32709BD-A5CF-48E4-86B5-A63F863381BB}"/>
              </a:ext>
            </a:extLst>
          </p:cNvPr>
          <p:cNvSpPr>
            <a:spLocks noGrp="1"/>
          </p:cNvSpPr>
          <p:nvPr>
            <p:ph type="dt" sz="half" idx="10"/>
          </p:nvPr>
        </p:nvSpPr>
        <p:spPr/>
        <p:txBody>
          <a:bodyPr/>
          <a:lstStyle>
            <a:lvl1pPr>
              <a:defRPr/>
            </a:lvl1pPr>
          </a:lstStyle>
          <a:p>
            <a:pPr>
              <a:defRPr/>
            </a:pPr>
            <a:endParaRPr lang="vi-VN"/>
          </a:p>
        </p:txBody>
      </p:sp>
      <p:sp>
        <p:nvSpPr>
          <p:cNvPr id="5" name="Footer Placeholder 17">
            <a:extLst>
              <a:ext uri="{FF2B5EF4-FFF2-40B4-BE49-F238E27FC236}">
                <a16:creationId xmlns:a16="http://schemas.microsoft.com/office/drawing/2014/main" id="{A0692D38-3853-4483-B4E7-43CAFF69CA8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4">
            <a:extLst>
              <a:ext uri="{FF2B5EF4-FFF2-40B4-BE49-F238E27FC236}">
                <a16:creationId xmlns:a16="http://schemas.microsoft.com/office/drawing/2014/main" id="{C61A8692-E958-465B-A8F8-3FDFF68E48FF}"/>
              </a:ext>
            </a:extLst>
          </p:cNvPr>
          <p:cNvSpPr>
            <a:spLocks noGrp="1"/>
          </p:cNvSpPr>
          <p:nvPr>
            <p:ph type="sldNum" sz="quarter" idx="12"/>
          </p:nvPr>
        </p:nvSpPr>
        <p:spPr/>
        <p:txBody>
          <a:bodyPr/>
          <a:lstStyle>
            <a:lvl1pPr>
              <a:defRPr/>
            </a:lvl1pPr>
          </a:lstStyle>
          <a:p>
            <a:fld id="{3A004C2A-646B-43AE-BEDA-C093DC0ABE4F}" type="slidenum">
              <a:rPr lang="vi-VN" altLang="en-US"/>
              <a:pPr/>
              <a:t>‹#›</a:t>
            </a:fld>
            <a:endParaRPr lang="vi-VN" altLang="en-US"/>
          </a:p>
        </p:txBody>
      </p:sp>
    </p:spTree>
    <p:extLst>
      <p:ext uri="{BB962C8B-B14F-4D97-AF65-F5344CB8AC3E}">
        <p14:creationId xmlns:p14="http://schemas.microsoft.com/office/powerpoint/2010/main" val="1690515151"/>
      </p:ext>
    </p:extLst>
  </p:cSld>
  <p:clrMapOvr>
    <a:masterClrMapping/>
  </p:clrMapOvr>
  <p:transition spd="slow">
    <p:blinds/>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C693F5BA-5236-4EAA-A12B-9BD1AC31DB41}"/>
              </a:ext>
            </a:extLst>
          </p:cNvPr>
          <p:cNvSpPr>
            <a:spLocks noGrp="1"/>
          </p:cNvSpPr>
          <p:nvPr>
            <p:ph type="dt" sz="half" idx="10"/>
          </p:nvPr>
        </p:nvSpPr>
        <p:spPr/>
        <p:txBody>
          <a:bodyPr/>
          <a:lstStyle>
            <a:lvl1pPr>
              <a:defRPr/>
            </a:lvl1pPr>
          </a:lstStyle>
          <a:p>
            <a:pPr>
              <a:defRPr/>
            </a:pPr>
            <a:endParaRPr lang="vi-VN"/>
          </a:p>
        </p:txBody>
      </p:sp>
      <p:sp>
        <p:nvSpPr>
          <p:cNvPr id="5" name="Footer Placeholder 17">
            <a:extLst>
              <a:ext uri="{FF2B5EF4-FFF2-40B4-BE49-F238E27FC236}">
                <a16:creationId xmlns:a16="http://schemas.microsoft.com/office/drawing/2014/main" id="{176BB260-68F3-4754-9D2D-22754AFDAC5A}"/>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4">
            <a:extLst>
              <a:ext uri="{FF2B5EF4-FFF2-40B4-BE49-F238E27FC236}">
                <a16:creationId xmlns:a16="http://schemas.microsoft.com/office/drawing/2014/main" id="{2E9CBFE5-4824-4EE5-8B14-F953246AA8E3}"/>
              </a:ext>
            </a:extLst>
          </p:cNvPr>
          <p:cNvSpPr>
            <a:spLocks noGrp="1"/>
          </p:cNvSpPr>
          <p:nvPr>
            <p:ph type="sldNum" sz="quarter" idx="12"/>
          </p:nvPr>
        </p:nvSpPr>
        <p:spPr/>
        <p:txBody>
          <a:bodyPr/>
          <a:lstStyle>
            <a:lvl1pPr>
              <a:defRPr/>
            </a:lvl1pPr>
          </a:lstStyle>
          <a:p>
            <a:fld id="{BBD7A8FA-759F-41B0-8FE6-2D47F9B072F8}" type="slidenum">
              <a:rPr lang="vi-VN" altLang="en-US"/>
              <a:pPr/>
              <a:t>‹#›</a:t>
            </a:fld>
            <a:endParaRPr lang="vi-VN" altLang="en-US"/>
          </a:p>
        </p:txBody>
      </p:sp>
    </p:spTree>
    <p:extLst>
      <p:ext uri="{BB962C8B-B14F-4D97-AF65-F5344CB8AC3E}">
        <p14:creationId xmlns:p14="http://schemas.microsoft.com/office/powerpoint/2010/main" val="3158662430"/>
      </p:ext>
    </p:extLst>
  </p:cSld>
  <p:clrMapOvr>
    <a:masterClrMapping/>
  </p:clrMapOvr>
  <p:transition spd="slow">
    <p:blinds/>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4">
            <a:extLst>
              <a:ext uri="{FF2B5EF4-FFF2-40B4-BE49-F238E27FC236}">
                <a16:creationId xmlns:a16="http://schemas.microsoft.com/office/drawing/2014/main" id="{76CC6D68-DB06-4061-90D9-93F475433AE7}"/>
              </a:ext>
            </a:extLst>
          </p:cNvPr>
          <p:cNvSpPr>
            <a:spLocks noGrp="1"/>
          </p:cNvSpPr>
          <p:nvPr>
            <p:ph type="dt" sz="half" idx="10"/>
          </p:nvPr>
        </p:nvSpPr>
        <p:spPr/>
        <p:txBody>
          <a:bodyPr/>
          <a:lstStyle>
            <a:lvl1pPr>
              <a:defRPr/>
            </a:lvl1pPr>
          </a:lstStyle>
          <a:p>
            <a:pPr>
              <a:defRPr/>
            </a:pPr>
            <a:endParaRPr lang="vi-VN"/>
          </a:p>
        </p:txBody>
      </p:sp>
      <p:sp>
        <p:nvSpPr>
          <p:cNvPr id="4" name="Footer Placeholder 17">
            <a:extLst>
              <a:ext uri="{FF2B5EF4-FFF2-40B4-BE49-F238E27FC236}">
                <a16:creationId xmlns:a16="http://schemas.microsoft.com/office/drawing/2014/main" id="{473A26D1-BE6B-4030-B0A9-7259B59E02CC}"/>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4">
            <a:extLst>
              <a:ext uri="{FF2B5EF4-FFF2-40B4-BE49-F238E27FC236}">
                <a16:creationId xmlns:a16="http://schemas.microsoft.com/office/drawing/2014/main" id="{2944C170-037E-48D7-A40E-5CE92C166AEB}"/>
              </a:ext>
            </a:extLst>
          </p:cNvPr>
          <p:cNvSpPr>
            <a:spLocks noGrp="1"/>
          </p:cNvSpPr>
          <p:nvPr>
            <p:ph type="sldNum" sz="quarter" idx="12"/>
          </p:nvPr>
        </p:nvSpPr>
        <p:spPr/>
        <p:txBody>
          <a:bodyPr/>
          <a:lstStyle>
            <a:lvl1pPr>
              <a:defRPr/>
            </a:lvl1pPr>
          </a:lstStyle>
          <a:p>
            <a:fld id="{980860C9-1A14-4940-AC4B-DCDF8BDAFF35}" type="slidenum">
              <a:rPr lang="vi-VN" altLang="en-US"/>
              <a:pPr/>
              <a:t>‹#›</a:t>
            </a:fld>
            <a:endParaRPr lang="vi-VN" altLang="en-US"/>
          </a:p>
        </p:txBody>
      </p:sp>
    </p:spTree>
    <p:extLst>
      <p:ext uri="{BB962C8B-B14F-4D97-AF65-F5344CB8AC3E}">
        <p14:creationId xmlns:p14="http://schemas.microsoft.com/office/powerpoint/2010/main" val="2319995910"/>
      </p:ext>
    </p:extLst>
  </p:cSld>
  <p:clrMapOvr>
    <a:masterClrMapping/>
  </p:clrMapOvr>
  <p:transition spd="slow">
    <p:blinds/>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3E28766-9478-4CE4-AF15-1080B7FCF42E}"/>
              </a:ext>
            </a:extLst>
          </p:cNvPr>
          <p:cNvSpPr>
            <a:spLocks noGrp="1"/>
          </p:cNvSpPr>
          <p:nvPr>
            <p:ph type="dt" sz="half" idx="10"/>
          </p:nvPr>
        </p:nvSpPr>
        <p:spPr/>
        <p:txBody>
          <a:bodyPr/>
          <a:lstStyle>
            <a:lvl1pPr>
              <a:defRPr/>
            </a:lvl1pPr>
          </a:lstStyle>
          <a:p>
            <a:pPr>
              <a:defRPr/>
            </a:pPr>
            <a:endParaRPr lang="vi-VN"/>
          </a:p>
        </p:txBody>
      </p:sp>
      <p:sp>
        <p:nvSpPr>
          <p:cNvPr id="5" name="Footer Placeholder 17">
            <a:extLst>
              <a:ext uri="{FF2B5EF4-FFF2-40B4-BE49-F238E27FC236}">
                <a16:creationId xmlns:a16="http://schemas.microsoft.com/office/drawing/2014/main" id="{DC5541E8-F176-4D39-8E26-EC7F7F6200C0}"/>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4">
            <a:extLst>
              <a:ext uri="{FF2B5EF4-FFF2-40B4-BE49-F238E27FC236}">
                <a16:creationId xmlns:a16="http://schemas.microsoft.com/office/drawing/2014/main" id="{EBB93094-958B-454F-A0A9-9D6BD30BAA20}"/>
              </a:ext>
            </a:extLst>
          </p:cNvPr>
          <p:cNvSpPr>
            <a:spLocks noGrp="1"/>
          </p:cNvSpPr>
          <p:nvPr>
            <p:ph type="sldNum" sz="quarter" idx="12"/>
          </p:nvPr>
        </p:nvSpPr>
        <p:spPr/>
        <p:txBody>
          <a:bodyPr/>
          <a:lstStyle>
            <a:lvl1pPr>
              <a:defRPr/>
            </a:lvl1pPr>
          </a:lstStyle>
          <a:p>
            <a:fld id="{6CBB2161-7241-4786-8660-A552CCE1329E}" type="slidenum">
              <a:rPr lang="vi-VN" altLang="en-US"/>
              <a:pPr/>
              <a:t>‹#›</a:t>
            </a:fld>
            <a:endParaRPr lang="vi-VN" altLang="en-US"/>
          </a:p>
        </p:txBody>
      </p:sp>
    </p:spTree>
    <p:extLst>
      <p:ext uri="{BB962C8B-B14F-4D97-AF65-F5344CB8AC3E}">
        <p14:creationId xmlns:p14="http://schemas.microsoft.com/office/powerpoint/2010/main" val="1953383577"/>
      </p:ext>
    </p:extLst>
  </p:cSld>
  <p:clrMapOvr>
    <a:masterClrMapping/>
  </p:clrMapOvr>
  <p:transition spd="slow">
    <p:blinds/>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5BAA52BE-4516-45E9-8C76-B38C0775337E}"/>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ounded Rectangle 10">
            <a:extLst>
              <a:ext uri="{FF2B5EF4-FFF2-40B4-BE49-F238E27FC236}">
                <a16:creationId xmlns:a16="http://schemas.microsoft.com/office/drawing/2014/main" id="{B5FA9169-49D5-466A-8B05-E7729C180CE5}"/>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8AEA67B6-9F56-4611-8D60-A00B47FAE3C0}"/>
              </a:ext>
            </a:extLst>
          </p:cNvPr>
          <p:cNvSpPr>
            <a:spLocks noGrp="1"/>
          </p:cNvSpPr>
          <p:nvPr>
            <p:ph type="dt" sz="half" idx="10"/>
          </p:nvPr>
        </p:nvSpPr>
        <p:spPr/>
        <p:txBody>
          <a:bodyPr/>
          <a:lstStyle>
            <a:lvl1pPr>
              <a:defRPr/>
            </a:lvl1pPr>
            <a:extLst/>
          </a:lstStyle>
          <a:p>
            <a:pPr>
              <a:defRPr/>
            </a:pPr>
            <a:endParaRPr lang="vi-VN"/>
          </a:p>
        </p:txBody>
      </p:sp>
      <p:sp>
        <p:nvSpPr>
          <p:cNvPr id="7" name="Footer Placeholder 4">
            <a:extLst>
              <a:ext uri="{FF2B5EF4-FFF2-40B4-BE49-F238E27FC236}">
                <a16:creationId xmlns:a16="http://schemas.microsoft.com/office/drawing/2014/main" id="{B3A1F4E1-347E-4FD9-AF09-A904B33DEA35}"/>
              </a:ext>
            </a:extLst>
          </p:cNvPr>
          <p:cNvSpPr>
            <a:spLocks noGrp="1"/>
          </p:cNvSpPr>
          <p:nvPr>
            <p:ph type="ftr" sz="quarter" idx="11"/>
          </p:nvPr>
        </p:nvSpPr>
        <p:spPr/>
        <p:txBody>
          <a:bodyPr/>
          <a:lstStyle>
            <a:lvl1pPr>
              <a:defRPr/>
            </a:lvl1pPr>
            <a:extLst/>
          </a:lstStyle>
          <a:p>
            <a:pPr>
              <a:defRPr/>
            </a:pPr>
            <a:endParaRPr lang="vi-VN"/>
          </a:p>
        </p:txBody>
      </p:sp>
      <p:sp>
        <p:nvSpPr>
          <p:cNvPr id="8" name="Slide Number Placeholder 5">
            <a:extLst>
              <a:ext uri="{FF2B5EF4-FFF2-40B4-BE49-F238E27FC236}">
                <a16:creationId xmlns:a16="http://schemas.microsoft.com/office/drawing/2014/main" id="{2EBFBFC3-9309-49F9-AF20-B1373EE4629E}"/>
              </a:ext>
            </a:extLst>
          </p:cNvPr>
          <p:cNvSpPr>
            <a:spLocks noGrp="1"/>
          </p:cNvSpPr>
          <p:nvPr>
            <p:ph type="sldNum" sz="quarter" idx="12"/>
          </p:nvPr>
        </p:nvSpPr>
        <p:spPr/>
        <p:txBody>
          <a:bodyPr/>
          <a:lstStyle>
            <a:lvl1pPr>
              <a:defRPr/>
            </a:lvl1pPr>
          </a:lstStyle>
          <a:p>
            <a:fld id="{E2188F9F-532C-4468-8982-FA8A7C1EBEE7}" type="slidenum">
              <a:rPr lang="vi-VN" altLang="en-US"/>
              <a:pPr/>
              <a:t>‹#›</a:t>
            </a:fld>
            <a:endParaRPr lang="vi-VN" altLang="en-US"/>
          </a:p>
        </p:txBody>
      </p:sp>
    </p:spTree>
    <p:extLst>
      <p:ext uri="{BB962C8B-B14F-4D97-AF65-F5344CB8AC3E}">
        <p14:creationId xmlns:p14="http://schemas.microsoft.com/office/powerpoint/2010/main" val="2834480684"/>
      </p:ext>
    </p:extLst>
  </p:cSld>
  <p:clrMapOvr>
    <a:masterClrMapping/>
  </p:clrMapOvr>
  <p:transition spd="slow">
    <p:blinds/>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AF86F846-2363-45A7-8B8B-1EF2057885D3}"/>
              </a:ext>
            </a:extLst>
          </p:cNvPr>
          <p:cNvSpPr>
            <a:spLocks noGrp="1"/>
          </p:cNvSpPr>
          <p:nvPr>
            <p:ph type="dt" sz="half" idx="10"/>
          </p:nvPr>
        </p:nvSpPr>
        <p:spPr/>
        <p:txBody>
          <a:bodyPr/>
          <a:lstStyle>
            <a:lvl1pPr>
              <a:defRPr/>
            </a:lvl1pPr>
          </a:lstStyle>
          <a:p>
            <a:pPr>
              <a:defRPr/>
            </a:pPr>
            <a:endParaRPr lang="vi-VN"/>
          </a:p>
        </p:txBody>
      </p:sp>
      <p:sp>
        <p:nvSpPr>
          <p:cNvPr id="6" name="Footer Placeholder 17">
            <a:extLst>
              <a:ext uri="{FF2B5EF4-FFF2-40B4-BE49-F238E27FC236}">
                <a16:creationId xmlns:a16="http://schemas.microsoft.com/office/drawing/2014/main" id="{88F68476-9E04-463A-A293-0FBF0C17ED50}"/>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4">
            <a:extLst>
              <a:ext uri="{FF2B5EF4-FFF2-40B4-BE49-F238E27FC236}">
                <a16:creationId xmlns:a16="http://schemas.microsoft.com/office/drawing/2014/main" id="{6A90B94E-81C9-4BE1-95BE-065702103E10}"/>
              </a:ext>
            </a:extLst>
          </p:cNvPr>
          <p:cNvSpPr>
            <a:spLocks noGrp="1"/>
          </p:cNvSpPr>
          <p:nvPr>
            <p:ph type="sldNum" sz="quarter" idx="12"/>
          </p:nvPr>
        </p:nvSpPr>
        <p:spPr/>
        <p:txBody>
          <a:bodyPr/>
          <a:lstStyle>
            <a:lvl1pPr>
              <a:defRPr/>
            </a:lvl1pPr>
          </a:lstStyle>
          <a:p>
            <a:fld id="{BC3CBE98-32A4-4119-9FB9-3831F89F3771}" type="slidenum">
              <a:rPr lang="vi-VN" altLang="en-US"/>
              <a:pPr/>
              <a:t>‹#›</a:t>
            </a:fld>
            <a:endParaRPr lang="vi-VN" altLang="en-US"/>
          </a:p>
        </p:txBody>
      </p:sp>
    </p:spTree>
    <p:extLst>
      <p:ext uri="{BB962C8B-B14F-4D97-AF65-F5344CB8AC3E}">
        <p14:creationId xmlns:p14="http://schemas.microsoft.com/office/powerpoint/2010/main" val="1827798414"/>
      </p:ext>
    </p:extLst>
  </p:cSld>
  <p:clrMapOvr>
    <a:masterClrMapping/>
  </p:clrMapOvr>
  <p:transition spd="slow">
    <p:blinds/>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a:extLst>
              <a:ext uri="{FF2B5EF4-FFF2-40B4-BE49-F238E27FC236}">
                <a16:creationId xmlns:a16="http://schemas.microsoft.com/office/drawing/2014/main" id="{CCCF9A1F-89FE-4C55-BCFC-94B644EBC5F6}"/>
              </a:ext>
            </a:extLst>
          </p:cNvPr>
          <p:cNvSpPr>
            <a:spLocks noGrp="1"/>
          </p:cNvSpPr>
          <p:nvPr>
            <p:ph type="dt" sz="half" idx="10"/>
          </p:nvPr>
        </p:nvSpPr>
        <p:spPr/>
        <p:txBody>
          <a:bodyPr/>
          <a:lstStyle>
            <a:lvl1pPr>
              <a:defRPr/>
            </a:lvl1pPr>
          </a:lstStyle>
          <a:p>
            <a:pPr>
              <a:defRPr/>
            </a:pPr>
            <a:endParaRPr lang="vi-VN"/>
          </a:p>
        </p:txBody>
      </p:sp>
      <p:sp>
        <p:nvSpPr>
          <p:cNvPr id="8" name="Footer Placeholder 17">
            <a:extLst>
              <a:ext uri="{FF2B5EF4-FFF2-40B4-BE49-F238E27FC236}">
                <a16:creationId xmlns:a16="http://schemas.microsoft.com/office/drawing/2014/main" id="{6DB54D06-9EB9-4432-B387-923DD0779E1B}"/>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4">
            <a:extLst>
              <a:ext uri="{FF2B5EF4-FFF2-40B4-BE49-F238E27FC236}">
                <a16:creationId xmlns:a16="http://schemas.microsoft.com/office/drawing/2014/main" id="{B5D1BD5E-9AA8-4D3F-BD2B-01806A7E79ED}"/>
              </a:ext>
            </a:extLst>
          </p:cNvPr>
          <p:cNvSpPr>
            <a:spLocks noGrp="1"/>
          </p:cNvSpPr>
          <p:nvPr>
            <p:ph type="sldNum" sz="quarter" idx="12"/>
          </p:nvPr>
        </p:nvSpPr>
        <p:spPr/>
        <p:txBody>
          <a:bodyPr/>
          <a:lstStyle>
            <a:lvl1pPr>
              <a:defRPr/>
            </a:lvl1pPr>
          </a:lstStyle>
          <a:p>
            <a:fld id="{CE026A21-7724-4C9D-AE97-D342E9AEB1A8}" type="slidenum">
              <a:rPr lang="vi-VN" altLang="en-US"/>
              <a:pPr/>
              <a:t>‹#›</a:t>
            </a:fld>
            <a:endParaRPr lang="vi-VN" altLang="en-US"/>
          </a:p>
        </p:txBody>
      </p:sp>
    </p:spTree>
    <p:extLst>
      <p:ext uri="{BB962C8B-B14F-4D97-AF65-F5344CB8AC3E}">
        <p14:creationId xmlns:p14="http://schemas.microsoft.com/office/powerpoint/2010/main" val="2474524156"/>
      </p:ext>
    </p:extLst>
  </p:cSld>
  <p:clrMapOvr>
    <a:masterClrMapping/>
  </p:clrMapOvr>
  <p:transition spd="slow">
    <p:blinds/>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a:extLst>
              <a:ext uri="{FF2B5EF4-FFF2-40B4-BE49-F238E27FC236}">
                <a16:creationId xmlns:a16="http://schemas.microsoft.com/office/drawing/2014/main" id="{EA6AC06B-F30D-4540-A09E-AE96C5B366EF}"/>
              </a:ext>
            </a:extLst>
          </p:cNvPr>
          <p:cNvSpPr>
            <a:spLocks noGrp="1"/>
          </p:cNvSpPr>
          <p:nvPr>
            <p:ph type="dt" sz="half" idx="10"/>
          </p:nvPr>
        </p:nvSpPr>
        <p:spPr/>
        <p:txBody>
          <a:bodyPr/>
          <a:lstStyle>
            <a:lvl1pPr>
              <a:defRPr/>
            </a:lvl1pPr>
          </a:lstStyle>
          <a:p>
            <a:pPr>
              <a:defRPr/>
            </a:pPr>
            <a:endParaRPr lang="vi-VN"/>
          </a:p>
        </p:txBody>
      </p:sp>
      <p:sp>
        <p:nvSpPr>
          <p:cNvPr id="4" name="Footer Placeholder 17">
            <a:extLst>
              <a:ext uri="{FF2B5EF4-FFF2-40B4-BE49-F238E27FC236}">
                <a16:creationId xmlns:a16="http://schemas.microsoft.com/office/drawing/2014/main" id="{1938224B-4B2B-48BA-AD45-9E35886F0AE4}"/>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4">
            <a:extLst>
              <a:ext uri="{FF2B5EF4-FFF2-40B4-BE49-F238E27FC236}">
                <a16:creationId xmlns:a16="http://schemas.microsoft.com/office/drawing/2014/main" id="{4AABB60B-CE44-4A8B-B918-42E08E7F2738}"/>
              </a:ext>
            </a:extLst>
          </p:cNvPr>
          <p:cNvSpPr>
            <a:spLocks noGrp="1"/>
          </p:cNvSpPr>
          <p:nvPr>
            <p:ph type="sldNum" sz="quarter" idx="12"/>
          </p:nvPr>
        </p:nvSpPr>
        <p:spPr/>
        <p:txBody>
          <a:bodyPr/>
          <a:lstStyle>
            <a:lvl1pPr>
              <a:defRPr/>
            </a:lvl1pPr>
          </a:lstStyle>
          <a:p>
            <a:fld id="{CFF7FF3E-C03D-4BB5-B2B0-C995428A7CCC}" type="slidenum">
              <a:rPr lang="vi-VN" altLang="en-US"/>
              <a:pPr/>
              <a:t>‹#›</a:t>
            </a:fld>
            <a:endParaRPr lang="vi-VN" altLang="en-US"/>
          </a:p>
        </p:txBody>
      </p:sp>
    </p:spTree>
    <p:extLst>
      <p:ext uri="{BB962C8B-B14F-4D97-AF65-F5344CB8AC3E}">
        <p14:creationId xmlns:p14="http://schemas.microsoft.com/office/powerpoint/2010/main" val="2704573786"/>
      </p:ext>
    </p:extLst>
  </p:cSld>
  <p:clrMapOvr>
    <a:masterClrMapping/>
  </p:clrMapOvr>
  <p:transition spd="slow">
    <p:blinds/>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371302D-A39C-4105-B27E-11E5F796E4E3}"/>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Date Placeholder 1">
            <a:extLst>
              <a:ext uri="{FF2B5EF4-FFF2-40B4-BE49-F238E27FC236}">
                <a16:creationId xmlns:a16="http://schemas.microsoft.com/office/drawing/2014/main" id="{988DB13F-BA5A-458D-A0A5-1CCED0CABC63}"/>
              </a:ext>
            </a:extLst>
          </p:cNvPr>
          <p:cNvSpPr>
            <a:spLocks noGrp="1"/>
          </p:cNvSpPr>
          <p:nvPr>
            <p:ph type="dt" sz="half" idx="10"/>
          </p:nvPr>
        </p:nvSpPr>
        <p:spPr/>
        <p:txBody>
          <a:bodyPr/>
          <a:lstStyle>
            <a:lvl1pPr>
              <a:defRPr/>
            </a:lvl1pPr>
            <a:extLst/>
          </a:lstStyle>
          <a:p>
            <a:pPr>
              <a:defRPr/>
            </a:pPr>
            <a:endParaRPr lang="vi-VN"/>
          </a:p>
        </p:txBody>
      </p:sp>
      <p:sp>
        <p:nvSpPr>
          <p:cNvPr id="4" name="Footer Placeholder 2">
            <a:extLst>
              <a:ext uri="{FF2B5EF4-FFF2-40B4-BE49-F238E27FC236}">
                <a16:creationId xmlns:a16="http://schemas.microsoft.com/office/drawing/2014/main" id="{283F1EB5-3351-40B0-92DF-260A688D333C}"/>
              </a:ext>
            </a:extLst>
          </p:cNvPr>
          <p:cNvSpPr>
            <a:spLocks noGrp="1"/>
          </p:cNvSpPr>
          <p:nvPr>
            <p:ph type="ftr" sz="quarter" idx="11"/>
          </p:nvPr>
        </p:nvSpPr>
        <p:spPr/>
        <p:txBody>
          <a:bodyPr/>
          <a:lstStyle>
            <a:lvl1pPr>
              <a:defRPr/>
            </a:lvl1pPr>
            <a:extLst/>
          </a:lstStyle>
          <a:p>
            <a:pPr>
              <a:defRPr/>
            </a:pPr>
            <a:endParaRPr lang="vi-VN"/>
          </a:p>
        </p:txBody>
      </p:sp>
      <p:sp>
        <p:nvSpPr>
          <p:cNvPr id="5" name="Slide Number Placeholder 3">
            <a:extLst>
              <a:ext uri="{FF2B5EF4-FFF2-40B4-BE49-F238E27FC236}">
                <a16:creationId xmlns:a16="http://schemas.microsoft.com/office/drawing/2014/main" id="{F8496B51-D71B-4C07-B1E9-954B6B9B7F16}"/>
              </a:ext>
            </a:extLst>
          </p:cNvPr>
          <p:cNvSpPr>
            <a:spLocks noGrp="1"/>
          </p:cNvSpPr>
          <p:nvPr>
            <p:ph type="sldNum" sz="quarter" idx="12"/>
          </p:nvPr>
        </p:nvSpPr>
        <p:spPr/>
        <p:txBody>
          <a:bodyPr/>
          <a:lstStyle>
            <a:lvl1pPr>
              <a:defRPr/>
            </a:lvl1pPr>
          </a:lstStyle>
          <a:p>
            <a:fld id="{1C13CAED-0EF2-4B79-899E-766D83D1123A}" type="slidenum">
              <a:rPr lang="vi-VN" altLang="en-US"/>
              <a:pPr/>
              <a:t>‹#›</a:t>
            </a:fld>
            <a:endParaRPr lang="vi-VN" altLang="en-US"/>
          </a:p>
        </p:txBody>
      </p:sp>
    </p:spTree>
    <p:extLst>
      <p:ext uri="{BB962C8B-B14F-4D97-AF65-F5344CB8AC3E}">
        <p14:creationId xmlns:p14="http://schemas.microsoft.com/office/powerpoint/2010/main" val="2555181247"/>
      </p:ext>
    </p:extLst>
  </p:cSld>
  <p:clrMapOvr>
    <a:masterClrMapping/>
  </p:clrMapOvr>
  <p:transition spd="slow">
    <p:blinds/>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FCDB612A-BEA4-46F6-B0F1-174C99BFCAD5}"/>
              </a:ext>
            </a:extLst>
          </p:cNvPr>
          <p:cNvSpPr>
            <a:spLocks noGrp="1"/>
          </p:cNvSpPr>
          <p:nvPr>
            <p:ph type="dt" sz="half" idx="10"/>
          </p:nvPr>
        </p:nvSpPr>
        <p:spPr/>
        <p:txBody>
          <a:bodyPr/>
          <a:lstStyle>
            <a:lvl1pPr>
              <a:defRPr/>
            </a:lvl1pPr>
          </a:lstStyle>
          <a:p>
            <a:pPr>
              <a:defRPr/>
            </a:pPr>
            <a:endParaRPr lang="vi-VN"/>
          </a:p>
        </p:txBody>
      </p:sp>
      <p:sp>
        <p:nvSpPr>
          <p:cNvPr id="6" name="Footer Placeholder 17">
            <a:extLst>
              <a:ext uri="{FF2B5EF4-FFF2-40B4-BE49-F238E27FC236}">
                <a16:creationId xmlns:a16="http://schemas.microsoft.com/office/drawing/2014/main" id="{EE4CBA04-6C3E-43C9-A502-21DC3B2BA43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4">
            <a:extLst>
              <a:ext uri="{FF2B5EF4-FFF2-40B4-BE49-F238E27FC236}">
                <a16:creationId xmlns:a16="http://schemas.microsoft.com/office/drawing/2014/main" id="{2EF801AA-083F-42D2-AF05-5D34A372E6F6}"/>
              </a:ext>
            </a:extLst>
          </p:cNvPr>
          <p:cNvSpPr>
            <a:spLocks noGrp="1"/>
          </p:cNvSpPr>
          <p:nvPr>
            <p:ph type="sldNum" sz="quarter" idx="12"/>
          </p:nvPr>
        </p:nvSpPr>
        <p:spPr/>
        <p:txBody>
          <a:bodyPr/>
          <a:lstStyle>
            <a:lvl1pPr>
              <a:defRPr/>
            </a:lvl1pPr>
          </a:lstStyle>
          <a:p>
            <a:fld id="{6D632870-F3EC-4EAF-B375-A0DDFA7839A6}" type="slidenum">
              <a:rPr lang="vi-VN" altLang="en-US"/>
              <a:pPr/>
              <a:t>‹#›</a:t>
            </a:fld>
            <a:endParaRPr lang="vi-VN" altLang="en-US"/>
          </a:p>
        </p:txBody>
      </p:sp>
    </p:spTree>
    <p:extLst>
      <p:ext uri="{BB962C8B-B14F-4D97-AF65-F5344CB8AC3E}">
        <p14:creationId xmlns:p14="http://schemas.microsoft.com/office/powerpoint/2010/main" val="1875393375"/>
      </p:ext>
    </p:extLst>
  </p:cSld>
  <p:clrMapOvr>
    <a:masterClrMapping/>
  </p:clrMapOvr>
  <p:transition spd="slow">
    <p:blinds/>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71DE1D86-40BF-47DA-849B-CA6178B27C89}"/>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ound Single Corner Rectangle 10">
            <a:extLst>
              <a:ext uri="{FF2B5EF4-FFF2-40B4-BE49-F238E27FC236}">
                <a16:creationId xmlns:a16="http://schemas.microsoft.com/office/drawing/2014/main" id="{D7D79DD2-1DCF-45C6-A22C-944B1EF5D507}"/>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a:extLst>
              <a:ext uri="{FF2B5EF4-FFF2-40B4-BE49-F238E27FC236}">
                <a16:creationId xmlns:a16="http://schemas.microsoft.com/office/drawing/2014/main" id="{F1B7C402-C940-41A4-A035-D34F319DF5CC}"/>
              </a:ext>
            </a:extLst>
          </p:cNvPr>
          <p:cNvSpPr>
            <a:spLocks noGrp="1"/>
          </p:cNvSpPr>
          <p:nvPr>
            <p:ph type="dt" sz="half" idx="10"/>
          </p:nvPr>
        </p:nvSpPr>
        <p:spPr/>
        <p:txBody>
          <a:bodyPr/>
          <a:lstStyle>
            <a:lvl1pPr>
              <a:defRPr/>
            </a:lvl1pPr>
            <a:extLst/>
          </a:lstStyle>
          <a:p>
            <a:pPr>
              <a:defRPr/>
            </a:pPr>
            <a:endParaRPr lang="vi-VN"/>
          </a:p>
        </p:txBody>
      </p:sp>
      <p:sp>
        <p:nvSpPr>
          <p:cNvPr id="8" name="Footer Placeholder 5">
            <a:extLst>
              <a:ext uri="{FF2B5EF4-FFF2-40B4-BE49-F238E27FC236}">
                <a16:creationId xmlns:a16="http://schemas.microsoft.com/office/drawing/2014/main" id="{9DA6AC34-97D1-424E-96FF-4598004A60C7}"/>
              </a:ext>
            </a:extLst>
          </p:cNvPr>
          <p:cNvSpPr>
            <a:spLocks noGrp="1"/>
          </p:cNvSpPr>
          <p:nvPr>
            <p:ph type="ftr" sz="quarter" idx="11"/>
          </p:nvPr>
        </p:nvSpPr>
        <p:spPr/>
        <p:txBody>
          <a:bodyPr/>
          <a:lstStyle>
            <a:lvl1pPr>
              <a:defRPr/>
            </a:lvl1pPr>
            <a:extLst/>
          </a:lstStyle>
          <a:p>
            <a:pPr>
              <a:defRPr/>
            </a:pPr>
            <a:endParaRPr lang="vi-VN"/>
          </a:p>
        </p:txBody>
      </p:sp>
      <p:sp>
        <p:nvSpPr>
          <p:cNvPr id="9" name="Slide Number Placeholder 6">
            <a:extLst>
              <a:ext uri="{FF2B5EF4-FFF2-40B4-BE49-F238E27FC236}">
                <a16:creationId xmlns:a16="http://schemas.microsoft.com/office/drawing/2014/main" id="{4076CACE-29E0-41EE-ABD8-9DD72B30EF8B}"/>
              </a:ext>
            </a:extLst>
          </p:cNvPr>
          <p:cNvSpPr>
            <a:spLocks noGrp="1"/>
          </p:cNvSpPr>
          <p:nvPr>
            <p:ph type="sldNum" sz="quarter" idx="12"/>
          </p:nvPr>
        </p:nvSpPr>
        <p:spPr/>
        <p:txBody>
          <a:bodyPr/>
          <a:lstStyle>
            <a:lvl1pPr>
              <a:defRPr/>
            </a:lvl1pPr>
          </a:lstStyle>
          <a:p>
            <a:fld id="{EC70F4B0-B8A9-4A32-9A30-9F77D7D71434}" type="slidenum">
              <a:rPr lang="vi-VN" altLang="en-US"/>
              <a:pPr/>
              <a:t>‹#›</a:t>
            </a:fld>
            <a:endParaRPr lang="vi-VN" altLang="en-US"/>
          </a:p>
        </p:txBody>
      </p:sp>
    </p:spTree>
    <p:extLst>
      <p:ext uri="{BB962C8B-B14F-4D97-AF65-F5344CB8AC3E}">
        <p14:creationId xmlns:p14="http://schemas.microsoft.com/office/powerpoint/2010/main" val="712647941"/>
      </p:ext>
    </p:extLst>
  </p:cSld>
  <p:clrMapOvr>
    <a:masterClrMapping/>
  </p:clrMapOvr>
  <p:transition spd="slow">
    <p:blinds/>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94E07F0-E024-459C-875F-B68919861ECD}"/>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ounded Rectangle 8">
            <a:extLst>
              <a:ext uri="{FF2B5EF4-FFF2-40B4-BE49-F238E27FC236}">
                <a16:creationId xmlns:a16="http://schemas.microsoft.com/office/drawing/2014/main" id="{5CD3CB1E-BB97-4D46-AE4E-FB569FF1F55A}"/>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Title Placeholder 12">
            <a:extLst>
              <a:ext uri="{FF2B5EF4-FFF2-40B4-BE49-F238E27FC236}">
                <a16:creationId xmlns:a16="http://schemas.microsoft.com/office/drawing/2014/main" id="{2AEDFE5B-5163-47B5-9399-C8A9095895CA}"/>
              </a:ext>
            </a:extLst>
          </p:cNvPr>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a:extLst>
              <a:ext uri="{FF2B5EF4-FFF2-40B4-BE49-F238E27FC236}">
                <a16:creationId xmlns:a16="http://schemas.microsoft.com/office/drawing/2014/main" id="{074A5FCC-5808-418F-BF21-6ED9AF2BE1DF}"/>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a:extLst>
              <a:ext uri="{FF2B5EF4-FFF2-40B4-BE49-F238E27FC236}">
                <a16:creationId xmlns:a16="http://schemas.microsoft.com/office/drawing/2014/main" id="{296A21A5-269D-4298-A295-29B499E91C29}"/>
              </a:ext>
            </a:extLst>
          </p:cNvPr>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latin typeface="Arial" pitchFamily="34" charset="0"/>
                <a:cs typeface="Arial" pitchFamily="34" charset="0"/>
              </a:defRPr>
            </a:lvl1pPr>
            <a:extLst/>
          </a:lstStyle>
          <a:p>
            <a:pPr>
              <a:defRPr/>
            </a:pPr>
            <a:endParaRPr lang="vi-VN"/>
          </a:p>
        </p:txBody>
      </p:sp>
      <p:sp>
        <p:nvSpPr>
          <p:cNvPr id="18" name="Footer Placeholder 17">
            <a:extLst>
              <a:ext uri="{FF2B5EF4-FFF2-40B4-BE49-F238E27FC236}">
                <a16:creationId xmlns:a16="http://schemas.microsoft.com/office/drawing/2014/main" id="{4D20B99F-0D6B-41C1-8F32-36892BA44C9D}"/>
              </a:ext>
            </a:extLst>
          </p:cNvPr>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latin typeface="Arial" pitchFamily="34" charset="0"/>
                <a:cs typeface="Arial" pitchFamily="34" charset="0"/>
              </a:defRPr>
            </a:lvl1pPr>
            <a:extLst/>
          </a:lstStyle>
          <a:p>
            <a:pPr>
              <a:defRPr/>
            </a:pPr>
            <a:endParaRPr lang="vi-VN"/>
          </a:p>
        </p:txBody>
      </p:sp>
      <p:sp>
        <p:nvSpPr>
          <p:cNvPr id="5" name="Slide Number Placeholder 4">
            <a:extLst>
              <a:ext uri="{FF2B5EF4-FFF2-40B4-BE49-F238E27FC236}">
                <a16:creationId xmlns:a16="http://schemas.microsoft.com/office/drawing/2014/main" id="{F98C0E36-50FF-48AE-8DF8-36804DB4E293}"/>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solidFill>
                  <a:srgbClr val="A7A399"/>
                </a:solidFill>
              </a:defRPr>
            </a:lvl1pPr>
          </a:lstStyle>
          <a:p>
            <a:fld id="{92C6AA18-22FC-4735-843B-899962817ACB}" type="slidenum">
              <a:rPr lang="vi-VN" altLang="en-US"/>
              <a:pPr/>
              <a:t>‹#›</a:t>
            </a:fld>
            <a:endParaRPr lang="vi-VN" altLang="en-US"/>
          </a:p>
        </p:txBody>
      </p:sp>
    </p:spTree>
  </p:cSld>
  <p:clrMap bg1="lt1" tx1="dk1" bg2="lt2" tx2="dk2" accent1="accent1" accent2="accent2" accent3="accent3" accent4="accent4" accent5="accent5" accent6="accent6" hlink="hlink" folHlink="folHlink"/>
  <p:sldLayoutIdLst>
    <p:sldLayoutId id="2147483926" r:id="rId1"/>
    <p:sldLayoutId id="2147483918" r:id="rId2"/>
    <p:sldLayoutId id="2147483927" r:id="rId3"/>
    <p:sldLayoutId id="2147483919" r:id="rId4"/>
    <p:sldLayoutId id="2147483920" r:id="rId5"/>
    <p:sldLayoutId id="2147483921" r:id="rId6"/>
    <p:sldLayoutId id="2147483928" r:id="rId7"/>
    <p:sldLayoutId id="2147483922" r:id="rId8"/>
    <p:sldLayoutId id="2147483929" r:id="rId9"/>
    <p:sldLayoutId id="2147483923" r:id="rId10"/>
    <p:sldLayoutId id="2147483924" r:id="rId11"/>
    <p:sldLayoutId id="2147483925" r:id="rId12"/>
  </p:sldLayoutIdLst>
  <p:transition spd="slow">
    <p:blinds/>
    <p:sndAc>
      <p:stSnd>
        <p:snd r:embed="rId14" name="chimes.wav"/>
      </p:stSnd>
    </p:sndAc>
  </p:transition>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anose="05020102010507070707"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13.gif"/></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0">
            <a:extLst>
              <a:ext uri="{FF2B5EF4-FFF2-40B4-BE49-F238E27FC236}">
                <a16:creationId xmlns:a16="http://schemas.microsoft.com/office/drawing/2014/main" id="{EEA39679-8A9D-49C7-BABD-8B8F57406A6D}"/>
              </a:ext>
            </a:extLst>
          </p:cNvPr>
          <p:cNvSpPr>
            <a:spLocks noChangeArrowheads="1" noChangeShapeType="1" noTextEdit="1"/>
          </p:cNvSpPr>
          <p:nvPr/>
        </p:nvSpPr>
        <p:spPr bwMode="auto">
          <a:xfrm>
            <a:off x="2484438" y="1676400"/>
            <a:ext cx="3743325" cy="838200"/>
          </a:xfrm>
          <a:prstGeom prst="rect">
            <a:avLst/>
          </a:prstGeom>
        </p:spPr>
        <p:txBody>
          <a:bodyPr wrap="none" fromWordArt="1">
            <a:prstTxWarp prst="textPlain">
              <a:avLst>
                <a:gd name="adj" fmla="val 50000"/>
              </a:avLst>
            </a:prstTxWarp>
          </a:bodyPr>
          <a:lstStyle/>
          <a:p>
            <a:r>
              <a:rPr lang="en-US"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Khoa học</a:t>
            </a:r>
          </a:p>
        </p:txBody>
      </p:sp>
      <p:sp>
        <p:nvSpPr>
          <p:cNvPr id="7171" name="WordArt 21">
            <a:extLst>
              <a:ext uri="{FF2B5EF4-FFF2-40B4-BE49-F238E27FC236}">
                <a16:creationId xmlns:a16="http://schemas.microsoft.com/office/drawing/2014/main" id="{39D6A185-0E22-43F9-B114-F8930231D2D3}"/>
              </a:ext>
            </a:extLst>
          </p:cNvPr>
          <p:cNvSpPr>
            <a:spLocks noChangeArrowheads="1" noChangeShapeType="1" noTextEdit="1"/>
          </p:cNvSpPr>
          <p:nvPr/>
        </p:nvSpPr>
        <p:spPr bwMode="auto">
          <a:xfrm>
            <a:off x="1223963" y="2808288"/>
            <a:ext cx="7183437" cy="1989137"/>
          </a:xfrm>
          <a:prstGeom prst="rect">
            <a:avLst/>
          </a:prstGeom>
        </p:spPr>
        <p:txBody>
          <a:bodyPr wrap="none" fromWordArt="1">
            <a:prstTxWarp prst="textPlain">
              <a:avLst>
                <a:gd name="adj" fmla="val 45546"/>
              </a:avLst>
            </a:prstTxWarp>
          </a:bodyPr>
          <a:lstStyle/>
          <a:p>
            <a:pPr algn="ctr"/>
            <a:r>
              <a:rPr lang="en-US" sz="3600" b="1" kern="1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rPr>
              <a:t>Bài 32: Không khí gồm</a:t>
            </a:r>
          </a:p>
          <a:p>
            <a:pPr algn="ctr"/>
            <a:r>
              <a:rPr lang="en-US" sz="3600" b="1" kern="10">
                <a:ln w="9525">
                  <a:solidFill>
                    <a:srgbClr val="FF00FF"/>
                  </a:solidFill>
                  <a:round/>
                  <a:headEnd/>
                  <a:tailEnd/>
                </a:ln>
                <a:solidFill>
                  <a:srgbClr val="FF0000"/>
                </a:solidFill>
                <a:latin typeface="Times New Roman" panose="02020603050405020304" pitchFamily="18" charset="0"/>
                <a:cs typeface="Times New Roman" panose="02020603050405020304" pitchFamily="18" charset="0"/>
              </a:rPr>
              <a:t>những thành phần nào?</a:t>
            </a:r>
          </a:p>
        </p:txBody>
      </p:sp>
      <p:pic>
        <p:nvPicPr>
          <p:cNvPr id="7172" name="Picture 22" descr="Firewrk8">
            <a:extLst>
              <a:ext uri="{FF2B5EF4-FFF2-40B4-BE49-F238E27FC236}">
                <a16:creationId xmlns:a16="http://schemas.microsoft.com/office/drawing/2014/main" id="{F3371AAC-3063-486F-8708-736E310C1635}"/>
              </a:ext>
            </a:extLst>
          </p:cNvPr>
          <p:cNvPicPr>
            <a:picLocks noChangeAspect="1" noChangeArrowheads="1"/>
          </p:cNvPicPr>
          <p:nvPr/>
        </p:nvPicPr>
        <p:blipFill>
          <a:blip r:embed="rId2">
            <a:lum bright="6000" contrast="30000"/>
            <a:extLst>
              <a:ext uri="{28A0092B-C50C-407E-A947-70E740481C1C}">
                <a14:useLocalDpi xmlns:a14="http://schemas.microsoft.com/office/drawing/2010/main" val="0"/>
              </a:ext>
            </a:extLst>
          </a:blip>
          <a:srcRect/>
          <a:stretch>
            <a:fillRect/>
          </a:stretch>
        </p:blipFill>
        <p:spPr bwMode="auto">
          <a:xfrm>
            <a:off x="3657600" y="5334000"/>
            <a:ext cx="1752600"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Box 3">
            <a:extLst>
              <a:ext uri="{FF2B5EF4-FFF2-40B4-BE49-F238E27FC236}">
                <a16:creationId xmlns:a16="http://schemas.microsoft.com/office/drawing/2014/main" id="{CC17E91F-F480-4B6B-991D-9C768B4DF87E}"/>
              </a:ext>
            </a:extLst>
          </p:cNvPr>
          <p:cNvSpPr txBox="1">
            <a:spLocks noChangeArrowheads="1"/>
          </p:cNvSpPr>
          <p:nvPr/>
        </p:nvSpPr>
        <p:spPr bwMode="auto">
          <a:xfrm>
            <a:off x="479425" y="476250"/>
            <a:ext cx="82375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ctr" eaLnBrk="1" hangingPunct="1">
              <a:spcBef>
                <a:spcPct val="0"/>
              </a:spcBef>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PHÒNG GIÁO DỤC  VÀ  ĐÀO TẠO QUẬN LONG BIÊN</a:t>
            </a:r>
          </a:p>
          <a:p>
            <a:pPr algn="ctr" eaLnBrk="1" hangingPunct="1">
              <a:spcBef>
                <a:spcPct val="0"/>
              </a:spcBef>
              <a:buClrTx/>
              <a:buSzTx/>
              <a:buFontTx/>
              <a:buNone/>
            </a:pPr>
            <a:r>
              <a:rPr lang="en-US" altLang="en-US" sz="2400" b="1">
                <a:solidFill>
                  <a:srgbClr val="FF0000"/>
                </a:solidFill>
                <a:latin typeface="Times New Roman" panose="02020603050405020304" pitchFamily="18" charset="0"/>
                <a:cs typeface="Times New Roman" panose="02020603050405020304" pitchFamily="18" charset="0"/>
              </a:rPr>
              <a:t>TRƯỜNG TIỂU HỌC GIA THỤY</a:t>
            </a:r>
          </a:p>
        </p:txBody>
      </p:sp>
    </p:spTree>
  </p:cSld>
  <p:clrMapOvr>
    <a:masterClrMapping/>
  </p:clrMapOvr>
  <p:transition>
    <p:cover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C368E85F-B40F-4CAF-A386-2046B7039061}"/>
              </a:ext>
            </a:extLst>
          </p:cNvPr>
          <p:cNvSpPr>
            <a:spLocks noChangeArrowheads="1"/>
          </p:cNvSpPr>
          <p:nvPr/>
        </p:nvSpPr>
        <p:spPr bwMode="auto">
          <a:xfrm>
            <a:off x="719138" y="1120775"/>
            <a:ext cx="77057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Phần không khí còn lại có duy trì sự cháy không? Tại sao em biết?</a:t>
            </a:r>
          </a:p>
        </p:txBody>
      </p:sp>
      <p:sp>
        <p:nvSpPr>
          <p:cNvPr id="5" name="Rectangle 4">
            <a:extLst>
              <a:ext uri="{FF2B5EF4-FFF2-40B4-BE49-F238E27FC236}">
                <a16:creationId xmlns:a16="http://schemas.microsoft.com/office/drawing/2014/main" id="{BF52EC22-DA4A-4535-ADDC-E79CF1F9A1A9}"/>
              </a:ext>
            </a:extLst>
          </p:cNvPr>
          <p:cNvSpPr>
            <a:spLocks noChangeArrowheads="1"/>
          </p:cNvSpPr>
          <p:nvPr/>
        </p:nvSpPr>
        <p:spPr bwMode="auto">
          <a:xfrm>
            <a:off x="746125" y="3284538"/>
            <a:ext cx="80787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3200" b="1">
                <a:latin typeface="Times New Roman" panose="02020603050405020304" pitchFamily="18" charset="0"/>
                <a:cs typeface="Times New Roman" panose="02020603050405020304" pitchFamily="18" charset="0"/>
              </a:rPr>
              <a:t>-</a:t>
            </a:r>
            <a:r>
              <a:rPr lang="en-US" altLang="en-US" sz="3200" b="1">
                <a:latin typeface="Times New Roman" panose="02020603050405020304" pitchFamily="18" charset="0"/>
                <a:cs typeface="Times New Roman" panose="02020603050405020304" pitchFamily="18" charset="0"/>
              </a:rPr>
              <a:t> Không vì nến đã bị tắt. </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9C2E3C66-37EC-4FA5-BF26-BFC4652C8E0C}"/>
              </a:ext>
            </a:extLst>
          </p:cNvPr>
          <p:cNvSpPr>
            <a:spLocks noChangeArrowheads="1"/>
          </p:cNvSpPr>
          <p:nvPr/>
        </p:nvSpPr>
        <p:spPr bwMode="auto">
          <a:xfrm>
            <a:off x="519113" y="1412875"/>
            <a:ext cx="83677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3600" b="1">
                <a:solidFill>
                  <a:srgbClr val="FF0000"/>
                </a:solidFill>
                <a:latin typeface="Times New Roman" panose="02020603050405020304" pitchFamily="18" charset="0"/>
                <a:cs typeface="Times New Roman" panose="02020603050405020304" pitchFamily="18" charset="0"/>
              </a:rPr>
              <a:t>Thí nghiệm trên cho ta thấy không khí gồm mấy thành phần chính?</a:t>
            </a:r>
          </a:p>
        </p:txBody>
      </p:sp>
      <p:sp>
        <p:nvSpPr>
          <p:cNvPr id="5" name="Rectangle 4">
            <a:extLst>
              <a:ext uri="{FF2B5EF4-FFF2-40B4-BE49-F238E27FC236}">
                <a16:creationId xmlns:a16="http://schemas.microsoft.com/office/drawing/2014/main" id="{7CB6B377-527A-4E9D-929D-401D6B476EC1}"/>
              </a:ext>
            </a:extLst>
          </p:cNvPr>
          <p:cNvSpPr>
            <a:spLocks noChangeArrowheads="1"/>
          </p:cNvSpPr>
          <p:nvPr/>
        </p:nvSpPr>
        <p:spPr bwMode="auto">
          <a:xfrm>
            <a:off x="519113" y="893763"/>
            <a:ext cx="8240712"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Không khí có 2 thành phần: </a:t>
            </a:r>
          </a:p>
          <a:p>
            <a:pPr eaLnBrk="1" hangingPunct="1">
              <a:spcBef>
                <a:spcPct val="0"/>
              </a:spcBef>
              <a:buClrTx/>
              <a:buSzTx/>
              <a:buFontTx/>
              <a:buNone/>
            </a:pPr>
            <a:endParaRPr lang="en-US" altLang="en-US" sz="48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 Một thành phần duy trì sự cháy.</a:t>
            </a:r>
          </a:p>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 Thành phần còn lại không duy trì sự cháy. </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B331E4C-8642-432A-9F77-F6A3DD6D4CF1}"/>
              </a:ext>
            </a:extLst>
          </p:cNvPr>
          <p:cNvSpPr>
            <a:spLocks noChangeArrowheads="1"/>
          </p:cNvSpPr>
          <p:nvPr/>
        </p:nvSpPr>
        <p:spPr bwMode="auto">
          <a:xfrm>
            <a:off x="309563" y="666750"/>
            <a:ext cx="8632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000" b="1">
                <a:solidFill>
                  <a:srgbClr val="FF0000"/>
                </a:solidFill>
                <a:latin typeface="Times New Roman" panose="02020603050405020304" pitchFamily="18" charset="0"/>
                <a:cs typeface="Times New Roman" panose="02020603050405020304" pitchFamily="18" charset="0"/>
              </a:rPr>
              <a:t>Không khí gồm ...thành phần chính là:</a:t>
            </a:r>
            <a:r>
              <a:rPr lang="en-US" altLang="en-US" sz="4000" b="1">
                <a:solidFill>
                  <a:srgbClr val="FF0000"/>
                </a:solidFill>
                <a:latin typeface=".VnTime" pitchFamily="34" charset="0"/>
              </a:rPr>
              <a:t> </a:t>
            </a:r>
            <a:endParaRPr lang="en-US" altLang="en-US" sz="4000">
              <a:solidFill>
                <a:srgbClr val="FF0000"/>
              </a:solidFill>
              <a:latin typeface="Arial" panose="020B0604020202020204" pitchFamily="34" charset="0"/>
            </a:endParaRPr>
          </a:p>
        </p:txBody>
      </p:sp>
      <p:sp>
        <p:nvSpPr>
          <p:cNvPr id="4" name="Rectangle 3">
            <a:extLst>
              <a:ext uri="{FF2B5EF4-FFF2-40B4-BE49-F238E27FC236}">
                <a16:creationId xmlns:a16="http://schemas.microsoft.com/office/drawing/2014/main" id="{547AC4D0-D370-4E9B-A9AB-DBB315A203A8}"/>
              </a:ext>
            </a:extLst>
          </p:cNvPr>
          <p:cNvSpPr>
            <a:spLocks noChangeArrowheads="1"/>
          </p:cNvSpPr>
          <p:nvPr/>
        </p:nvSpPr>
        <p:spPr bwMode="auto">
          <a:xfrm>
            <a:off x="320675" y="2074863"/>
            <a:ext cx="2682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VnTime" pitchFamily="34" charset="0"/>
              </a:rPr>
              <a:t>- KhÝ «-xi</a:t>
            </a:r>
            <a:endParaRPr lang="en-US" altLang="en-US" sz="4800">
              <a:latin typeface="Arial" panose="020B0604020202020204" pitchFamily="34" charset="0"/>
            </a:endParaRPr>
          </a:p>
        </p:txBody>
      </p:sp>
      <p:sp>
        <p:nvSpPr>
          <p:cNvPr id="5" name="Rectangle 4">
            <a:extLst>
              <a:ext uri="{FF2B5EF4-FFF2-40B4-BE49-F238E27FC236}">
                <a16:creationId xmlns:a16="http://schemas.microsoft.com/office/drawing/2014/main" id="{BDBE4F4C-DFB9-49D9-AC65-F46621DFE6DC}"/>
              </a:ext>
            </a:extLst>
          </p:cNvPr>
          <p:cNvSpPr>
            <a:spLocks noChangeArrowheads="1"/>
          </p:cNvSpPr>
          <p:nvPr/>
        </p:nvSpPr>
        <p:spPr bwMode="auto">
          <a:xfrm>
            <a:off x="309563" y="4354513"/>
            <a:ext cx="2692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400" b="1">
                <a:latin typeface=".VnTime" pitchFamily="34" charset="0"/>
              </a:rPr>
              <a:t>- KhÝ ni-t¬</a:t>
            </a:r>
            <a:endParaRPr lang="en-US" altLang="en-US" sz="4400">
              <a:latin typeface="Arial" panose="020B0604020202020204" pitchFamily="34" charset="0"/>
            </a:endParaRPr>
          </a:p>
        </p:txBody>
      </p:sp>
      <p:sp>
        <p:nvSpPr>
          <p:cNvPr id="6" name="Rectangle 5">
            <a:extLst>
              <a:ext uri="{FF2B5EF4-FFF2-40B4-BE49-F238E27FC236}">
                <a16:creationId xmlns:a16="http://schemas.microsoft.com/office/drawing/2014/main" id="{0DEA7E14-DDDE-4CB6-AE4B-83D7A8B81E2A}"/>
              </a:ext>
            </a:extLst>
          </p:cNvPr>
          <p:cNvSpPr>
            <a:spLocks noChangeArrowheads="1"/>
          </p:cNvSpPr>
          <p:nvPr/>
        </p:nvSpPr>
        <p:spPr bwMode="auto">
          <a:xfrm>
            <a:off x="338138" y="2074863"/>
            <a:ext cx="6696075"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Khí ô-xi </a:t>
            </a:r>
            <a:r>
              <a:rPr lang="en-US" altLang="en-US" sz="4800" b="1">
                <a:solidFill>
                  <a:srgbClr val="0000FF"/>
                </a:solidFill>
                <a:latin typeface="Times New Roman" panose="02020603050405020304" pitchFamily="18" charset="0"/>
                <a:cs typeface="Times New Roman" panose="02020603050405020304" pitchFamily="18" charset="0"/>
              </a:rPr>
              <a:t>duy trì sự cháy. </a:t>
            </a:r>
            <a:endParaRPr lang="en-US" altLang="en-US" sz="4800">
              <a:solidFill>
                <a:srgbClr val="0000FF"/>
              </a:solidFill>
              <a:latin typeface="Times New Roman" panose="02020603050405020304" pitchFamily="18" charset="0"/>
              <a:cs typeface="Times New Roman" panose="02020603050405020304" pitchFamily="18" charset="0"/>
            </a:endParaRPr>
          </a:p>
        </p:txBody>
      </p:sp>
      <p:sp>
        <p:nvSpPr>
          <p:cNvPr id="22534" name="Rectangle 6">
            <a:extLst>
              <a:ext uri="{FF2B5EF4-FFF2-40B4-BE49-F238E27FC236}">
                <a16:creationId xmlns:a16="http://schemas.microsoft.com/office/drawing/2014/main" id="{715D371F-05F4-462A-A3A3-30816A7BD775}"/>
              </a:ext>
            </a:extLst>
          </p:cNvPr>
          <p:cNvSpPr>
            <a:spLocks noChangeArrowheads="1"/>
          </p:cNvSpPr>
          <p:nvPr/>
        </p:nvSpPr>
        <p:spPr bwMode="auto">
          <a:xfrm>
            <a:off x="3690938" y="604838"/>
            <a:ext cx="4667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400" b="1">
                <a:latin typeface=".VnTime" pitchFamily="34" charset="0"/>
              </a:rPr>
              <a:t>2</a:t>
            </a:r>
            <a:endParaRPr lang="en-US" altLang="en-US" sz="4400">
              <a:latin typeface="Arial" panose="020B0604020202020204" pitchFamily="34" charset="0"/>
            </a:endParaRPr>
          </a:p>
        </p:txBody>
      </p:sp>
      <p:sp>
        <p:nvSpPr>
          <p:cNvPr id="8" name="Rectangle 7">
            <a:extLst>
              <a:ext uri="{FF2B5EF4-FFF2-40B4-BE49-F238E27FC236}">
                <a16:creationId xmlns:a16="http://schemas.microsoft.com/office/drawing/2014/main" id="{0B94AAAD-7B01-4113-8937-54301D3A5E64}"/>
              </a:ext>
            </a:extLst>
          </p:cNvPr>
          <p:cNvSpPr>
            <a:spLocks noChangeArrowheads="1"/>
          </p:cNvSpPr>
          <p:nvPr/>
        </p:nvSpPr>
        <p:spPr bwMode="auto">
          <a:xfrm>
            <a:off x="309563" y="4292600"/>
            <a:ext cx="861377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Khí ni-tơ </a:t>
            </a:r>
            <a:r>
              <a:rPr lang="en-US" altLang="en-US" sz="4800" b="1">
                <a:solidFill>
                  <a:srgbClr val="0000FF"/>
                </a:solidFill>
                <a:latin typeface="Times New Roman" panose="02020603050405020304" pitchFamily="18" charset="0"/>
                <a:cs typeface="Times New Roman" panose="02020603050405020304" pitchFamily="18" charset="0"/>
              </a:rPr>
              <a:t>không duy trì sự cháy.</a:t>
            </a:r>
            <a:endParaRPr lang="en-US" altLang="en-US" sz="48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k4">
            <a:extLst>
              <a:ext uri="{FF2B5EF4-FFF2-40B4-BE49-F238E27FC236}">
                <a16:creationId xmlns:a16="http://schemas.microsoft.com/office/drawing/2014/main" id="{2C696D9E-9F12-49F0-A76B-D8FA0A8A91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086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5" name="AutoShape 7">
            <a:extLst>
              <a:ext uri="{FF2B5EF4-FFF2-40B4-BE49-F238E27FC236}">
                <a16:creationId xmlns:a16="http://schemas.microsoft.com/office/drawing/2014/main" id="{C75D2F01-8A87-4D7E-9074-4B7C74D9116E}"/>
              </a:ext>
            </a:extLst>
          </p:cNvPr>
          <p:cNvSpPr>
            <a:spLocks noChangeArrowheads="1"/>
          </p:cNvSpPr>
          <p:nvPr/>
        </p:nvSpPr>
        <p:spPr bwMode="auto">
          <a:xfrm>
            <a:off x="4572000" y="838200"/>
            <a:ext cx="304800" cy="685800"/>
          </a:xfrm>
          <a:prstGeom prst="downArrow">
            <a:avLst>
              <a:gd name="adj1" fmla="val 50000"/>
              <a:gd name="adj2" fmla="val 56250"/>
            </a:avLst>
          </a:prstGeom>
          <a:solidFill>
            <a:srgbClr val="FF0000"/>
          </a:solidFill>
          <a:ln w="9525">
            <a:solidFill>
              <a:schemeClr val="tx1"/>
            </a:solidFill>
            <a:miter lim="800000"/>
            <a:headEnd/>
            <a:tailEnd/>
          </a:ln>
        </p:spPr>
        <p:txBody>
          <a:bodyPr wrap="none" anchor="ct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7896" name="AutoShape 8">
            <a:extLst>
              <a:ext uri="{FF2B5EF4-FFF2-40B4-BE49-F238E27FC236}">
                <a16:creationId xmlns:a16="http://schemas.microsoft.com/office/drawing/2014/main" id="{A93BCDB3-3AA2-4E1A-8A69-6F456B49A04E}"/>
              </a:ext>
            </a:extLst>
          </p:cNvPr>
          <p:cNvSpPr>
            <a:spLocks noChangeArrowheads="1"/>
          </p:cNvSpPr>
          <p:nvPr/>
        </p:nvSpPr>
        <p:spPr bwMode="auto">
          <a:xfrm>
            <a:off x="685800" y="3505200"/>
            <a:ext cx="685800" cy="228600"/>
          </a:xfrm>
          <a:prstGeom prst="rightArrow">
            <a:avLst>
              <a:gd name="adj1" fmla="val 50000"/>
              <a:gd name="adj2" fmla="val 75000"/>
            </a:avLst>
          </a:prstGeom>
          <a:solidFill>
            <a:srgbClr val="FF0000"/>
          </a:solidFill>
          <a:ln w="9525">
            <a:solidFill>
              <a:schemeClr val="tx1"/>
            </a:solidFill>
            <a:miter lim="800000"/>
            <a:headEnd/>
            <a:tailEnd/>
          </a:ln>
        </p:spPr>
        <p:txBody>
          <a:bodyPr wrap="none" anchor="ct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23557" name="AutoShape 9">
            <a:extLst>
              <a:ext uri="{FF2B5EF4-FFF2-40B4-BE49-F238E27FC236}">
                <a16:creationId xmlns:a16="http://schemas.microsoft.com/office/drawing/2014/main" id="{CE98D8AE-79F3-47AE-A6B2-CB1087122A47}"/>
              </a:ext>
            </a:extLst>
          </p:cNvPr>
          <p:cNvSpPr>
            <a:spLocks noChangeArrowheads="1"/>
          </p:cNvSpPr>
          <p:nvPr/>
        </p:nvSpPr>
        <p:spPr bwMode="auto">
          <a:xfrm>
            <a:off x="2971800" y="4786313"/>
            <a:ext cx="228600" cy="838200"/>
          </a:xfrm>
          <a:prstGeom prst="upArrow">
            <a:avLst>
              <a:gd name="adj1" fmla="val 50000"/>
              <a:gd name="adj2" fmla="val 91667"/>
            </a:avLst>
          </a:prstGeom>
          <a:solidFill>
            <a:srgbClr val="FF0000"/>
          </a:solidFill>
          <a:ln w="9525">
            <a:solidFill>
              <a:schemeClr val="tx1"/>
            </a:solidFill>
            <a:miter lim="800000"/>
            <a:headEnd/>
            <a:tailEnd/>
          </a:ln>
        </p:spPr>
        <p:txBody>
          <a:bodyPr wrap="none" anchor="ct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10000" accel="50000" decel="50000" fill="hold" grpId="0" nodeType="clickEffect">
                                  <p:stCondLst>
                                    <p:cond delay="0"/>
                                  </p:stCondLst>
                                  <p:childTnLst>
                                    <p:animMotion origin="layout" path="M 3.33333E-6 -2.90472E-6 L 3.33333E-6 0.08326 " pathEditMode="relative" rAng="0" ptsTypes="AA">
                                      <p:cBhvr>
                                        <p:cTn id="6" dur="2000" fill="hold"/>
                                        <p:tgtEl>
                                          <p:spTgt spid="37895"/>
                                        </p:tgtEl>
                                        <p:attrNameLst>
                                          <p:attrName>ppt_x</p:attrName>
                                          <p:attrName>ppt_y</p:attrName>
                                        </p:attrNameLst>
                                      </p:cBhvr>
                                      <p:rCtr x="0" y="416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63" presetClass="path" presetSubtype="0" repeatCount="10000" accel="50000" decel="50000" fill="hold" grpId="0" nodeType="clickEffect">
                                  <p:stCondLst>
                                    <p:cond delay="0"/>
                                  </p:stCondLst>
                                  <p:childTnLst>
                                    <p:animMotion origin="layout" path="M 1.38778E-17 4.53284E-7 L 0.07917 0.00555 " pathEditMode="relative" rAng="0" ptsTypes="AA">
                                      <p:cBhvr>
                                        <p:cTn id="10" dur="2000" fill="hold"/>
                                        <p:tgtEl>
                                          <p:spTgt spid="37896"/>
                                        </p:tgtEl>
                                        <p:attrNameLst>
                                          <p:attrName>ppt_x</p:attrName>
                                          <p:attrName>ppt_y</p:attrName>
                                        </p:attrNameLst>
                                      </p:cBhvr>
                                      <p:rCtr x="3958" y="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P spid="378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a:extLst>
              <a:ext uri="{FF2B5EF4-FFF2-40B4-BE49-F238E27FC236}">
                <a16:creationId xmlns:a16="http://schemas.microsoft.com/office/drawing/2014/main" id="{BA1ACECB-B080-48AC-BB7C-AED85D9BD8B3}"/>
              </a:ext>
            </a:extLst>
          </p:cNvPr>
          <p:cNvSpPr>
            <a:spLocks noChangeArrowheads="1"/>
          </p:cNvSpPr>
          <p:nvPr/>
        </p:nvSpPr>
        <p:spPr bwMode="auto">
          <a:xfrm>
            <a:off x="827088" y="476250"/>
            <a:ext cx="7848600"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Thành phần duy trì sự cháy có trong không khí là </a:t>
            </a:r>
            <a:r>
              <a:rPr lang="en-US" altLang="en-US" sz="4400" b="1">
                <a:solidFill>
                  <a:srgbClr val="FF0000"/>
                </a:solidFill>
                <a:latin typeface="Times New Roman" panose="02020603050405020304" pitchFamily="18" charset="0"/>
                <a:cs typeface="Times New Roman" panose="02020603050405020304" pitchFamily="18" charset="0"/>
              </a:rPr>
              <a:t>khí ô-xy</a:t>
            </a:r>
            <a:r>
              <a:rPr lang="en-US" altLang="en-US" sz="4400" b="1">
                <a:latin typeface="Times New Roman" panose="02020603050405020304" pitchFamily="18" charset="0"/>
                <a:cs typeface="Times New Roman" panose="02020603050405020304" pitchFamily="18" charset="0"/>
              </a:rPr>
              <a:t>. Thành phần khí không duy trì sự cháy là </a:t>
            </a:r>
            <a:r>
              <a:rPr lang="en-US" altLang="en-US" sz="4400" b="1">
                <a:solidFill>
                  <a:srgbClr val="FF0000"/>
                </a:solidFill>
                <a:latin typeface="Times New Roman" panose="02020603050405020304" pitchFamily="18" charset="0"/>
                <a:cs typeface="Times New Roman" panose="02020603050405020304" pitchFamily="18" charset="0"/>
              </a:rPr>
              <a:t>khí ni-tơ</a:t>
            </a:r>
            <a:r>
              <a:rPr lang="en-US" altLang="en-US" sz="4400" b="1">
                <a:latin typeface="Times New Roman" panose="02020603050405020304" pitchFamily="18" charset="0"/>
                <a:cs typeface="Times New Roman" panose="02020603050405020304" pitchFamily="18" charset="0"/>
              </a:rPr>
              <a:t>. Người ta đã chứng minh được rằng lượng khí ni-tơ trong không khí gấp 4 lần lượng khí ô-xy trong không khí. </a:t>
            </a:r>
          </a:p>
        </p:txBody>
      </p:sp>
    </p:spTree>
  </p:cSld>
  <p:clrMapOvr>
    <a:masterClrMapping/>
  </p:clrMapOvr>
  <p:transition spd="slow">
    <p:blinds/>
    <p:sndAc>
      <p:stSnd>
        <p:snd r:embed="rId2" name="chimes.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22532068-51C1-4E00-B810-9903959F19E6}"/>
              </a:ext>
            </a:extLst>
          </p:cNvPr>
          <p:cNvSpPr>
            <a:spLocks noChangeArrowheads="1"/>
          </p:cNvSpPr>
          <p:nvPr/>
        </p:nvSpPr>
        <p:spPr bwMode="auto">
          <a:xfrm>
            <a:off x="468313" y="260350"/>
            <a:ext cx="8496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2. Tìm một số thành phần khác của không khí.</a:t>
            </a:r>
            <a:endParaRPr lang="en-US" altLang="en-US" sz="48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E92141D4-6200-4CCA-B65B-442D71633077}"/>
              </a:ext>
            </a:extLst>
          </p:cNvPr>
          <p:cNvSpPr>
            <a:spLocks noChangeArrowheads="1"/>
          </p:cNvSpPr>
          <p:nvPr/>
        </p:nvSpPr>
        <p:spPr bwMode="auto">
          <a:xfrm>
            <a:off x="250825" y="2276475"/>
            <a:ext cx="84978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 Đọc thí nghiệm 2 trang 66.</a:t>
            </a:r>
          </a:p>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 Quan sát hiện tượng và giải thích hiện tượng. </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a:extLst>
              <a:ext uri="{FF2B5EF4-FFF2-40B4-BE49-F238E27FC236}">
                <a16:creationId xmlns:a16="http://schemas.microsoft.com/office/drawing/2014/main" id="{F9E8C0F7-0776-4280-898F-2F127F3E92AB}"/>
              </a:ext>
            </a:extLst>
          </p:cNvPr>
          <p:cNvSpPr txBox="1">
            <a:spLocks noChangeArrowheads="1"/>
          </p:cNvSpPr>
          <p:nvPr/>
        </p:nvSpPr>
        <p:spPr bwMode="auto">
          <a:xfrm>
            <a:off x="1752600" y="762000"/>
            <a:ext cx="6172200" cy="3968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pic>
        <p:nvPicPr>
          <p:cNvPr id="327685" name="Picture 5" descr="scan0241">
            <a:extLst>
              <a:ext uri="{FF2B5EF4-FFF2-40B4-BE49-F238E27FC236}">
                <a16:creationId xmlns:a16="http://schemas.microsoft.com/office/drawing/2014/main" id="{9C2656B9-341B-448A-A101-CAEA1AC88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500063"/>
            <a:ext cx="51054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86" name="Picture 6" descr="scan0240">
            <a:extLst>
              <a:ext uri="{FF2B5EF4-FFF2-40B4-BE49-F238E27FC236}">
                <a16:creationId xmlns:a16="http://schemas.microsoft.com/office/drawing/2014/main" id="{5E872C15-EC14-4869-BE39-945DD625C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714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5">
            <a:extLst>
              <a:ext uri="{FF2B5EF4-FFF2-40B4-BE49-F238E27FC236}">
                <a16:creationId xmlns:a16="http://schemas.microsoft.com/office/drawing/2014/main" id="{42B7880A-23BC-4B75-A63B-CF988EEACB32}"/>
              </a:ext>
            </a:extLst>
          </p:cNvPr>
          <p:cNvSpPr txBox="1">
            <a:spLocks noChangeArrowheads="1"/>
          </p:cNvSpPr>
          <p:nvPr/>
        </p:nvSpPr>
        <p:spPr bwMode="auto">
          <a:xfrm>
            <a:off x="571500" y="6262688"/>
            <a:ext cx="3857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b="1">
                <a:solidFill>
                  <a:srgbClr val="FF0000"/>
                </a:solidFill>
                <a:latin typeface="Times New Roman" panose="02020603050405020304" pitchFamily="18" charset="0"/>
                <a:cs typeface="Times New Roman" panose="02020603050405020304" pitchFamily="18" charset="0"/>
              </a:rPr>
              <a:t>Lọ nước vôi trong.</a:t>
            </a:r>
          </a:p>
        </p:txBody>
      </p:sp>
      <p:sp>
        <p:nvSpPr>
          <p:cNvPr id="16390" name="TextBox 6">
            <a:extLst>
              <a:ext uri="{FF2B5EF4-FFF2-40B4-BE49-F238E27FC236}">
                <a16:creationId xmlns:a16="http://schemas.microsoft.com/office/drawing/2014/main" id="{197B4268-8DE6-43FB-B17C-8D09D3628BE6}"/>
              </a:ext>
            </a:extLst>
          </p:cNvPr>
          <p:cNvSpPr txBox="1">
            <a:spLocks noChangeArrowheads="1"/>
          </p:cNvSpPr>
          <p:nvPr/>
        </p:nvSpPr>
        <p:spPr bwMode="auto">
          <a:xfrm>
            <a:off x="4143375" y="6262688"/>
            <a:ext cx="5357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b="1">
                <a:solidFill>
                  <a:srgbClr val="FF0000"/>
                </a:solidFill>
                <a:latin typeface="Times New Roman" panose="02020603050405020304" pitchFamily="18" charset="0"/>
                <a:cs typeface="Times New Roman" panose="02020603050405020304" pitchFamily="18" charset="0"/>
              </a:rPr>
              <a:t>Lọ nước vôi để sau vài ngày.</a:t>
            </a:r>
          </a:p>
        </p:txBody>
      </p:sp>
    </p:spTree>
  </p:cSld>
  <p:clrMapOvr>
    <a:masterClrMapping/>
  </p:clrMapOvr>
  <p:transition spd="slow">
    <p:blinds/>
    <p:sndAc>
      <p:stSnd>
        <p:snd r:embed="rId3"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686"/>
                                        </p:tgtEl>
                                        <p:attrNameLst>
                                          <p:attrName>style.visibility</p:attrName>
                                        </p:attrNameLst>
                                      </p:cBhvr>
                                      <p:to>
                                        <p:strVal val="visible"/>
                                      </p:to>
                                    </p:set>
                                    <p:animEffect transition="in" filter="blinds(horizontal)">
                                      <p:cBhvr>
                                        <p:cTn id="7" dur="500"/>
                                        <p:tgtEl>
                                          <p:spTgt spid="3276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ox(in)">
                                      <p:cBhvr>
                                        <p:cTn id="12" dur="5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27685"/>
                                        </p:tgtEl>
                                        <p:attrNameLst>
                                          <p:attrName>style.visibility</p:attrName>
                                        </p:attrNameLst>
                                      </p:cBhvr>
                                      <p:to>
                                        <p:strVal val="visible"/>
                                      </p:to>
                                    </p:set>
                                    <p:animEffect transition="in" filter="checkerboard(across)">
                                      <p:cBhvr>
                                        <p:cTn id="17" dur="500"/>
                                        <p:tgtEl>
                                          <p:spTgt spid="32768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6390"/>
                                        </p:tgtEl>
                                        <p:attrNameLst>
                                          <p:attrName>style.visibility</p:attrName>
                                        </p:attrNameLst>
                                      </p:cBhvr>
                                      <p:to>
                                        <p:strVal val="visible"/>
                                      </p:to>
                                    </p:set>
                                    <p:anim calcmode="lin" valueType="num">
                                      <p:cBhvr additive="base">
                                        <p:cTn id="22" dur="500" fill="hold"/>
                                        <p:tgtEl>
                                          <p:spTgt spid="16390"/>
                                        </p:tgtEl>
                                        <p:attrNameLst>
                                          <p:attrName>ppt_x</p:attrName>
                                        </p:attrNameLst>
                                      </p:cBhvr>
                                      <p:tavLst>
                                        <p:tav tm="0">
                                          <p:val>
                                            <p:strVal val="#ppt_x"/>
                                          </p:val>
                                        </p:tav>
                                        <p:tav tm="100000">
                                          <p:val>
                                            <p:strVal val="#ppt_x"/>
                                          </p:val>
                                        </p:tav>
                                      </p:tavLst>
                                    </p:anim>
                                    <p:anim calcmode="lin" valueType="num">
                                      <p:cBhvr additive="base">
                                        <p:cTn id="23"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55B22463-2D70-4201-B179-7F95D2912E98}"/>
              </a:ext>
            </a:extLst>
          </p:cNvPr>
          <p:cNvSpPr>
            <a:spLocks noChangeArrowheads="1"/>
          </p:cNvSpPr>
          <p:nvPr/>
        </p:nvSpPr>
        <p:spPr bwMode="auto">
          <a:xfrm>
            <a:off x="409575" y="620713"/>
            <a:ext cx="864235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000" b="1">
                <a:solidFill>
                  <a:srgbClr val="FF0000"/>
                </a:solidFill>
                <a:latin typeface="Times New Roman" panose="02020603050405020304" pitchFamily="18" charset="0"/>
                <a:cs typeface="Times New Roman" panose="02020603050405020304" pitchFamily="18" charset="0"/>
              </a:rPr>
              <a:t>Hiện tượng xảy ra qua thí nghiệm.</a:t>
            </a:r>
          </a:p>
        </p:txBody>
      </p:sp>
      <p:sp>
        <p:nvSpPr>
          <p:cNvPr id="3" name="Rectangle 2">
            <a:extLst>
              <a:ext uri="{FF2B5EF4-FFF2-40B4-BE49-F238E27FC236}">
                <a16:creationId xmlns:a16="http://schemas.microsoft.com/office/drawing/2014/main" id="{CF15EC21-81B8-4705-8CDA-9643933BB33F}"/>
              </a:ext>
            </a:extLst>
          </p:cNvPr>
          <p:cNvSpPr>
            <a:spLocks noChangeArrowheads="1"/>
          </p:cNvSpPr>
          <p:nvPr/>
        </p:nvSpPr>
        <p:spPr bwMode="auto">
          <a:xfrm>
            <a:off x="395288" y="1484313"/>
            <a:ext cx="79930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4400" b="1">
                <a:latin typeface="Times New Roman" panose="02020603050405020304" pitchFamily="18" charset="0"/>
                <a:cs typeface="Times New Roman" panose="02020603050405020304" pitchFamily="18" charset="0"/>
              </a:rPr>
              <a:t>Sau khi thổi vào lọ nước vôi trong nhiều lần, nước vôi không còn trong nữa mà đã bị đục. Hiện tượng đó là do trong hơi thở của chúng ta có khí các-bô-níc.</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261FAC50-BA23-4BF9-9B66-BE6F57E131E0}"/>
              </a:ext>
            </a:extLst>
          </p:cNvPr>
          <p:cNvSpPr>
            <a:spLocks noChangeArrowheads="1"/>
          </p:cNvSpPr>
          <p:nvPr/>
        </p:nvSpPr>
        <p:spPr bwMode="auto">
          <a:xfrm>
            <a:off x="539750" y="920750"/>
            <a:ext cx="8496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0000FF"/>
                </a:solidFill>
                <a:latin typeface="Times New Roman" panose="02020603050405020304" pitchFamily="18" charset="0"/>
                <a:cs typeface="Times New Roman" panose="02020603050405020304" pitchFamily="18" charset="0"/>
              </a:rPr>
              <a:t>Trong không khí và trong hơi thở của chúng ta có chứa khí </a:t>
            </a:r>
            <a:r>
              <a:rPr lang="en-US" altLang="en-US" sz="4800" b="1">
                <a:solidFill>
                  <a:srgbClr val="FF0000"/>
                </a:solidFill>
                <a:latin typeface="Times New Roman" panose="02020603050405020304" pitchFamily="18" charset="0"/>
                <a:cs typeface="Times New Roman" panose="02020603050405020304" pitchFamily="18" charset="0"/>
              </a:rPr>
              <a:t>các-bô-níc</a:t>
            </a:r>
            <a:r>
              <a:rPr lang="en-US" altLang="en-US" sz="4800" b="1">
                <a:solidFill>
                  <a:srgbClr val="0000FF"/>
                </a:solidFill>
                <a:latin typeface="Times New Roman" panose="02020603050405020304" pitchFamily="18" charset="0"/>
                <a:cs typeface="Times New Roman" panose="02020603050405020304" pitchFamily="18" charset="0"/>
              </a:rPr>
              <a:t>. Khí các-bô-níc gặp nước vôi trong sẽ tạo ra các hạt đá vôi rất nhỏ lơ lửng trong nước làm nước vôi vẩn đục.</a:t>
            </a:r>
          </a:p>
        </p:txBody>
      </p:sp>
    </p:spTree>
  </p:cSld>
  <p:clrMapOvr>
    <a:masterClrMapping/>
  </p:clrMapOvr>
  <p:transition spd="slow">
    <p:blinds/>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D392EFBB-F321-4BB0-98FB-7B3EDFC1C152}"/>
              </a:ext>
            </a:extLst>
          </p:cNvPr>
          <p:cNvSpPr>
            <a:spLocks noChangeArrowheads="1"/>
          </p:cNvSpPr>
          <p:nvPr/>
        </p:nvSpPr>
        <p:spPr bwMode="auto">
          <a:xfrm>
            <a:off x="539750" y="404813"/>
            <a:ext cx="8424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Hãy nêu những hoạt động sinh ra khí các-bô-níc?</a:t>
            </a:r>
          </a:p>
        </p:txBody>
      </p:sp>
      <p:sp>
        <p:nvSpPr>
          <p:cNvPr id="3" name="Rectangle 2">
            <a:extLst>
              <a:ext uri="{FF2B5EF4-FFF2-40B4-BE49-F238E27FC236}">
                <a16:creationId xmlns:a16="http://schemas.microsoft.com/office/drawing/2014/main" id="{897B1552-7C93-417F-ADD4-F1DDEBECB286}"/>
              </a:ext>
            </a:extLst>
          </p:cNvPr>
          <p:cNvSpPr>
            <a:spLocks noChangeArrowheads="1"/>
          </p:cNvSpPr>
          <p:nvPr/>
        </p:nvSpPr>
        <p:spPr bwMode="auto">
          <a:xfrm>
            <a:off x="684213" y="2459038"/>
            <a:ext cx="828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Quá trình hô hấp của người, động vật, thực vật; khi đun bếp; …</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1025415F-F065-49BC-9148-7FBFCCAE9720}"/>
              </a:ext>
            </a:extLst>
          </p:cNvPr>
          <p:cNvSpPr>
            <a:spLocks noChangeArrowheads="1"/>
          </p:cNvSpPr>
          <p:nvPr/>
        </p:nvSpPr>
        <p:spPr bwMode="auto">
          <a:xfrm>
            <a:off x="841969" y="1582926"/>
            <a:ext cx="763334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4000" b="1">
                <a:solidFill>
                  <a:srgbClr val="0000CC"/>
                </a:solidFill>
                <a:latin typeface="Times New Roman" panose="02020603050405020304" pitchFamily="18" charset="0"/>
                <a:cs typeface="Times New Roman" panose="02020603050405020304" pitchFamily="18" charset="0"/>
              </a:rPr>
              <a:t>Không khí có những tính chất gì?</a:t>
            </a:r>
          </a:p>
        </p:txBody>
      </p:sp>
      <p:sp>
        <p:nvSpPr>
          <p:cNvPr id="4" name="Text Box 5">
            <a:extLst>
              <a:ext uri="{FF2B5EF4-FFF2-40B4-BE49-F238E27FC236}">
                <a16:creationId xmlns:a16="http://schemas.microsoft.com/office/drawing/2014/main" id="{957115E1-1553-453E-A4C6-075BCBCF9231}"/>
              </a:ext>
            </a:extLst>
          </p:cNvPr>
          <p:cNvSpPr txBox="1">
            <a:spLocks noChangeArrowheads="1"/>
          </p:cNvSpPr>
          <p:nvPr/>
        </p:nvSpPr>
        <p:spPr bwMode="auto">
          <a:xfrm>
            <a:off x="827088" y="2852936"/>
            <a:ext cx="7777162" cy="258532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3600" b="1">
                <a:latin typeface="Times New Roman" panose="02020603050405020304" pitchFamily="18" charset="0"/>
                <a:cs typeface="Times New Roman" panose="02020603050405020304" pitchFamily="18" charset="0"/>
              </a:rPr>
              <a:t>- </a:t>
            </a:r>
            <a:r>
              <a:rPr lang="vi-VN" altLang="en-US" sz="3600" b="1">
                <a:latin typeface="Times New Roman" panose="02020603050405020304" pitchFamily="18" charset="0"/>
                <a:cs typeface="Times New Roman" panose="02020603050405020304" pitchFamily="18" charset="0"/>
              </a:rPr>
              <a:t>Kh</a:t>
            </a:r>
            <a:r>
              <a:rPr lang="en-US" altLang="en-US" sz="3600" b="1">
                <a:latin typeface="Times New Roman" panose="02020603050405020304" pitchFamily="18" charset="0"/>
                <a:cs typeface="Times New Roman" panose="02020603050405020304" pitchFamily="18" charset="0"/>
              </a:rPr>
              <a:t>ô</a:t>
            </a:r>
            <a:r>
              <a:rPr lang="vi-VN" altLang="en-US" sz="3600" b="1">
                <a:latin typeface="Times New Roman" panose="02020603050405020304" pitchFamily="18" charset="0"/>
                <a:cs typeface="Times New Roman" panose="02020603050405020304" pitchFamily="18" charset="0"/>
              </a:rPr>
              <a:t>ng </a:t>
            </a:r>
            <a:r>
              <a:rPr lang="en-US" altLang="en-US" sz="3600" b="1">
                <a:latin typeface="Times New Roman" panose="02020603050405020304" pitchFamily="18" charset="0"/>
                <a:cs typeface="Times New Roman" panose="02020603050405020304" pitchFamily="18" charset="0"/>
              </a:rPr>
              <a:t>khí trong</a:t>
            </a:r>
            <a:r>
              <a:rPr lang="vi-VN" altLang="en-US" sz="3600" b="1">
                <a:latin typeface="Times New Roman" panose="02020603050405020304" pitchFamily="18" charset="0"/>
                <a:cs typeface="Times New Roman" panose="02020603050405020304" pitchFamily="18" charset="0"/>
              </a:rPr>
              <a:t> suốt không màu không mùi không vị không có hình dạng nhất định</a:t>
            </a:r>
            <a:r>
              <a:rPr lang="en-US" altLang="en-US" sz="3600" b="1">
                <a:latin typeface="Times New Roman" panose="02020603050405020304" pitchFamily="18" charset="0"/>
                <a:cs typeface="Times New Roman" panose="02020603050405020304" pitchFamily="18" charset="0"/>
              </a:rPr>
              <a:t>.</a:t>
            </a:r>
          </a:p>
          <a:p>
            <a:pPr eaLnBrk="1" hangingPunct="1">
              <a:spcBef>
                <a:spcPct val="50000"/>
              </a:spcBef>
              <a:buClrTx/>
              <a:buSzTx/>
              <a:buFontTx/>
              <a:buNone/>
            </a:pPr>
            <a:r>
              <a:rPr lang="en-US" altLang="en-US" sz="3600" b="1">
                <a:latin typeface="Times New Roman" panose="02020603050405020304" pitchFamily="18" charset="0"/>
                <a:cs typeface="Times New Roman" panose="02020603050405020304" pitchFamily="18" charset="0"/>
              </a:rPr>
              <a:t>-K</a:t>
            </a:r>
            <a:r>
              <a:rPr lang="vi-VN" altLang="en-US" sz="3600" b="1">
                <a:latin typeface="Times New Roman" panose="02020603050405020304" pitchFamily="18" charset="0"/>
                <a:cs typeface="Times New Roman" panose="02020603050405020304" pitchFamily="18" charset="0"/>
              </a:rPr>
              <a:t>hông khí có thể nén lại hoặc giãn</a:t>
            </a:r>
            <a:r>
              <a:rPr lang="en-US" altLang="en-US" sz="3600" b="1">
                <a:latin typeface="Times New Roman" panose="02020603050405020304" pitchFamily="18" charset="0"/>
                <a:cs typeface="Times New Roman" panose="02020603050405020304" pitchFamily="18" charset="0"/>
              </a:rPr>
              <a:t> ra.</a:t>
            </a:r>
            <a:endParaRPr lang="en-US" altLang="en-US" sz="3600" b="1">
              <a:solidFill>
                <a:srgbClr val="660066"/>
              </a:solidFill>
              <a:latin typeface="Times New Roman" panose="02020603050405020304" pitchFamily="18" charset="0"/>
              <a:cs typeface="Times New Roman" panose="02020603050405020304" pitchFamily="18" charset="0"/>
            </a:endParaRPr>
          </a:p>
        </p:txBody>
      </p:sp>
      <p:sp>
        <p:nvSpPr>
          <p:cNvPr id="5" name="TextBox 13">
            <a:extLst>
              <a:ext uri="{FF2B5EF4-FFF2-40B4-BE49-F238E27FC236}">
                <a16:creationId xmlns:a16="http://schemas.microsoft.com/office/drawing/2014/main" id="{D3505AEC-65F7-4D75-AB67-A1A5560098D5}"/>
              </a:ext>
            </a:extLst>
          </p:cNvPr>
          <p:cNvSpPr txBox="1">
            <a:spLocks noChangeArrowheads="1"/>
          </p:cNvSpPr>
          <p:nvPr/>
        </p:nvSpPr>
        <p:spPr bwMode="auto">
          <a:xfrm>
            <a:off x="524669" y="481708"/>
            <a:ext cx="83820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ctr" eaLnBrk="1" hangingPunct="1">
              <a:lnSpc>
                <a:spcPct val="120000"/>
              </a:lnSpc>
              <a:spcBef>
                <a:spcPct val="0"/>
              </a:spcBef>
              <a:buClrTx/>
              <a:buSzTx/>
              <a:buFontTx/>
              <a:buNone/>
            </a:pPr>
            <a:r>
              <a:rPr lang="en-US" altLang="en-US" sz="6000" b="1">
                <a:solidFill>
                  <a:srgbClr val="FF0000"/>
                </a:solidFill>
                <a:latin typeface="Times New Roman" panose="02020603050405020304" pitchFamily="18" charset="0"/>
                <a:cs typeface="Times New Roman" panose="02020603050405020304" pitchFamily="18" charset="0"/>
              </a:rPr>
              <a:t>KHỞI ĐỘNG</a:t>
            </a:r>
            <a:endParaRPr lang="en-US" altLang="en-US" sz="6000" b="1">
              <a:solidFill>
                <a:srgbClr val="FF0000"/>
              </a:solidFill>
              <a:latin typeface="Times New Roman" panose="02020603050405020304" pitchFamily="18" charset="0"/>
              <a:ea typeface="HP001 5Ha" pitchFamily="34" charset="-127"/>
              <a:cs typeface="Times New Roman" panose="02020603050405020304" pitchFamily="18"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a:extLst>
              <a:ext uri="{FF2B5EF4-FFF2-40B4-BE49-F238E27FC236}">
                <a16:creationId xmlns:a16="http://schemas.microsoft.com/office/drawing/2014/main" id="{5164F3A5-91B1-402A-9900-B9255F66457F}"/>
              </a:ext>
            </a:extLst>
          </p:cNvPr>
          <p:cNvSpPr>
            <a:spLocks noChangeArrowheads="1"/>
          </p:cNvSpPr>
          <p:nvPr/>
        </p:nvSpPr>
        <p:spPr bwMode="auto">
          <a:xfrm>
            <a:off x="323850" y="1374775"/>
            <a:ext cx="85693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Quan sát hình 4, 5 trang 67 SGK và kể thêm những thành phần khác có trong không khí.</a:t>
            </a:r>
          </a:p>
        </p:txBody>
      </p:sp>
      <p:sp>
        <p:nvSpPr>
          <p:cNvPr id="3" name="Rectangle 2">
            <a:extLst>
              <a:ext uri="{FF2B5EF4-FFF2-40B4-BE49-F238E27FC236}">
                <a16:creationId xmlns:a16="http://schemas.microsoft.com/office/drawing/2014/main" id="{FDEEAB90-2531-4220-8F13-8B1C41296713}"/>
              </a:ext>
            </a:extLst>
          </p:cNvPr>
          <p:cNvSpPr>
            <a:spLocks noChangeArrowheads="1"/>
          </p:cNvSpPr>
          <p:nvPr/>
        </p:nvSpPr>
        <p:spPr bwMode="auto">
          <a:xfrm>
            <a:off x="357188" y="3822700"/>
            <a:ext cx="8786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vi-VN" altLang="en-US" sz="4800" b="1">
                <a:latin typeface="Times New Roman" panose="02020603050405020304" pitchFamily="18" charset="0"/>
                <a:cs typeface="Times New Roman" panose="02020603050405020304" pitchFamily="18" charset="0"/>
              </a:rPr>
              <a:t>-</a:t>
            </a:r>
            <a:r>
              <a:rPr lang="en-US" altLang="en-US" sz="4800" b="1">
                <a:latin typeface="Times New Roman" panose="02020603050405020304" pitchFamily="18" charset="0"/>
                <a:cs typeface="Times New Roman" panose="02020603050405020304" pitchFamily="18" charset="0"/>
              </a:rPr>
              <a:t> Bụi, khí độc, vi khuẩn…</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AD3E4462-69B3-4759-BAD4-E85FEAA9B195}"/>
              </a:ext>
            </a:extLst>
          </p:cNvPr>
          <p:cNvSpPr>
            <a:spLocks noChangeArrowheads="1"/>
          </p:cNvSpPr>
          <p:nvPr/>
        </p:nvSpPr>
        <p:spPr bwMode="auto">
          <a:xfrm>
            <a:off x="250825" y="1173163"/>
            <a:ext cx="8642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Trong không khí, có những thành phần nào?</a:t>
            </a:r>
          </a:p>
        </p:txBody>
      </p:sp>
      <p:sp>
        <p:nvSpPr>
          <p:cNvPr id="3" name="Rectangle 2">
            <a:extLst>
              <a:ext uri="{FF2B5EF4-FFF2-40B4-BE49-F238E27FC236}">
                <a16:creationId xmlns:a16="http://schemas.microsoft.com/office/drawing/2014/main" id="{F07CF301-4FFF-47AB-A630-060765EF501E}"/>
              </a:ext>
            </a:extLst>
          </p:cNvPr>
          <p:cNvSpPr>
            <a:spLocks noChangeArrowheads="1"/>
          </p:cNvSpPr>
          <p:nvPr/>
        </p:nvSpPr>
        <p:spPr bwMode="auto">
          <a:xfrm>
            <a:off x="250825" y="3298825"/>
            <a:ext cx="8642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 </a:t>
            </a:r>
            <a:r>
              <a:rPr lang="vi-VN" altLang="en-US" sz="4800" b="1">
                <a:latin typeface="Times New Roman" panose="02020603050405020304" pitchFamily="18" charset="0"/>
                <a:cs typeface="Times New Roman" panose="02020603050405020304" pitchFamily="18" charset="0"/>
              </a:rPr>
              <a:t>Ô-xi, ni-tơ, các-bô-níc, hơi nước, vi khuẩn…</a:t>
            </a:r>
            <a:endParaRPr lang="en-US" altLang="en-US" sz="4800" b="1">
              <a:latin typeface="Times New Roman" panose="02020603050405020304" pitchFamily="18" charset="0"/>
              <a:cs typeface="Times New Roman" panose="02020603050405020304" pitchFamily="18"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k9">
            <a:extLst>
              <a:ext uri="{FF2B5EF4-FFF2-40B4-BE49-F238E27FC236}">
                <a16:creationId xmlns:a16="http://schemas.microsoft.com/office/drawing/2014/main" id="{AC19ADF2-9C68-40B2-B90E-2D9B9E41E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4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10">
            <a:extLst>
              <a:ext uri="{FF2B5EF4-FFF2-40B4-BE49-F238E27FC236}">
                <a16:creationId xmlns:a16="http://schemas.microsoft.com/office/drawing/2014/main" id="{030AF076-C996-41A7-AF47-0FA28116C9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6" descr="hoi nuc">
            <a:extLst>
              <a:ext uri="{FF2B5EF4-FFF2-40B4-BE49-F238E27FC236}">
                <a16:creationId xmlns:a16="http://schemas.microsoft.com/office/drawing/2014/main" id="{7BAC4AA4-C89D-4293-A6F4-9CCEC9114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p:sndAc>
      <p:stSnd>
        <p:snd r:embed="rId2" name="chimes.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750BB48E-4284-40C0-B2A1-BB7D4F6CD8C7}"/>
              </a:ext>
            </a:extLst>
          </p:cNvPr>
          <p:cNvSpPr>
            <a:spLocks noChangeArrowheads="1"/>
          </p:cNvSpPr>
          <p:nvPr/>
        </p:nvSpPr>
        <p:spPr bwMode="auto">
          <a:xfrm>
            <a:off x="611188" y="1552575"/>
            <a:ext cx="8208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Khói bụi, vi khuẩn có ảnh hưởng gì đối với sức khoẻ con người?</a:t>
            </a:r>
          </a:p>
        </p:txBody>
      </p:sp>
    </p:spTree>
  </p:cSld>
  <p:clrMapOvr>
    <a:masterClrMapping/>
  </p:clrMapOvr>
  <p:transition spd="slow">
    <p:blinds/>
    <p:sndAc>
      <p:stSnd>
        <p:snd r:embed="rId2"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E99445CB-3983-4DE0-BBDA-AE064DC7FEC9}"/>
              </a:ext>
            </a:extLst>
          </p:cNvPr>
          <p:cNvSpPr>
            <a:spLocks noChangeArrowheads="1"/>
          </p:cNvSpPr>
          <p:nvPr/>
        </p:nvSpPr>
        <p:spPr bwMode="auto">
          <a:xfrm>
            <a:off x="755650" y="1268413"/>
            <a:ext cx="74358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600" b="1">
                <a:solidFill>
                  <a:srgbClr val="0000FF"/>
                </a:solidFill>
                <a:latin typeface="Times New Roman" panose="02020603050405020304" pitchFamily="18" charset="0"/>
                <a:cs typeface="Times New Roman" panose="02020603050405020304" pitchFamily="18" charset="0"/>
              </a:rPr>
              <a:t>Rất nhiều các hoạt động của con người đang ngày càng làm tăng lượng khí các-bô-níc làm mất cân bằng các thành phần không khí, </a:t>
            </a:r>
            <a:r>
              <a:rPr lang="vi-VN" altLang="en-US" sz="3600" b="1">
                <a:solidFill>
                  <a:srgbClr val="FF0000"/>
                </a:solidFill>
                <a:latin typeface="Times New Roman" panose="02020603050405020304" pitchFamily="18" charset="0"/>
                <a:cs typeface="Times New Roman" panose="02020603050405020304" pitchFamily="18" charset="0"/>
              </a:rPr>
              <a:t>ảnh hưởng nghiêm trọng </a:t>
            </a:r>
            <a:r>
              <a:rPr lang="vi-VN" altLang="en-US" sz="3600" b="1">
                <a:solidFill>
                  <a:srgbClr val="0000FF"/>
                </a:solidFill>
                <a:latin typeface="Times New Roman" panose="02020603050405020304" pitchFamily="18" charset="0"/>
                <a:cs typeface="Times New Roman" panose="02020603050405020304" pitchFamily="18" charset="0"/>
              </a:rPr>
              <a:t>đến cuộc sống của con người, động vật, thực vật.</a:t>
            </a:r>
            <a:endParaRPr lang="en-US" altLang="en-US" sz="36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spd="slow">
    <p:blinds/>
    <p:sndAc>
      <p:stSnd>
        <p:snd r:embed="rId2" name="chimes.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A43AAA37-15DC-4E1D-9C88-583A0E4ACC33}"/>
              </a:ext>
            </a:extLst>
          </p:cNvPr>
          <p:cNvSpPr>
            <a:spLocks noChangeArrowheads="1"/>
          </p:cNvSpPr>
          <p:nvPr/>
        </p:nvSpPr>
        <p:spPr bwMode="auto">
          <a:xfrm>
            <a:off x="611188" y="1628775"/>
            <a:ext cx="8353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Ta cần làm gì để hạn chế khói bụi, vi khuẩn?</a:t>
            </a:r>
          </a:p>
        </p:txBody>
      </p:sp>
    </p:spTree>
  </p:cSld>
  <p:clrMapOvr>
    <a:masterClrMapping/>
  </p:clrMapOvr>
  <p:transition spd="slow">
    <p:blinds/>
    <p:sndAc>
      <p:stSnd>
        <p:snd r:embed="rId2" name="chimes.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news_3653">
            <a:extLst>
              <a:ext uri="{FF2B5EF4-FFF2-40B4-BE49-F238E27FC236}">
                <a16:creationId xmlns:a16="http://schemas.microsoft.com/office/drawing/2014/main" id="{D224D8C4-CA85-4AB9-8704-1F1A48D8D3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9939" name="Text Box 3">
            <a:extLst>
              <a:ext uri="{FF2B5EF4-FFF2-40B4-BE49-F238E27FC236}">
                <a16:creationId xmlns:a16="http://schemas.microsoft.com/office/drawing/2014/main" id="{CF55CF38-5370-43C0-8888-B289DA293ADD}"/>
              </a:ext>
            </a:extLst>
          </p:cNvPr>
          <p:cNvSpPr txBox="1">
            <a:spLocks noChangeArrowheads="1"/>
          </p:cNvSpPr>
          <p:nvPr/>
        </p:nvSpPr>
        <p:spPr bwMode="auto">
          <a:xfrm>
            <a:off x="2133600" y="6096000"/>
            <a:ext cx="4495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1800">
              <a:latin typeface="Arial" panose="020B0604020202020204" pitchFamily="34" charset="0"/>
            </a:endParaRPr>
          </a:p>
        </p:txBody>
      </p:sp>
      <p:sp>
        <p:nvSpPr>
          <p:cNvPr id="39940" name="Text Box 4">
            <a:extLst>
              <a:ext uri="{FF2B5EF4-FFF2-40B4-BE49-F238E27FC236}">
                <a16:creationId xmlns:a16="http://schemas.microsoft.com/office/drawing/2014/main" id="{405AD325-F22F-4FAB-BEEF-CB6FA90D7843}"/>
              </a:ext>
            </a:extLst>
          </p:cNvPr>
          <p:cNvSpPr txBox="1">
            <a:spLocks noChangeArrowheads="1"/>
          </p:cNvSpPr>
          <p:nvPr/>
        </p:nvSpPr>
        <p:spPr bwMode="auto">
          <a:xfrm>
            <a:off x="1981200" y="5943600"/>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ctr" eaLnBrk="1" hangingPunct="1">
              <a:spcBef>
                <a:spcPct val="50000"/>
              </a:spcBef>
              <a:buClrTx/>
              <a:buSzTx/>
              <a:buFontTx/>
              <a:buNone/>
            </a:pPr>
            <a:r>
              <a:rPr lang="en-US" altLang="en-US" sz="3200" b="1">
                <a:solidFill>
                  <a:srgbClr val="0033CC"/>
                </a:solidFill>
                <a:latin typeface="Arial" panose="020B0604020202020204" pitchFamily="34" charset="0"/>
              </a:rPr>
              <a:t>BẢO VỆ MÔI TRƯỜNG</a:t>
            </a:r>
          </a:p>
        </p:txBody>
      </p:sp>
    </p:spTree>
  </p:cSld>
  <p:clrMapOvr>
    <a:masterClrMapping/>
  </p:clrMapOvr>
  <p:transition spd="slow">
    <p:blinds/>
    <p:sndAc>
      <p:stSnd>
        <p:snd r:embed="rId2" name="chimes.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D2DACABE-FEFD-46B0-B0F2-E8F218601C8B}"/>
              </a:ext>
            </a:extLst>
          </p:cNvPr>
          <p:cNvSpPr>
            <a:spLocks noChangeArrowheads="1"/>
          </p:cNvSpPr>
          <p:nvPr/>
        </p:nvSpPr>
        <p:spPr bwMode="auto">
          <a:xfrm>
            <a:off x="684213" y="674688"/>
            <a:ext cx="77755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4400" b="1">
                <a:solidFill>
                  <a:srgbClr val="FF0000"/>
                </a:solidFill>
                <a:latin typeface="Times New Roman" panose="02020603050405020304" pitchFamily="18" charset="0"/>
                <a:cs typeface="Times New Roman" panose="02020603050405020304" pitchFamily="18" charset="0"/>
              </a:rPr>
              <a:t>Trong bầu khí quyển của Trái Đất:</a:t>
            </a:r>
          </a:p>
          <a:p>
            <a:pPr algn="just"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-Nitơ chiếm khoảng 78%.</a:t>
            </a:r>
          </a:p>
          <a:p>
            <a:pPr algn="just"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 Ô-xy chiếm khoảng 21%. </a:t>
            </a:r>
          </a:p>
          <a:p>
            <a:pPr algn="just"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-Hai khí này chiếm tới 99% nhưng vai trò điều hòa khí hậu của Trái Đất lại thuộc về 1% khí còn lại, đó là </a:t>
            </a:r>
            <a:r>
              <a:rPr lang="en-US" altLang="en-US" sz="4400" b="1">
                <a:solidFill>
                  <a:srgbClr val="FF0000"/>
                </a:solidFill>
                <a:latin typeface="Times New Roman" panose="02020603050405020304" pitchFamily="18" charset="0"/>
                <a:cs typeface="Times New Roman" panose="02020603050405020304" pitchFamily="18" charset="0"/>
              </a:rPr>
              <a:t>khí nhà kính. </a:t>
            </a:r>
          </a:p>
        </p:txBody>
      </p:sp>
    </p:spTree>
  </p:cSld>
  <p:clrMapOvr>
    <a:masterClrMapping/>
  </p:clrMapOvr>
  <p:transition spd="slow">
    <p:blinds/>
    <p:sndAc>
      <p:stSnd>
        <p:snd r:embed="rId2"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DB65AEC2-CAB5-45F8-B1FE-08C7C362AE83}"/>
              </a:ext>
            </a:extLst>
          </p:cNvPr>
          <p:cNvSpPr>
            <a:spLocks noChangeArrowheads="1"/>
          </p:cNvSpPr>
          <p:nvPr/>
        </p:nvSpPr>
        <p:spPr bwMode="auto">
          <a:xfrm>
            <a:off x="611188" y="1120775"/>
            <a:ext cx="7921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4800" b="1">
                <a:solidFill>
                  <a:srgbClr val="0000CC"/>
                </a:solidFill>
                <a:latin typeface="Times New Roman" panose="02020603050405020304" pitchFamily="18" charset="0"/>
                <a:cs typeface="Times New Roman" panose="02020603050405020304" pitchFamily="18" charset="0"/>
              </a:rPr>
              <a:t>Nêu ứng dụng về tính chất của không khí trong đời sống hằng ngày.</a:t>
            </a:r>
          </a:p>
        </p:txBody>
      </p:sp>
      <p:sp>
        <p:nvSpPr>
          <p:cNvPr id="4" name="Text Box 7">
            <a:extLst>
              <a:ext uri="{FF2B5EF4-FFF2-40B4-BE49-F238E27FC236}">
                <a16:creationId xmlns:a16="http://schemas.microsoft.com/office/drawing/2014/main" id="{A3D9C1AC-A6D0-4006-9512-9A98917FA111}"/>
              </a:ext>
            </a:extLst>
          </p:cNvPr>
          <p:cNvSpPr txBox="1">
            <a:spLocks noChangeArrowheads="1"/>
          </p:cNvSpPr>
          <p:nvPr/>
        </p:nvSpPr>
        <p:spPr bwMode="auto">
          <a:xfrm>
            <a:off x="684213" y="908050"/>
            <a:ext cx="7848600" cy="3786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just" eaLnBrk="1" hangingPunct="1">
              <a:spcBef>
                <a:spcPct val="5000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V</a:t>
            </a:r>
            <a:r>
              <a:rPr lang="vi-VN" altLang="en-US" sz="4800" b="1">
                <a:solidFill>
                  <a:srgbClr val="FF0000"/>
                </a:solidFill>
                <a:latin typeface="Times New Roman" panose="02020603050405020304" pitchFamily="18" charset="0"/>
                <a:cs typeface="Times New Roman" panose="02020603050405020304" pitchFamily="18" charset="0"/>
              </a:rPr>
              <a:t>í dụ</a:t>
            </a:r>
            <a:r>
              <a:rPr lang="en-US" altLang="en-US" sz="4800" b="1">
                <a:solidFill>
                  <a:srgbClr val="FF0000"/>
                </a:solidFill>
                <a:latin typeface="Times New Roman" panose="02020603050405020304" pitchFamily="18" charset="0"/>
                <a:cs typeface="Times New Roman" panose="02020603050405020304" pitchFamily="18" charset="0"/>
              </a:rPr>
              <a:t> </a:t>
            </a:r>
            <a:r>
              <a:rPr lang="vi-VN" altLang="en-US" sz="4800" b="1">
                <a:solidFill>
                  <a:srgbClr val="FF0000"/>
                </a:solidFill>
                <a:latin typeface="Times New Roman" panose="02020603050405020304" pitchFamily="18" charset="0"/>
                <a:cs typeface="Times New Roman" panose="02020603050405020304" pitchFamily="18" charset="0"/>
              </a:rPr>
              <a:t>ứng </a:t>
            </a:r>
            <a:r>
              <a:rPr lang="en-US" altLang="en-US" sz="4800" b="1">
                <a:solidFill>
                  <a:srgbClr val="FF0000"/>
                </a:solidFill>
                <a:latin typeface="Times New Roman" panose="02020603050405020304" pitchFamily="18" charset="0"/>
                <a:cs typeface="Times New Roman" panose="02020603050405020304" pitchFamily="18" charset="0"/>
              </a:rPr>
              <a:t>dụng </a:t>
            </a:r>
            <a:r>
              <a:rPr lang="vi-VN" altLang="en-US" sz="4800" b="1">
                <a:solidFill>
                  <a:srgbClr val="FF0000"/>
                </a:solidFill>
                <a:latin typeface="Times New Roman" panose="02020603050405020304" pitchFamily="18" charset="0"/>
                <a:cs typeface="Times New Roman" panose="02020603050405020304" pitchFamily="18" charset="0"/>
              </a:rPr>
              <a:t>một số tính chất của không khí</a:t>
            </a:r>
            <a:r>
              <a:rPr lang="en-US" altLang="en-US" sz="4800" b="1">
                <a:solidFill>
                  <a:srgbClr val="FF0000"/>
                </a:solidFill>
                <a:latin typeface="Times New Roman" panose="02020603050405020304" pitchFamily="18" charset="0"/>
                <a:cs typeface="Times New Roman" panose="02020603050405020304" pitchFamily="18" charset="0"/>
              </a:rPr>
              <a:t>:</a:t>
            </a:r>
            <a:r>
              <a:rPr lang="en-US" altLang="en-US" sz="4800" b="1">
                <a:solidFill>
                  <a:srgbClr val="CC0000"/>
                </a:solidFill>
                <a:latin typeface="Times New Roman" panose="02020603050405020304" pitchFamily="18" charset="0"/>
                <a:cs typeface="Times New Roman" panose="02020603050405020304" pitchFamily="18" charset="0"/>
              </a:rPr>
              <a:t> </a:t>
            </a:r>
            <a:r>
              <a:rPr lang="vi-VN" altLang="en-US" sz="4800" b="1">
                <a:solidFill>
                  <a:srgbClr val="3333FF"/>
                </a:solidFill>
                <a:latin typeface="Times New Roman" panose="02020603050405020304" pitchFamily="18" charset="0"/>
                <a:cs typeface="Times New Roman" panose="02020603050405020304" pitchFamily="18" charset="0"/>
              </a:rPr>
              <a:t>bơm bóng bay bơm xe đạp bơm xe máy, ô tô bơm phao bơi làm bơm tiêm </a:t>
            </a:r>
            <a:r>
              <a:rPr lang="en-US" altLang="en-US" sz="4800" b="1">
                <a:solidFill>
                  <a:srgbClr val="3333FF"/>
                </a:solidFill>
                <a:latin typeface="Times New Roman" panose="02020603050405020304" pitchFamily="18" charset="0"/>
                <a:cs typeface="Times New Roman" panose="02020603050405020304" pitchFamily="18" charset="0"/>
              </a:rPr>
              <a:t>,….</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69BEFBD6-818F-4B92-9A49-C8C312CB35A0}"/>
              </a:ext>
            </a:extLst>
          </p:cNvPr>
          <p:cNvSpPr>
            <a:spLocks noChangeArrowheads="1"/>
          </p:cNvSpPr>
          <p:nvPr/>
        </p:nvSpPr>
        <p:spPr bwMode="auto">
          <a:xfrm>
            <a:off x="755650" y="476250"/>
            <a:ext cx="7850188" cy="551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400" b="1">
                <a:solidFill>
                  <a:srgbClr val="FF0000"/>
                </a:solidFill>
                <a:latin typeface="Times New Roman" panose="02020603050405020304" pitchFamily="18" charset="0"/>
                <a:cs typeface="Times New Roman" panose="02020603050405020304" pitchFamily="18" charset="0"/>
              </a:rPr>
              <a:t>Các khí nhà kính chính bao gồm: </a:t>
            </a:r>
          </a:p>
          <a:p>
            <a:pPr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 Hơi nước</a:t>
            </a:r>
          </a:p>
          <a:p>
            <a:pPr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 Đioxit cacbon (CO</a:t>
            </a:r>
            <a:r>
              <a:rPr lang="en-US" altLang="en-US" sz="4400" b="1" baseline="-25000">
                <a:solidFill>
                  <a:srgbClr val="0000FF"/>
                </a:solidFill>
                <a:latin typeface="Times New Roman" panose="02020603050405020304" pitchFamily="18" charset="0"/>
                <a:cs typeface="Times New Roman" panose="02020603050405020304" pitchFamily="18" charset="0"/>
              </a:rPr>
              <a:t>2</a:t>
            </a:r>
            <a:r>
              <a:rPr lang="en-US" altLang="en-US" sz="4400" b="1">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 Mêtan (CH</a:t>
            </a:r>
            <a:r>
              <a:rPr lang="en-US" altLang="en-US" sz="4400" b="1" baseline="-25000">
                <a:solidFill>
                  <a:srgbClr val="0000FF"/>
                </a:solidFill>
                <a:latin typeface="Times New Roman" panose="02020603050405020304" pitchFamily="18" charset="0"/>
                <a:cs typeface="Times New Roman" panose="02020603050405020304" pitchFamily="18" charset="0"/>
              </a:rPr>
              <a:t>4</a:t>
            </a:r>
            <a:r>
              <a:rPr lang="en-US" altLang="en-US" sz="4400" b="1">
                <a:solidFill>
                  <a:srgbClr val="0000FF"/>
                </a:solidFill>
                <a:latin typeface="Times New Roman" panose="02020603050405020304" pitchFamily="18" charset="0"/>
                <a:cs typeface="Times New Roman" panose="02020603050405020304" pitchFamily="18" charset="0"/>
              </a:rPr>
              <a:t>)</a:t>
            </a:r>
          </a:p>
          <a:p>
            <a:pPr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 Nitơ oxit (N2O). </a:t>
            </a:r>
          </a:p>
          <a:p>
            <a:pPr eaLnBrk="1" hangingPunct="1">
              <a:spcBef>
                <a:spcPct val="0"/>
              </a:spcBef>
              <a:buClrTx/>
              <a:buSzTx/>
              <a:buFontTx/>
              <a:buNone/>
            </a:pPr>
            <a:r>
              <a:rPr lang="en-US" altLang="en-US" sz="4400" b="1">
                <a:solidFill>
                  <a:srgbClr val="0000FF"/>
                </a:solidFill>
                <a:latin typeface="Times New Roman" panose="02020603050405020304" pitchFamily="18" charset="0"/>
                <a:cs typeface="Times New Roman" panose="02020603050405020304" pitchFamily="18" charset="0"/>
              </a:rPr>
              <a:t>- Ôzôn và các hợp chất halocacbon. </a:t>
            </a:r>
          </a:p>
        </p:txBody>
      </p:sp>
    </p:spTree>
  </p:cSld>
  <p:clrMapOvr>
    <a:masterClrMapping/>
  </p:clrMapOvr>
  <p:transition spd="slow">
    <p:blinds/>
    <p:sndAc>
      <p:stSnd>
        <p:snd r:embed="rId2" name="chimes.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2A277E4F-A540-4A5F-89F9-A4ECD192A423}"/>
              </a:ext>
            </a:extLst>
          </p:cNvPr>
          <p:cNvSpPr>
            <a:spLocks noChangeArrowheads="1"/>
          </p:cNvSpPr>
          <p:nvPr/>
        </p:nvSpPr>
        <p:spPr bwMode="auto">
          <a:xfrm>
            <a:off x="647700" y="549275"/>
            <a:ext cx="7848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just" eaLnBrk="1" hangingPunct="1">
              <a:spcBef>
                <a:spcPct val="0"/>
              </a:spcBef>
              <a:buClrTx/>
              <a:buSzTx/>
              <a:buFontTx/>
              <a:buNone/>
            </a:pPr>
            <a:r>
              <a:rPr lang="en-US" altLang="en-US" sz="4000" b="1">
                <a:solidFill>
                  <a:srgbClr val="0000FF"/>
                </a:solidFill>
                <a:latin typeface="Times New Roman" panose="02020603050405020304" pitchFamily="18" charset="0"/>
                <a:cs typeface="Times New Roman" panose="02020603050405020304" pitchFamily="18" charset="0"/>
              </a:rPr>
              <a:t>Các khí nhà kính có thể phát sinh từ tự nhiên và từ hoạt động sản xuất công nghiệp. Vì vậy trong hoạt động sống và sản xuất, mỗi người chúng ta cần </a:t>
            </a:r>
            <a:r>
              <a:rPr lang="en-US" altLang="en-US" sz="4000" b="1">
                <a:solidFill>
                  <a:srgbClr val="FF0000"/>
                </a:solidFill>
                <a:latin typeface="Times New Roman" panose="02020603050405020304" pitchFamily="18" charset="0"/>
                <a:cs typeface="Times New Roman" panose="02020603050405020304" pitchFamily="18" charset="0"/>
              </a:rPr>
              <a:t>hạn chế tối đa </a:t>
            </a:r>
            <a:r>
              <a:rPr lang="en-US" altLang="en-US" sz="4000" b="1">
                <a:solidFill>
                  <a:srgbClr val="0000FF"/>
                </a:solidFill>
                <a:latin typeface="Times New Roman" panose="02020603050405020304" pitchFamily="18" charset="0"/>
                <a:cs typeface="Times New Roman" panose="02020603050405020304" pitchFamily="18" charset="0"/>
              </a:rPr>
              <a:t>sự phát sinh của nguồn khí thải này, để hạn chế sự tăng nhiệt độ, nóng lên của Trái Đất.</a:t>
            </a:r>
          </a:p>
        </p:txBody>
      </p:sp>
    </p:spTree>
  </p:cSld>
  <p:clrMapOvr>
    <a:masterClrMapping/>
  </p:clrMapOvr>
  <p:transition spd="slow">
    <p:blinds/>
    <p:sndAc>
      <p:stSnd>
        <p:snd r:embed="rId2" name="chimes.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BA031B8-17CC-4B0F-ACD9-D826CF0F7BBB}"/>
              </a:ext>
            </a:extLst>
          </p:cNvPr>
          <p:cNvSpPr>
            <a:spLocks noChangeArrowheads="1"/>
          </p:cNvSpPr>
          <p:nvPr/>
        </p:nvSpPr>
        <p:spPr bwMode="auto">
          <a:xfrm>
            <a:off x="2700338" y="260350"/>
            <a:ext cx="2270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400" b="1">
                <a:solidFill>
                  <a:srgbClr val="FF0000"/>
                </a:solidFill>
                <a:latin typeface="Times New Roman" panose="02020603050405020304" pitchFamily="18" charset="0"/>
                <a:cs typeface="Times New Roman" panose="02020603050405020304" pitchFamily="18" charset="0"/>
              </a:rPr>
              <a:t>Kết luận</a:t>
            </a:r>
          </a:p>
        </p:txBody>
      </p:sp>
      <p:sp>
        <p:nvSpPr>
          <p:cNvPr id="45059" name="Rectangle 3">
            <a:extLst>
              <a:ext uri="{FF2B5EF4-FFF2-40B4-BE49-F238E27FC236}">
                <a16:creationId xmlns:a16="http://schemas.microsoft.com/office/drawing/2014/main" id="{F100A367-6A3E-4794-BD7B-43887E21459E}"/>
              </a:ext>
            </a:extLst>
          </p:cNvPr>
          <p:cNvSpPr>
            <a:spLocks noChangeArrowheads="1"/>
          </p:cNvSpPr>
          <p:nvPr/>
        </p:nvSpPr>
        <p:spPr bwMode="auto">
          <a:xfrm>
            <a:off x="323850" y="1268413"/>
            <a:ext cx="76898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000" b="1">
                <a:latin typeface=".VnTime" pitchFamily="34" charset="0"/>
              </a:rPr>
              <a:t>Kh«ng khÝ gåm mấy thµnh phÇn chÝnh? </a:t>
            </a:r>
            <a:r>
              <a:rPr lang="en-US" altLang="en-US" sz="4000" b="1">
                <a:latin typeface="Times New Roman" panose="02020603050405020304" pitchFamily="18" charset="0"/>
                <a:cs typeface="Times New Roman" panose="02020603050405020304" pitchFamily="18" charset="0"/>
              </a:rPr>
              <a:t>Đó là khí gì? </a:t>
            </a:r>
          </a:p>
        </p:txBody>
      </p:sp>
      <p:sp>
        <p:nvSpPr>
          <p:cNvPr id="5" name="Rectangle 4">
            <a:extLst>
              <a:ext uri="{FF2B5EF4-FFF2-40B4-BE49-F238E27FC236}">
                <a16:creationId xmlns:a16="http://schemas.microsoft.com/office/drawing/2014/main" id="{37B7E0C4-3D70-4819-A001-89B5145A0E52}"/>
              </a:ext>
            </a:extLst>
          </p:cNvPr>
          <p:cNvSpPr>
            <a:spLocks noChangeArrowheads="1"/>
          </p:cNvSpPr>
          <p:nvPr/>
        </p:nvSpPr>
        <p:spPr bwMode="auto">
          <a:xfrm>
            <a:off x="346075" y="1125538"/>
            <a:ext cx="8474075"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0000FF"/>
                </a:solidFill>
                <a:latin typeface="Times New Roman" panose="02020603050405020304" pitchFamily="18" charset="0"/>
                <a:cs typeface="Times New Roman" panose="02020603050405020304" pitchFamily="18" charset="0"/>
              </a:rPr>
              <a:t>Không khí gồm 2 thành phần chính là khí ô – xi và ni – tơ.</a:t>
            </a:r>
            <a:endParaRPr lang="en-US" altLang="en-US" sz="4800" b="1">
              <a:solidFill>
                <a:srgbClr val="0000FF"/>
              </a:solidFill>
              <a:latin typeface=".VnTime" pitchFamily="34" charset="0"/>
            </a:endParaRPr>
          </a:p>
        </p:txBody>
      </p:sp>
      <p:sp>
        <p:nvSpPr>
          <p:cNvPr id="6" name="Rectangle 5">
            <a:extLst>
              <a:ext uri="{FF2B5EF4-FFF2-40B4-BE49-F238E27FC236}">
                <a16:creationId xmlns:a16="http://schemas.microsoft.com/office/drawing/2014/main" id="{E63899E5-FA48-458D-BBE4-D6EAE7FB0636}"/>
              </a:ext>
            </a:extLst>
          </p:cNvPr>
          <p:cNvSpPr>
            <a:spLocks noChangeArrowheads="1"/>
          </p:cNvSpPr>
          <p:nvPr/>
        </p:nvSpPr>
        <p:spPr bwMode="auto">
          <a:xfrm>
            <a:off x="307975" y="3244850"/>
            <a:ext cx="80724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5400" b="1">
                <a:latin typeface=".VnTime" pitchFamily="34" charset="0"/>
              </a:rPr>
              <a:t>Ngoµi ra cßn chøa khÝ </a:t>
            </a:r>
            <a:r>
              <a:rPr lang="en-US" altLang="en-US" sz="5400" b="1">
                <a:latin typeface="Times New Roman" panose="02020603050405020304" pitchFamily="18" charset="0"/>
                <a:cs typeface="Times New Roman" panose="02020603050405020304" pitchFamily="18" charset="0"/>
              </a:rPr>
              <a:t>gì? </a:t>
            </a:r>
            <a:endParaRPr lang="en-US" altLang="en-US" sz="540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BEE29192-51D3-40AD-B8DB-E17D6F05A93B}"/>
              </a:ext>
            </a:extLst>
          </p:cNvPr>
          <p:cNvSpPr>
            <a:spLocks noChangeArrowheads="1"/>
          </p:cNvSpPr>
          <p:nvPr/>
        </p:nvSpPr>
        <p:spPr bwMode="auto">
          <a:xfrm>
            <a:off x="452438" y="2997200"/>
            <a:ext cx="82613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Ngoài ra còn chứa khí các – bô – níc, hơi nước, bụi, vi khuẩn, tiếng ồn, …</a:t>
            </a:r>
            <a:endParaRPr lang="en-US" altLang="en-US" sz="4800" b="1">
              <a:latin typeface=".VnTime" pitchFamily="34"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7" descr="S128x128P_356">
            <a:extLst>
              <a:ext uri="{FF2B5EF4-FFF2-40B4-BE49-F238E27FC236}">
                <a16:creationId xmlns:a16="http://schemas.microsoft.com/office/drawing/2014/main" id="{E060B6AA-75AA-45EE-854F-D20A81A9E5D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214938"/>
            <a:ext cx="90805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10" descr="SS128x128P_6">
            <a:extLst>
              <a:ext uri="{FF2B5EF4-FFF2-40B4-BE49-F238E27FC236}">
                <a16:creationId xmlns:a16="http://schemas.microsoft.com/office/drawing/2014/main" id="{488AECC7-8AB9-454D-B3E4-2A51461598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20063" y="5162550"/>
            <a:ext cx="10953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9" descr="S128x128P_855">
            <a:extLst>
              <a:ext uri="{FF2B5EF4-FFF2-40B4-BE49-F238E27FC236}">
                <a16:creationId xmlns:a16="http://schemas.microsoft.com/office/drawing/2014/main" id="{9E703F8A-82BD-4B95-BB7E-57C8B62982A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0">
            <a:extLst>
              <a:ext uri="{FF2B5EF4-FFF2-40B4-BE49-F238E27FC236}">
                <a16:creationId xmlns:a16="http://schemas.microsoft.com/office/drawing/2014/main" id="{04440F94-97C3-49D2-9A1A-80FAB7E97166}"/>
              </a:ext>
            </a:extLst>
          </p:cNvPr>
          <p:cNvSpPr>
            <a:spLocks noChangeArrowheads="1"/>
          </p:cNvSpPr>
          <p:nvPr/>
        </p:nvSpPr>
        <p:spPr bwMode="auto">
          <a:xfrm>
            <a:off x="4000500" y="4191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12" name="AutoShape 11">
            <a:extLst>
              <a:ext uri="{FF2B5EF4-FFF2-40B4-BE49-F238E27FC236}">
                <a16:creationId xmlns:a16="http://schemas.microsoft.com/office/drawing/2014/main" id="{D43A1E74-E12B-40EC-978F-CEA85D763B65}"/>
              </a:ext>
            </a:extLst>
          </p:cNvPr>
          <p:cNvSpPr>
            <a:spLocks noChangeArrowheads="1"/>
          </p:cNvSpPr>
          <p:nvPr/>
        </p:nvSpPr>
        <p:spPr bwMode="auto">
          <a:xfrm>
            <a:off x="4305300" y="37338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13" name="AutoShape 12">
            <a:extLst>
              <a:ext uri="{FF2B5EF4-FFF2-40B4-BE49-F238E27FC236}">
                <a16:creationId xmlns:a16="http://schemas.microsoft.com/office/drawing/2014/main" id="{AAAABAB6-3B4D-4C6F-A4D0-0EBFCC785245}"/>
              </a:ext>
            </a:extLst>
          </p:cNvPr>
          <p:cNvSpPr>
            <a:spLocks noChangeArrowheads="1"/>
          </p:cNvSpPr>
          <p:nvPr/>
        </p:nvSpPr>
        <p:spPr bwMode="auto">
          <a:xfrm>
            <a:off x="4686300" y="4191000"/>
            <a:ext cx="385763" cy="439738"/>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anchor="ctr"/>
          <a:lstStyle/>
          <a:p>
            <a:pPr eaLnBrk="1" hangingPunct="1">
              <a:defRPr/>
            </a:pPr>
            <a:endParaRPr lang="en-US">
              <a:latin typeface="Arial" charset="0"/>
            </a:endParaRPr>
          </a:p>
        </p:txBody>
      </p:sp>
      <p:sp>
        <p:nvSpPr>
          <p:cNvPr id="46088" name="Text Box 32">
            <a:extLst>
              <a:ext uri="{FF2B5EF4-FFF2-40B4-BE49-F238E27FC236}">
                <a16:creationId xmlns:a16="http://schemas.microsoft.com/office/drawing/2014/main" id="{5BE22D9E-F494-4EC6-9A22-513B3920DB07}"/>
              </a:ext>
            </a:extLst>
          </p:cNvPr>
          <p:cNvSpPr txBox="1">
            <a:spLocks noChangeArrowheads="1"/>
          </p:cNvSpPr>
          <p:nvPr/>
        </p:nvSpPr>
        <p:spPr bwMode="auto">
          <a:xfrm>
            <a:off x="1963738" y="404813"/>
            <a:ext cx="40735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4400" b="1">
                <a:solidFill>
                  <a:srgbClr val="FF0000"/>
                </a:solidFill>
                <a:latin typeface="Times New Roman" panose="02020603050405020304" pitchFamily="18" charset="0"/>
              </a:rPr>
              <a:t>TRÒ CHƠI</a:t>
            </a:r>
          </a:p>
        </p:txBody>
      </p:sp>
      <p:sp>
        <p:nvSpPr>
          <p:cNvPr id="46089" name="WordArt 5">
            <a:extLst>
              <a:ext uri="{FF2B5EF4-FFF2-40B4-BE49-F238E27FC236}">
                <a16:creationId xmlns:a16="http://schemas.microsoft.com/office/drawing/2014/main" id="{92857391-9070-4723-A127-C627BB25B169}"/>
              </a:ext>
            </a:extLst>
          </p:cNvPr>
          <p:cNvSpPr>
            <a:spLocks noChangeArrowheads="1" noChangeShapeType="1" noTextEdit="1"/>
          </p:cNvSpPr>
          <p:nvPr/>
        </p:nvSpPr>
        <p:spPr bwMode="auto">
          <a:xfrm>
            <a:off x="668338" y="1981200"/>
            <a:ext cx="7072312" cy="1592263"/>
          </a:xfrm>
          <a:prstGeom prst="rect">
            <a:avLst/>
          </a:prstGeom>
        </p:spPr>
        <p:txBody>
          <a:bodyPr wrap="none" fromWordArt="1">
            <a:prstTxWarp prst="textPlain">
              <a:avLst>
                <a:gd name="adj" fmla="val 50000"/>
              </a:avLst>
            </a:prstTxWarp>
          </a:bodyPr>
          <a:lstStyle/>
          <a:p>
            <a:pPr algn="ctr"/>
            <a:r>
              <a:rPr lang="it-IT" sz="4000" b="1" i="1" kern="10">
                <a:ln w="19050">
                  <a:solidFill>
                    <a:srgbClr val="FFFF00"/>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Trò chơi: “Ai nhanh, ai đúng”</a:t>
            </a:r>
            <a:endParaRPr lang="en-US" sz="4000" b="1" i="1" kern="10">
              <a:ln w="19050">
                <a:solidFill>
                  <a:srgbClr val="FFFF00"/>
                </a:solidFill>
                <a:round/>
                <a:headEnd/>
                <a:tailEnd/>
              </a:ln>
              <a:solidFill>
                <a:srgbClr val="0000FF"/>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blinds/>
    <p:sndAc>
      <p:stSnd>
        <p:snd r:embed="rId2" name="chimes.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3">
            <a:extLst>
              <a:ext uri="{FF2B5EF4-FFF2-40B4-BE49-F238E27FC236}">
                <a16:creationId xmlns:a16="http://schemas.microsoft.com/office/drawing/2014/main" id="{67733FF8-5A8D-4C42-9BD6-78C2FD52E9E9}"/>
              </a:ext>
            </a:extLst>
          </p:cNvPr>
          <p:cNvSpPr txBox="1">
            <a:spLocks noChangeArrowheads="1"/>
          </p:cNvSpPr>
          <p:nvPr/>
        </p:nvSpPr>
        <p:spPr bwMode="auto">
          <a:xfrm>
            <a:off x="373063" y="415925"/>
            <a:ext cx="8520112"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spcBef>
                <a:spcPct val="50000"/>
              </a:spcBef>
              <a:buClrTx/>
              <a:buSzTx/>
              <a:buFontTx/>
              <a:buNone/>
            </a:pPr>
            <a:r>
              <a:rPr lang="en-US" altLang="en-US" sz="4000" b="1">
                <a:solidFill>
                  <a:srgbClr val="FF0000"/>
                </a:solidFill>
                <a:latin typeface="Times New Roman" panose="02020603050405020304" pitchFamily="18" charset="0"/>
              </a:rPr>
              <a:t>Không khí bao gồm các  thành phần:</a:t>
            </a:r>
          </a:p>
          <a:p>
            <a:pPr algn="just">
              <a:spcBef>
                <a:spcPct val="50000"/>
              </a:spcBef>
              <a:buClrTx/>
              <a:buSzTx/>
              <a:buFontTx/>
              <a:buNone/>
            </a:pPr>
            <a:r>
              <a:rPr lang="en-US" altLang="en-US" sz="4000" b="1">
                <a:latin typeface="Times New Roman" panose="02020603050405020304" pitchFamily="18" charset="0"/>
              </a:rPr>
              <a:t>a. Ni-tơ, ô-xi, hơi nước, các-bô-níc, bụi, vi khuẩn…</a:t>
            </a:r>
          </a:p>
          <a:p>
            <a:pPr algn="just">
              <a:spcBef>
                <a:spcPct val="50000"/>
              </a:spcBef>
              <a:buClrTx/>
              <a:buSzTx/>
              <a:buFontTx/>
              <a:buNone/>
            </a:pPr>
            <a:r>
              <a:rPr lang="en-US" altLang="en-US" sz="4000" b="1">
                <a:latin typeface="Times New Roman" panose="02020603050405020304" pitchFamily="18" charset="0"/>
              </a:rPr>
              <a:t>b.  Ni-tơ, hơi nước và ô-xi.</a:t>
            </a:r>
          </a:p>
          <a:p>
            <a:pPr algn="just">
              <a:spcBef>
                <a:spcPct val="50000"/>
              </a:spcBef>
              <a:buClrTx/>
              <a:buSzTx/>
              <a:buFontTx/>
              <a:buNone/>
            </a:pPr>
            <a:r>
              <a:rPr lang="en-US" altLang="en-US" sz="4000" b="1">
                <a:latin typeface="Times New Roman" panose="02020603050405020304" pitchFamily="18" charset="0"/>
              </a:rPr>
              <a:t>c. Các-bô-níc, bụi, vi khuẩn.</a:t>
            </a:r>
          </a:p>
        </p:txBody>
      </p:sp>
      <p:sp>
        <p:nvSpPr>
          <p:cNvPr id="47107" name="Text Box 10">
            <a:extLst>
              <a:ext uri="{FF2B5EF4-FFF2-40B4-BE49-F238E27FC236}">
                <a16:creationId xmlns:a16="http://schemas.microsoft.com/office/drawing/2014/main" id="{0A2001F4-F740-4986-9E04-75A9D5A9A79E}"/>
              </a:ext>
            </a:extLst>
          </p:cNvPr>
          <p:cNvSpPr txBox="1">
            <a:spLocks noChangeArrowheads="1"/>
          </p:cNvSpPr>
          <p:nvPr/>
        </p:nvSpPr>
        <p:spPr bwMode="auto">
          <a:xfrm>
            <a:off x="-1905000" y="2209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08" name="Text Box 27">
            <a:extLst>
              <a:ext uri="{FF2B5EF4-FFF2-40B4-BE49-F238E27FC236}">
                <a16:creationId xmlns:a16="http://schemas.microsoft.com/office/drawing/2014/main" id="{CF1D5DDE-5799-44B4-BBCE-F009150E28DF}"/>
              </a:ext>
            </a:extLst>
          </p:cNvPr>
          <p:cNvSpPr txBox="1">
            <a:spLocks noChangeArrowheads="1"/>
          </p:cNvSpPr>
          <p:nvPr/>
        </p:nvSpPr>
        <p:spPr bwMode="auto">
          <a:xfrm>
            <a:off x="-1905000" y="2590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09" name="Text Box 28">
            <a:extLst>
              <a:ext uri="{FF2B5EF4-FFF2-40B4-BE49-F238E27FC236}">
                <a16:creationId xmlns:a16="http://schemas.microsoft.com/office/drawing/2014/main" id="{30A7AF79-9C5C-44D7-80A8-F20D398A8B18}"/>
              </a:ext>
            </a:extLst>
          </p:cNvPr>
          <p:cNvSpPr txBox="1">
            <a:spLocks noChangeArrowheads="1"/>
          </p:cNvSpPr>
          <p:nvPr/>
        </p:nvSpPr>
        <p:spPr bwMode="auto">
          <a:xfrm>
            <a:off x="-1905000" y="2743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0" name="Text Box 29">
            <a:extLst>
              <a:ext uri="{FF2B5EF4-FFF2-40B4-BE49-F238E27FC236}">
                <a16:creationId xmlns:a16="http://schemas.microsoft.com/office/drawing/2014/main" id="{D1006C78-0378-4928-B4FE-1F4A1EFDAAEF}"/>
              </a:ext>
            </a:extLst>
          </p:cNvPr>
          <p:cNvSpPr txBox="1">
            <a:spLocks noChangeArrowheads="1"/>
          </p:cNvSpPr>
          <p:nvPr/>
        </p:nvSpPr>
        <p:spPr bwMode="auto">
          <a:xfrm>
            <a:off x="-1905000" y="2971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1" name="Text Box 30">
            <a:extLst>
              <a:ext uri="{FF2B5EF4-FFF2-40B4-BE49-F238E27FC236}">
                <a16:creationId xmlns:a16="http://schemas.microsoft.com/office/drawing/2014/main" id="{5B13E21B-DB31-4E25-A080-1868DCB9DF9A}"/>
              </a:ext>
            </a:extLst>
          </p:cNvPr>
          <p:cNvSpPr txBox="1">
            <a:spLocks noChangeArrowheads="1"/>
          </p:cNvSpPr>
          <p:nvPr/>
        </p:nvSpPr>
        <p:spPr bwMode="auto">
          <a:xfrm>
            <a:off x="-1905000" y="3276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2" name="Text Box 31">
            <a:extLst>
              <a:ext uri="{FF2B5EF4-FFF2-40B4-BE49-F238E27FC236}">
                <a16:creationId xmlns:a16="http://schemas.microsoft.com/office/drawing/2014/main" id="{4EB24D5E-B5CA-4DB2-A2F3-13FF9096F412}"/>
              </a:ext>
            </a:extLst>
          </p:cNvPr>
          <p:cNvSpPr txBox="1">
            <a:spLocks noChangeArrowheads="1"/>
          </p:cNvSpPr>
          <p:nvPr/>
        </p:nvSpPr>
        <p:spPr bwMode="auto">
          <a:xfrm>
            <a:off x="-1905000" y="3581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3" name="Text Box 32">
            <a:extLst>
              <a:ext uri="{FF2B5EF4-FFF2-40B4-BE49-F238E27FC236}">
                <a16:creationId xmlns:a16="http://schemas.microsoft.com/office/drawing/2014/main" id="{4C7F0640-7B63-4629-98CC-7E4626157E33}"/>
              </a:ext>
            </a:extLst>
          </p:cNvPr>
          <p:cNvSpPr txBox="1">
            <a:spLocks noChangeArrowheads="1"/>
          </p:cNvSpPr>
          <p:nvPr/>
        </p:nvSpPr>
        <p:spPr bwMode="auto">
          <a:xfrm>
            <a:off x="-1905000" y="3124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4" name="Text Box 33">
            <a:extLst>
              <a:ext uri="{FF2B5EF4-FFF2-40B4-BE49-F238E27FC236}">
                <a16:creationId xmlns:a16="http://schemas.microsoft.com/office/drawing/2014/main" id="{58BFF02F-BBE5-4F9B-BF05-F85C73FA3775}"/>
              </a:ext>
            </a:extLst>
          </p:cNvPr>
          <p:cNvSpPr txBox="1">
            <a:spLocks noChangeArrowheads="1"/>
          </p:cNvSpPr>
          <p:nvPr/>
        </p:nvSpPr>
        <p:spPr bwMode="auto">
          <a:xfrm>
            <a:off x="-1905000" y="3429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5" name="Text Box 34">
            <a:extLst>
              <a:ext uri="{FF2B5EF4-FFF2-40B4-BE49-F238E27FC236}">
                <a16:creationId xmlns:a16="http://schemas.microsoft.com/office/drawing/2014/main" id="{E2DBBBF9-DCAC-48EC-8A99-C0F966EC8AC1}"/>
              </a:ext>
            </a:extLst>
          </p:cNvPr>
          <p:cNvSpPr txBox="1">
            <a:spLocks noChangeArrowheads="1"/>
          </p:cNvSpPr>
          <p:nvPr/>
        </p:nvSpPr>
        <p:spPr bwMode="auto">
          <a:xfrm>
            <a:off x="-1905000" y="3810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6" name="Text Box 35">
            <a:extLst>
              <a:ext uri="{FF2B5EF4-FFF2-40B4-BE49-F238E27FC236}">
                <a16:creationId xmlns:a16="http://schemas.microsoft.com/office/drawing/2014/main" id="{744BFC8E-A4ED-4137-A158-FF5D0C58DEF5}"/>
              </a:ext>
            </a:extLst>
          </p:cNvPr>
          <p:cNvSpPr txBox="1">
            <a:spLocks noChangeArrowheads="1"/>
          </p:cNvSpPr>
          <p:nvPr/>
        </p:nvSpPr>
        <p:spPr bwMode="auto">
          <a:xfrm>
            <a:off x="-1905000" y="2286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7" name="Text Box 37">
            <a:extLst>
              <a:ext uri="{FF2B5EF4-FFF2-40B4-BE49-F238E27FC236}">
                <a16:creationId xmlns:a16="http://schemas.microsoft.com/office/drawing/2014/main" id="{0BC9EB58-0EEB-4B65-A076-34D3E941294C}"/>
              </a:ext>
            </a:extLst>
          </p:cNvPr>
          <p:cNvSpPr txBox="1">
            <a:spLocks noChangeArrowheads="1"/>
          </p:cNvSpPr>
          <p:nvPr/>
        </p:nvSpPr>
        <p:spPr bwMode="auto">
          <a:xfrm>
            <a:off x="-1905000" y="1905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7118" name="Text Box 38">
            <a:extLst>
              <a:ext uri="{FF2B5EF4-FFF2-40B4-BE49-F238E27FC236}">
                <a16:creationId xmlns:a16="http://schemas.microsoft.com/office/drawing/2014/main" id="{0B87CC29-2E54-4242-A138-27A52029D8A3}"/>
              </a:ext>
            </a:extLst>
          </p:cNvPr>
          <p:cNvSpPr txBox="1">
            <a:spLocks noChangeArrowheads="1"/>
          </p:cNvSpPr>
          <p:nvPr/>
        </p:nvSpPr>
        <p:spPr bwMode="auto">
          <a:xfrm>
            <a:off x="-1981200" y="1600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20" name="Oval 571">
            <a:extLst>
              <a:ext uri="{FF2B5EF4-FFF2-40B4-BE49-F238E27FC236}">
                <a16:creationId xmlns:a16="http://schemas.microsoft.com/office/drawing/2014/main" id="{922ED2B1-193A-44D4-90B4-73B6F54FFF53}"/>
              </a:ext>
            </a:extLst>
          </p:cNvPr>
          <p:cNvSpPr>
            <a:spLocks noChangeArrowheads="1"/>
          </p:cNvSpPr>
          <p:nvPr/>
        </p:nvSpPr>
        <p:spPr bwMode="auto">
          <a:xfrm>
            <a:off x="179388" y="1341438"/>
            <a:ext cx="685800" cy="6096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461" tIns="49231" rIns="98461" bIns="49231" anchor="ct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a:extLst>
              <a:ext uri="{FF2B5EF4-FFF2-40B4-BE49-F238E27FC236}">
                <a16:creationId xmlns:a16="http://schemas.microsoft.com/office/drawing/2014/main" id="{8014CBC7-1EE0-40FB-92CC-963F3AC5EDEF}"/>
              </a:ext>
            </a:extLst>
          </p:cNvPr>
          <p:cNvSpPr txBox="1">
            <a:spLocks noChangeArrowheads="1"/>
          </p:cNvSpPr>
          <p:nvPr/>
        </p:nvSpPr>
        <p:spPr bwMode="auto">
          <a:xfrm>
            <a:off x="323850" y="495300"/>
            <a:ext cx="81534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spcBef>
                <a:spcPct val="50000"/>
              </a:spcBef>
              <a:buClrTx/>
              <a:buSzTx/>
              <a:buFontTx/>
              <a:buNone/>
            </a:pPr>
            <a:r>
              <a:rPr lang="en-US" altLang="en-US" sz="4000" b="1">
                <a:solidFill>
                  <a:srgbClr val="FF0000"/>
                </a:solidFill>
                <a:latin typeface="Times New Roman" panose="02020603050405020304" pitchFamily="18" charset="0"/>
              </a:rPr>
              <a:t>Hai  thành phần chính của không </a:t>
            </a:r>
          </a:p>
          <a:p>
            <a:pPr>
              <a:spcBef>
                <a:spcPct val="50000"/>
              </a:spcBef>
              <a:buClrTx/>
              <a:buSzTx/>
              <a:buFontTx/>
              <a:buNone/>
            </a:pPr>
            <a:r>
              <a:rPr lang="en-US" altLang="en-US" sz="4000" b="1">
                <a:solidFill>
                  <a:srgbClr val="FF0000"/>
                </a:solidFill>
                <a:latin typeface="Times New Roman" panose="02020603050405020304" pitchFamily="18" charset="0"/>
              </a:rPr>
              <a:t>khí là:</a:t>
            </a:r>
          </a:p>
          <a:p>
            <a:pPr algn="just">
              <a:spcBef>
                <a:spcPct val="50000"/>
              </a:spcBef>
              <a:buClrTx/>
              <a:buSzTx/>
              <a:buFontTx/>
              <a:buNone/>
            </a:pPr>
            <a:r>
              <a:rPr lang="en-US" altLang="en-US" sz="4800" b="1">
                <a:latin typeface="Times New Roman" panose="02020603050405020304" pitchFamily="18" charset="0"/>
              </a:rPr>
              <a:t>a. Ni-tơ và khí các-bô-níc</a:t>
            </a:r>
          </a:p>
          <a:p>
            <a:pPr algn="just">
              <a:spcBef>
                <a:spcPct val="50000"/>
              </a:spcBef>
              <a:buClrTx/>
              <a:buSzTx/>
              <a:buFontTx/>
              <a:buNone/>
            </a:pPr>
            <a:r>
              <a:rPr lang="en-US" altLang="en-US" sz="4800" b="1">
                <a:latin typeface="Times New Roman" panose="02020603050405020304" pitchFamily="18" charset="0"/>
              </a:rPr>
              <a:t>b. Ni-tơ và ô-xi</a:t>
            </a:r>
          </a:p>
          <a:p>
            <a:pPr algn="just">
              <a:spcBef>
                <a:spcPct val="50000"/>
              </a:spcBef>
              <a:buClrTx/>
              <a:buSzTx/>
              <a:buFontTx/>
              <a:buNone/>
            </a:pPr>
            <a:r>
              <a:rPr lang="en-US" altLang="en-US" sz="4800" b="1">
                <a:latin typeface="Times New Roman" panose="02020603050405020304" pitchFamily="18" charset="0"/>
              </a:rPr>
              <a:t>c. Ô-xi và hơi nước</a:t>
            </a:r>
          </a:p>
        </p:txBody>
      </p:sp>
      <p:sp>
        <p:nvSpPr>
          <p:cNvPr id="121866" name="Text Box 10">
            <a:extLst>
              <a:ext uri="{FF2B5EF4-FFF2-40B4-BE49-F238E27FC236}">
                <a16:creationId xmlns:a16="http://schemas.microsoft.com/office/drawing/2014/main" id="{29EC20FD-93A9-4633-BEBE-3AFE08265EA3}"/>
              </a:ext>
            </a:extLst>
          </p:cNvPr>
          <p:cNvSpPr txBox="1">
            <a:spLocks noChangeArrowheads="1"/>
          </p:cNvSpPr>
          <p:nvPr/>
        </p:nvSpPr>
        <p:spPr bwMode="auto">
          <a:xfrm>
            <a:off x="-1905000" y="2209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83" name="Text Box 27">
            <a:extLst>
              <a:ext uri="{FF2B5EF4-FFF2-40B4-BE49-F238E27FC236}">
                <a16:creationId xmlns:a16="http://schemas.microsoft.com/office/drawing/2014/main" id="{FB8F0C8D-024E-4A7C-838F-22B843B8BACF}"/>
              </a:ext>
            </a:extLst>
          </p:cNvPr>
          <p:cNvSpPr txBox="1">
            <a:spLocks noChangeArrowheads="1"/>
          </p:cNvSpPr>
          <p:nvPr/>
        </p:nvSpPr>
        <p:spPr bwMode="auto">
          <a:xfrm>
            <a:off x="-1905000" y="2590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84" name="Text Box 28">
            <a:extLst>
              <a:ext uri="{FF2B5EF4-FFF2-40B4-BE49-F238E27FC236}">
                <a16:creationId xmlns:a16="http://schemas.microsoft.com/office/drawing/2014/main" id="{47D41233-18F7-4587-AF8E-493CC860421D}"/>
              </a:ext>
            </a:extLst>
          </p:cNvPr>
          <p:cNvSpPr txBox="1">
            <a:spLocks noChangeArrowheads="1"/>
          </p:cNvSpPr>
          <p:nvPr/>
        </p:nvSpPr>
        <p:spPr bwMode="auto">
          <a:xfrm>
            <a:off x="-1905000" y="2743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85" name="Text Box 29">
            <a:extLst>
              <a:ext uri="{FF2B5EF4-FFF2-40B4-BE49-F238E27FC236}">
                <a16:creationId xmlns:a16="http://schemas.microsoft.com/office/drawing/2014/main" id="{AD735FCC-87DF-4E82-9C58-D298178D6887}"/>
              </a:ext>
            </a:extLst>
          </p:cNvPr>
          <p:cNvSpPr txBox="1">
            <a:spLocks noChangeArrowheads="1"/>
          </p:cNvSpPr>
          <p:nvPr/>
        </p:nvSpPr>
        <p:spPr bwMode="auto">
          <a:xfrm>
            <a:off x="-1905000" y="29718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8135" name="Text Box 30">
            <a:extLst>
              <a:ext uri="{FF2B5EF4-FFF2-40B4-BE49-F238E27FC236}">
                <a16:creationId xmlns:a16="http://schemas.microsoft.com/office/drawing/2014/main" id="{EAD390DE-9D57-49FA-A50A-3E962813681B}"/>
              </a:ext>
            </a:extLst>
          </p:cNvPr>
          <p:cNvSpPr txBox="1">
            <a:spLocks noChangeArrowheads="1"/>
          </p:cNvSpPr>
          <p:nvPr/>
        </p:nvSpPr>
        <p:spPr bwMode="auto">
          <a:xfrm>
            <a:off x="-1905000" y="32766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48136" name="Text Box 31">
            <a:extLst>
              <a:ext uri="{FF2B5EF4-FFF2-40B4-BE49-F238E27FC236}">
                <a16:creationId xmlns:a16="http://schemas.microsoft.com/office/drawing/2014/main" id="{4BEDE7E3-4AA6-471A-B437-CFBBA093A944}"/>
              </a:ext>
            </a:extLst>
          </p:cNvPr>
          <p:cNvSpPr txBox="1">
            <a:spLocks noChangeArrowheads="1"/>
          </p:cNvSpPr>
          <p:nvPr/>
        </p:nvSpPr>
        <p:spPr bwMode="auto">
          <a:xfrm>
            <a:off x="-1905000" y="35814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88" name="Text Box 32">
            <a:extLst>
              <a:ext uri="{FF2B5EF4-FFF2-40B4-BE49-F238E27FC236}">
                <a16:creationId xmlns:a16="http://schemas.microsoft.com/office/drawing/2014/main" id="{E3777226-ABDD-46C1-B45F-EF930140FB4D}"/>
              </a:ext>
            </a:extLst>
          </p:cNvPr>
          <p:cNvSpPr txBox="1">
            <a:spLocks noChangeArrowheads="1"/>
          </p:cNvSpPr>
          <p:nvPr/>
        </p:nvSpPr>
        <p:spPr bwMode="auto">
          <a:xfrm>
            <a:off x="-1905000" y="3124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89" name="Text Box 33">
            <a:extLst>
              <a:ext uri="{FF2B5EF4-FFF2-40B4-BE49-F238E27FC236}">
                <a16:creationId xmlns:a16="http://schemas.microsoft.com/office/drawing/2014/main" id="{261E46D5-66E1-4381-8941-9A4FA24ACC01}"/>
              </a:ext>
            </a:extLst>
          </p:cNvPr>
          <p:cNvSpPr txBox="1">
            <a:spLocks noChangeArrowheads="1"/>
          </p:cNvSpPr>
          <p:nvPr/>
        </p:nvSpPr>
        <p:spPr bwMode="auto">
          <a:xfrm>
            <a:off x="-1905000" y="3429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90" name="Text Box 34">
            <a:extLst>
              <a:ext uri="{FF2B5EF4-FFF2-40B4-BE49-F238E27FC236}">
                <a16:creationId xmlns:a16="http://schemas.microsoft.com/office/drawing/2014/main" id="{3068BC14-1B47-4A0E-88A0-055BFC3C660A}"/>
              </a:ext>
            </a:extLst>
          </p:cNvPr>
          <p:cNvSpPr txBox="1">
            <a:spLocks noChangeArrowheads="1"/>
          </p:cNvSpPr>
          <p:nvPr/>
        </p:nvSpPr>
        <p:spPr bwMode="auto">
          <a:xfrm>
            <a:off x="-1905000" y="3810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91" name="Text Box 35">
            <a:extLst>
              <a:ext uri="{FF2B5EF4-FFF2-40B4-BE49-F238E27FC236}">
                <a16:creationId xmlns:a16="http://schemas.microsoft.com/office/drawing/2014/main" id="{F57E95F6-2AA3-4CA7-98DB-DBCAB07267B4}"/>
              </a:ext>
            </a:extLst>
          </p:cNvPr>
          <p:cNvSpPr txBox="1">
            <a:spLocks noChangeArrowheads="1"/>
          </p:cNvSpPr>
          <p:nvPr/>
        </p:nvSpPr>
        <p:spPr bwMode="auto">
          <a:xfrm>
            <a:off x="-1905000" y="2286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93" name="Text Box 37">
            <a:extLst>
              <a:ext uri="{FF2B5EF4-FFF2-40B4-BE49-F238E27FC236}">
                <a16:creationId xmlns:a16="http://schemas.microsoft.com/office/drawing/2014/main" id="{03408E0C-36C7-4ED1-B256-559DF345E810}"/>
              </a:ext>
            </a:extLst>
          </p:cNvPr>
          <p:cNvSpPr txBox="1">
            <a:spLocks noChangeArrowheads="1"/>
          </p:cNvSpPr>
          <p:nvPr/>
        </p:nvSpPr>
        <p:spPr bwMode="auto">
          <a:xfrm>
            <a:off x="-1905000" y="19050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121894" name="Text Box 38">
            <a:extLst>
              <a:ext uri="{FF2B5EF4-FFF2-40B4-BE49-F238E27FC236}">
                <a16:creationId xmlns:a16="http://schemas.microsoft.com/office/drawing/2014/main" id="{A3EEF5AB-57CA-4668-9CAD-EB8542D61207}"/>
              </a:ext>
            </a:extLst>
          </p:cNvPr>
          <p:cNvSpPr txBox="1">
            <a:spLocks noChangeArrowheads="1"/>
          </p:cNvSpPr>
          <p:nvPr/>
        </p:nvSpPr>
        <p:spPr bwMode="auto">
          <a:xfrm>
            <a:off x="-1981200" y="1600200"/>
            <a:ext cx="1371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1800">
                <a:latin typeface="Arial" panose="020B0604020202020204" pitchFamily="34" charset="0"/>
              </a:rPr>
              <a:t>Dong ho</a:t>
            </a:r>
          </a:p>
        </p:txBody>
      </p:sp>
      <p:sp>
        <p:nvSpPr>
          <p:cNvPr id="21" name="Oval 571">
            <a:extLst>
              <a:ext uri="{FF2B5EF4-FFF2-40B4-BE49-F238E27FC236}">
                <a16:creationId xmlns:a16="http://schemas.microsoft.com/office/drawing/2014/main" id="{83582000-B256-4095-9119-3FE27CE68739}"/>
              </a:ext>
            </a:extLst>
          </p:cNvPr>
          <p:cNvSpPr>
            <a:spLocks noChangeArrowheads="1"/>
          </p:cNvSpPr>
          <p:nvPr/>
        </p:nvSpPr>
        <p:spPr bwMode="auto">
          <a:xfrm>
            <a:off x="250825" y="3500438"/>
            <a:ext cx="792163" cy="84931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8461" tIns="49231" rIns="98461" bIns="49231" anchor="ct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58"/>
                                        </p:tgtEl>
                                        <p:attrNameLst>
                                          <p:attrName>style.visibility</p:attrName>
                                        </p:attrNameLst>
                                      </p:cBhvr>
                                      <p:to>
                                        <p:strVal val="visible"/>
                                      </p:to>
                                    </p:set>
                                    <p:animEffect transition="in" filter="box(in)">
                                      <p:cBhvr>
                                        <p:cTn id="7" dur="500"/>
                                        <p:tgtEl>
                                          <p:spTgt spid="1218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500"/>
                                  </p:stCondLst>
                                  <p:childTnLst>
                                    <p:set>
                                      <p:cBhvr>
                                        <p:cTn id="11" dur="1" fill="hold">
                                          <p:stCondLst>
                                            <p:cond delay="0"/>
                                          </p:stCondLst>
                                        </p:cTn>
                                        <p:tgtEl>
                                          <p:spTgt spid="121866"/>
                                        </p:tgtEl>
                                        <p:attrNameLst>
                                          <p:attrName>style.visibility</p:attrName>
                                        </p:attrNameLst>
                                      </p:cBhvr>
                                      <p:to>
                                        <p:strVal val="visible"/>
                                      </p:to>
                                    </p:set>
                                    <p:animEffect transition="in" filter="box(in)">
                                      <p:cBhvr>
                                        <p:cTn id="12" dur="500"/>
                                        <p:tgtEl>
                                          <p:spTgt spid="121866"/>
                                        </p:tgtEl>
                                      </p:cBhvr>
                                    </p:animEffect>
                                  </p:childTnLst>
                                  <p:subTnLst>
                                    <p:audio>
                                      <p:cMediaNode>
                                        <p:cTn display="0" masterRel="sameClick">
                                          <p:stCondLst>
                                            <p:cond evt="begin" delay="0">
                                              <p:tn val="10"/>
                                            </p:cond>
                                          </p:stCondLst>
                                          <p:endCondLst>
                                            <p:cond evt="onStopAudio" delay="0">
                                              <p:tgtEl>
                                                <p:sldTgt/>
                                              </p:tgtEl>
                                            </p:cond>
                                          </p:endCondLst>
                                        </p:cTn>
                                        <p:tgtEl>
                                          <p:sndTgt r:embed="rId3" name="hammer.wav"/>
                                        </p:tgtEl>
                                      </p:cMediaNode>
                                    </p:audio>
                                  </p:subTnLst>
                                </p:cTn>
                              </p:par>
                            </p:childTnLst>
                          </p:cTn>
                        </p:par>
                        <p:par>
                          <p:cTn id="13" fill="hold" nodeType="afterGroup">
                            <p:stCondLst>
                              <p:cond delay="1000"/>
                            </p:stCondLst>
                            <p:childTnLst>
                              <p:par>
                                <p:cTn id="14" presetID="4" presetClass="entr" presetSubtype="16" fill="hold" nodeType="afterEffect">
                                  <p:stCondLst>
                                    <p:cond delay="500"/>
                                  </p:stCondLst>
                                  <p:childTnLst>
                                    <p:set>
                                      <p:cBhvr>
                                        <p:cTn id="15" dur="1" fill="hold">
                                          <p:stCondLst>
                                            <p:cond delay="0"/>
                                          </p:stCondLst>
                                        </p:cTn>
                                        <p:tgtEl>
                                          <p:spTgt spid="121893"/>
                                        </p:tgtEl>
                                        <p:attrNameLst>
                                          <p:attrName>style.visibility</p:attrName>
                                        </p:attrNameLst>
                                      </p:cBhvr>
                                      <p:to>
                                        <p:strVal val="visible"/>
                                      </p:to>
                                    </p:set>
                                    <p:animEffect transition="in" filter="box(in)">
                                      <p:cBhvr>
                                        <p:cTn id="16" dur="500"/>
                                        <p:tgtEl>
                                          <p:spTgt spid="121893"/>
                                        </p:tgtEl>
                                      </p:cBhvr>
                                    </p:animEffect>
                                  </p:childTnLst>
                                  <p:subTnLst>
                                    <p:audio>
                                      <p:cMediaNode>
                                        <p:cTn display="0" masterRel="sameClick">
                                          <p:stCondLst>
                                            <p:cond evt="begin" delay="0">
                                              <p:tn val="14"/>
                                            </p:cond>
                                          </p:stCondLst>
                                          <p:endCondLst>
                                            <p:cond evt="onStopAudio" delay="0">
                                              <p:tgtEl>
                                                <p:sldTgt/>
                                              </p:tgtEl>
                                            </p:cond>
                                          </p:endCondLst>
                                        </p:cTn>
                                        <p:tgtEl>
                                          <p:sndTgt r:embed="rId3" name="hammer.wav"/>
                                        </p:tgtEl>
                                      </p:cMediaNode>
                                    </p:audio>
                                  </p:subTnLst>
                                </p:cTn>
                              </p:par>
                            </p:childTnLst>
                          </p:cTn>
                        </p:par>
                        <p:par>
                          <p:cTn id="17" fill="hold" nodeType="afterGroup">
                            <p:stCondLst>
                              <p:cond delay="2000"/>
                            </p:stCondLst>
                            <p:childTnLst>
                              <p:par>
                                <p:cTn id="18" presetID="4" presetClass="entr" presetSubtype="16" fill="hold" nodeType="afterEffect">
                                  <p:stCondLst>
                                    <p:cond delay="500"/>
                                  </p:stCondLst>
                                  <p:childTnLst>
                                    <p:set>
                                      <p:cBhvr>
                                        <p:cTn id="19" dur="1" fill="hold">
                                          <p:stCondLst>
                                            <p:cond delay="0"/>
                                          </p:stCondLst>
                                        </p:cTn>
                                        <p:tgtEl>
                                          <p:spTgt spid="121894"/>
                                        </p:tgtEl>
                                        <p:attrNameLst>
                                          <p:attrName>style.visibility</p:attrName>
                                        </p:attrNameLst>
                                      </p:cBhvr>
                                      <p:to>
                                        <p:strVal val="visible"/>
                                      </p:to>
                                    </p:set>
                                    <p:animEffect transition="in" filter="box(in)">
                                      <p:cBhvr>
                                        <p:cTn id="20" dur="500"/>
                                        <p:tgtEl>
                                          <p:spTgt spid="121894"/>
                                        </p:tgtEl>
                                      </p:cBhvr>
                                    </p:animEffec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childTnLst>
                          </p:cTn>
                        </p:par>
                        <p:par>
                          <p:cTn id="21" fill="hold" nodeType="afterGroup">
                            <p:stCondLst>
                              <p:cond delay="3000"/>
                            </p:stCondLst>
                            <p:childTnLst>
                              <p:par>
                                <p:cTn id="22" presetID="4" presetClass="entr" presetSubtype="16" fill="hold" nodeType="afterEffect">
                                  <p:stCondLst>
                                    <p:cond delay="500"/>
                                  </p:stCondLst>
                                  <p:childTnLst>
                                    <p:set>
                                      <p:cBhvr>
                                        <p:cTn id="23" dur="1" fill="hold">
                                          <p:stCondLst>
                                            <p:cond delay="0"/>
                                          </p:stCondLst>
                                        </p:cTn>
                                        <p:tgtEl>
                                          <p:spTgt spid="121888"/>
                                        </p:tgtEl>
                                        <p:attrNameLst>
                                          <p:attrName>style.visibility</p:attrName>
                                        </p:attrNameLst>
                                      </p:cBhvr>
                                      <p:to>
                                        <p:strVal val="visible"/>
                                      </p:to>
                                    </p:set>
                                    <p:animEffect transition="in" filter="box(in)">
                                      <p:cBhvr>
                                        <p:cTn id="24" dur="500"/>
                                        <p:tgtEl>
                                          <p:spTgt spid="121888"/>
                                        </p:tgtEl>
                                      </p:cBhvr>
                                    </p:animEffect>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5" fill="hold" nodeType="afterGroup">
                            <p:stCondLst>
                              <p:cond delay="4000"/>
                            </p:stCondLst>
                            <p:childTnLst>
                              <p:par>
                                <p:cTn id="26" presetID="4" presetClass="entr" presetSubtype="16" fill="hold" nodeType="afterEffect">
                                  <p:stCondLst>
                                    <p:cond delay="500"/>
                                  </p:stCondLst>
                                  <p:childTnLst>
                                    <p:set>
                                      <p:cBhvr>
                                        <p:cTn id="27" dur="1" fill="hold">
                                          <p:stCondLst>
                                            <p:cond delay="0"/>
                                          </p:stCondLst>
                                        </p:cTn>
                                        <p:tgtEl>
                                          <p:spTgt spid="121889"/>
                                        </p:tgtEl>
                                        <p:attrNameLst>
                                          <p:attrName>style.visibility</p:attrName>
                                        </p:attrNameLst>
                                      </p:cBhvr>
                                      <p:to>
                                        <p:strVal val="visible"/>
                                      </p:to>
                                    </p:set>
                                    <p:animEffect transition="in" filter="box(in)">
                                      <p:cBhvr>
                                        <p:cTn id="28" dur="500"/>
                                        <p:tgtEl>
                                          <p:spTgt spid="121889"/>
                                        </p:tgtEl>
                                      </p:cBhvr>
                                    </p:animEffec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par>
                          <p:cTn id="29" fill="hold" nodeType="afterGroup">
                            <p:stCondLst>
                              <p:cond delay="5000"/>
                            </p:stCondLst>
                            <p:childTnLst>
                              <p:par>
                                <p:cTn id="30" presetID="4" presetClass="entr" presetSubtype="16" fill="hold" nodeType="afterEffect">
                                  <p:stCondLst>
                                    <p:cond delay="500"/>
                                  </p:stCondLst>
                                  <p:childTnLst>
                                    <p:set>
                                      <p:cBhvr>
                                        <p:cTn id="31" dur="1" fill="hold">
                                          <p:stCondLst>
                                            <p:cond delay="0"/>
                                          </p:stCondLst>
                                        </p:cTn>
                                        <p:tgtEl>
                                          <p:spTgt spid="121890"/>
                                        </p:tgtEl>
                                        <p:attrNameLst>
                                          <p:attrName>style.visibility</p:attrName>
                                        </p:attrNameLst>
                                      </p:cBhvr>
                                      <p:to>
                                        <p:strVal val="visible"/>
                                      </p:to>
                                    </p:set>
                                    <p:animEffect transition="in" filter="box(in)">
                                      <p:cBhvr>
                                        <p:cTn id="32" dur="500"/>
                                        <p:tgtEl>
                                          <p:spTgt spid="121890"/>
                                        </p:tgtEl>
                                      </p:cBhvr>
                                    </p:animEffec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childTnLst>
                          </p:cTn>
                        </p:par>
                        <p:par>
                          <p:cTn id="33" fill="hold" nodeType="afterGroup">
                            <p:stCondLst>
                              <p:cond delay="6000"/>
                            </p:stCondLst>
                            <p:childTnLst>
                              <p:par>
                                <p:cTn id="34" presetID="4" presetClass="entr" presetSubtype="16" fill="hold" nodeType="afterEffect">
                                  <p:stCondLst>
                                    <p:cond delay="500"/>
                                  </p:stCondLst>
                                  <p:childTnLst>
                                    <p:set>
                                      <p:cBhvr>
                                        <p:cTn id="35" dur="1" fill="hold">
                                          <p:stCondLst>
                                            <p:cond delay="0"/>
                                          </p:stCondLst>
                                        </p:cTn>
                                        <p:tgtEl>
                                          <p:spTgt spid="121891"/>
                                        </p:tgtEl>
                                        <p:attrNameLst>
                                          <p:attrName>style.visibility</p:attrName>
                                        </p:attrNameLst>
                                      </p:cBhvr>
                                      <p:to>
                                        <p:strVal val="visible"/>
                                      </p:to>
                                    </p:set>
                                    <p:animEffect transition="in" filter="box(in)">
                                      <p:cBhvr>
                                        <p:cTn id="36" dur="500"/>
                                        <p:tgtEl>
                                          <p:spTgt spid="121891"/>
                                        </p:tgtEl>
                                      </p:cBhvr>
                                    </p:animEffect>
                                  </p:childTnLst>
                                  <p:subTnLst>
                                    <p:audio>
                                      <p:cMediaNode>
                                        <p:cTn display="0" masterRel="sameClick">
                                          <p:stCondLst>
                                            <p:cond evt="begin" delay="0">
                                              <p:tn val="34"/>
                                            </p:cond>
                                          </p:stCondLst>
                                          <p:endCondLst>
                                            <p:cond evt="onStopAudio" delay="0">
                                              <p:tgtEl>
                                                <p:sldTgt/>
                                              </p:tgtEl>
                                            </p:cond>
                                          </p:endCondLst>
                                        </p:cTn>
                                        <p:tgtEl>
                                          <p:sndTgt r:embed="rId3" name="hammer.wav"/>
                                        </p:tgtEl>
                                      </p:cMediaNode>
                                    </p:audio>
                                  </p:subTnLst>
                                </p:cTn>
                              </p:par>
                            </p:childTnLst>
                          </p:cTn>
                        </p:par>
                        <p:par>
                          <p:cTn id="37" fill="hold" nodeType="afterGroup">
                            <p:stCondLst>
                              <p:cond delay="7000"/>
                            </p:stCondLst>
                            <p:childTnLst>
                              <p:par>
                                <p:cTn id="38" presetID="4" presetClass="entr" presetSubtype="16" fill="hold" nodeType="afterEffect">
                                  <p:stCondLst>
                                    <p:cond delay="500"/>
                                  </p:stCondLst>
                                  <p:childTnLst>
                                    <p:set>
                                      <p:cBhvr>
                                        <p:cTn id="39" dur="1" fill="hold">
                                          <p:stCondLst>
                                            <p:cond delay="0"/>
                                          </p:stCondLst>
                                        </p:cTn>
                                        <p:tgtEl>
                                          <p:spTgt spid="121883"/>
                                        </p:tgtEl>
                                        <p:attrNameLst>
                                          <p:attrName>style.visibility</p:attrName>
                                        </p:attrNameLst>
                                      </p:cBhvr>
                                      <p:to>
                                        <p:strVal val="visible"/>
                                      </p:to>
                                    </p:set>
                                    <p:animEffect transition="in" filter="box(in)">
                                      <p:cBhvr>
                                        <p:cTn id="40" dur="500"/>
                                        <p:tgtEl>
                                          <p:spTgt spid="121883"/>
                                        </p:tgtEl>
                                      </p:cBhvr>
                                    </p:animEffec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childTnLst>
                          </p:cTn>
                        </p:par>
                        <p:par>
                          <p:cTn id="41" fill="hold" nodeType="afterGroup">
                            <p:stCondLst>
                              <p:cond delay="8000"/>
                            </p:stCondLst>
                            <p:childTnLst>
                              <p:par>
                                <p:cTn id="42" presetID="4" presetClass="entr" presetSubtype="16" fill="hold" nodeType="afterEffect">
                                  <p:stCondLst>
                                    <p:cond delay="500"/>
                                  </p:stCondLst>
                                  <p:childTnLst>
                                    <p:set>
                                      <p:cBhvr>
                                        <p:cTn id="43" dur="1" fill="hold">
                                          <p:stCondLst>
                                            <p:cond delay="0"/>
                                          </p:stCondLst>
                                        </p:cTn>
                                        <p:tgtEl>
                                          <p:spTgt spid="121884"/>
                                        </p:tgtEl>
                                        <p:attrNameLst>
                                          <p:attrName>style.visibility</p:attrName>
                                        </p:attrNameLst>
                                      </p:cBhvr>
                                      <p:to>
                                        <p:strVal val="visible"/>
                                      </p:to>
                                    </p:set>
                                    <p:animEffect transition="in" filter="box(in)">
                                      <p:cBhvr>
                                        <p:cTn id="44" dur="500"/>
                                        <p:tgtEl>
                                          <p:spTgt spid="121884"/>
                                        </p:tgtEl>
                                      </p:cBhvr>
                                    </p:animEffect>
                                  </p:childTnLst>
                                  <p:subTnLst>
                                    <p:audio>
                                      <p:cMediaNode>
                                        <p:cTn display="0" masterRel="sameClick">
                                          <p:stCondLst>
                                            <p:cond evt="begin" delay="0">
                                              <p:tn val="42"/>
                                            </p:cond>
                                          </p:stCondLst>
                                          <p:endCondLst>
                                            <p:cond evt="onStopAudio" delay="0">
                                              <p:tgtEl>
                                                <p:sldTgt/>
                                              </p:tgtEl>
                                            </p:cond>
                                          </p:endCondLst>
                                        </p:cTn>
                                        <p:tgtEl>
                                          <p:sndTgt r:embed="rId3" name="hammer.wav"/>
                                        </p:tgtEl>
                                      </p:cMediaNode>
                                    </p:audio>
                                  </p:subTnLst>
                                </p:cTn>
                              </p:par>
                            </p:childTnLst>
                          </p:cTn>
                        </p:par>
                        <p:par>
                          <p:cTn id="45" fill="hold" nodeType="afterGroup">
                            <p:stCondLst>
                              <p:cond delay="9000"/>
                            </p:stCondLst>
                            <p:childTnLst>
                              <p:par>
                                <p:cTn id="46" presetID="4" presetClass="entr" presetSubtype="16" fill="hold" nodeType="afterEffect">
                                  <p:stCondLst>
                                    <p:cond delay="500"/>
                                  </p:stCondLst>
                                  <p:childTnLst>
                                    <p:set>
                                      <p:cBhvr>
                                        <p:cTn id="47" dur="1" fill="hold">
                                          <p:stCondLst>
                                            <p:cond delay="0"/>
                                          </p:stCondLst>
                                        </p:cTn>
                                        <p:tgtEl>
                                          <p:spTgt spid="121885"/>
                                        </p:tgtEl>
                                        <p:attrNameLst>
                                          <p:attrName>style.visibility</p:attrName>
                                        </p:attrNameLst>
                                      </p:cBhvr>
                                      <p:to>
                                        <p:strVal val="visible"/>
                                      </p:to>
                                    </p:set>
                                    <p:animEffect transition="in" filter="box(in)">
                                      <p:cBhvr>
                                        <p:cTn id="48" dur="500"/>
                                        <p:tgtEl>
                                          <p:spTgt spid="121885"/>
                                        </p:tgtEl>
                                      </p:cBhvr>
                                    </p:animEffect>
                                  </p:childTnLst>
                                  <p:subTnLst>
                                    <p:audio>
                                      <p:cMediaNode>
                                        <p:cTn display="0" masterRel="sameClick">
                                          <p:stCondLst>
                                            <p:cond evt="begin" delay="0">
                                              <p:tn val="46"/>
                                            </p:cond>
                                          </p:stCondLst>
                                          <p:endCondLst>
                                            <p:cond evt="onStopAudio" delay="0">
                                              <p:tgtEl>
                                                <p:sldTgt/>
                                              </p:tgtEl>
                                            </p:cond>
                                          </p:endCondLst>
                                        </p:cTn>
                                        <p:tgtEl>
                                          <p:sndTgt r:embed="rId2" name="chimes.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heel(1)">
                                      <p:cBhvr>
                                        <p:cTn id="5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8" grpId="0"/>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a:extLst>
              <a:ext uri="{FF2B5EF4-FFF2-40B4-BE49-F238E27FC236}">
                <a16:creationId xmlns:a16="http://schemas.microsoft.com/office/drawing/2014/main" id="{185C2810-F9FD-445F-9324-D324F9D3610F}"/>
              </a:ext>
            </a:extLst>
          </p:cNvPr>
          <p:cNvSpPr>
            <a:spLocks noChangeArrowheads="1"/>
          </p:cNvSpPr>
          <p:nvPr/>
        </p:nvSpPr>
        <p:spPr bwMode="auto">
          <a:xfrm>
            <a:off x="1835150" y="1590675"/>
            <a:ext cx="3481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VẬN DỤNG</a:t>
            </a:r>
          </a:p>
        </p:txBody>
      </p:sp>
      <p:sp>
        <p:nvSpPr>
          <p:cNvPr id="49155" name="Text Box 8">
            <a:extLst>
              <a:ext uri="{FF2B5EF4-FFF2-40B4-BE49-F238E27FC236}">
                <a16:creationId xmlns:a16="http://schemas.microsoft.com/office/drawing/2014/main" id="{3C8EDC1D-603D-4811-8FFB-13E3F6C7B277}"/>
              </a:ext>
            </a:extLst>
          </p:cNvPr>
          <p:cNvSpPr txBox="1">
            <a:spLocks noChangeArrowheads="1"/>
          </p:cNvSpPr>
          <p:nvPr/>
        </p:nvSpPr>
        <p:spPr bwMode="auto">
          <a:xfrm>
            <a:off x="1258888" y="2928938"/>
            <a:ext cx="70104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400" b="1">
                <a:solidFill>
                  <a:srgbClr val="0000FF"/>
                </a:solidFill>
                <a:latin typeface="Times New Roman" panose="02020603050405020304" pitchFamily="18" charset="0"/>
                <a:cs typeface="Times New Roman" panose="02020603050405020304" pitchFamily="18" charset="0"/>
              </a:rPr>
              <a:t>- Học thuộc ghi nhớ</a:t>
            </a:r>
            <a:endParaRPr lang="en-US" altLang="en-US" sz="4800" b="1">
              <a:solidFill>
                <a:srgbClr val="0000FF"/>
              </a:solidFill>
              <a:latin typeface="Times New Roman" panose="02020603050405020304" pitchFamily="18" charset="0"/>
              <a:cs typeface="Times New Roman" panose="02020603050405020304" pitchFamily="18" charset="0"/>
            </a:endParaRPr>
          </a:p>
          <a:p>
            <a:r>
              <a:rPr lang="en-US" altLang="en-US" sz="4800" b="1">
                <a:solidFill>
                  <a:srgbClr val="0000FF"/>
                </a:solidFill>
                <a:latin typeface="Times New Roman" panose="02020603050405020304" pitchFamily="18" charset="0"/>
                <a:cs typeface="Times New Roman" panose="02020603050405020304" pitchFamily="18" charset="0"/>
              </a:rPr>
              <a:t>- Chuẩn bị bài sau: </a:t>
            </a:r>
          </a:p>
        </p:txBody>
      </p:sp>
    </p:spTree>
  </p:cSld>
  <p:clrMapOvr>
    <a:masterClrMapping/>
  </p:clrMapOvr>
  <p:transition spd="slow">
    <p:blinds/>
    <p:sndAc>
      <p:stSnd>
        <p:snd r:embed="rId2" name="chimes.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a:extLst>
              <a:ext uri="{FF2B5EF4-FFF2-40B4-BE49-F238E27FC236}">
                <a16:creationId xmlns:a16="http://schemas.microsoft.com/office/drawing/2014/main" id="{8B55AFA4-BEE0-4A1F-B849-53844561AEBE}"/>
              </a:ext>
            </a:extLst>
          </p:cNvPr>
          <p:cNvSpPr>
            <a:spLocks noGrp="1"/>
          </p:cNvSpPr>
          <p:nvPr>
            <p:ph type="body" idx="4294967295"/>
          </p:nvPr>
        </p:nvSpPr>
        <p:spPr>
          <a:xfrm>
            <a:off x="0" y="0"/>
            <a:ext cx="9144000" cy="6858000"/>
          </a:xfrm>
        </p:spPr>
        <p:txBody>
          <a:bodyPr/>
          <a:lstStyle/>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a:p>
            <a:pPr eaLnBrk="1" hangingPunct="1">
              <a:buFont typeface="Wingdings 2" panose="05020102010507070707" pitchFamily="18" charset="2"/>
              <a:buNone/>
            </a:pPr>
            <a:endParaRPr lang="en-US" altLang="en-US"/>
          </a:p>
        </p:txBody>
      </p:sp>
      <p:pic>
        <p:nvPicPr>
          <p:cNvPr id="51203" name="Picture 6" descr="06">
            <a:extLst>
              <a:ext uri="{FF2B5EF4-FFF2-40B4-BE49-F238E27FC236}">
                <a16:creationId xmlns:a16="http://schemas.microsoft.com/office/drawing/2014/main" id="{8608FA50-F2A2-4F88-B4E7-A9795890C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511175"/>
            <a:ext cx="9144001"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2" descr="200463042511690xy">
            <a:extLst>
              <a:ext uri="{FF2B5EF4-FFF2-40B4-BE49-F238E27FC236}">
                <a16:creationId xmlns:a16="http://schemas.microsoft.com/office/drawing/2014/main" id="{10843C8A-9D86-4EDB-ABF3-B3F07D5634B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241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22" descr="200463042511690xy">
            <a:extLst>
              <a:ext uri="{FF2B5EF4-FFF2-40B4-BE49-F238E27FC236}">
                <a16:creationId xmlns:a16="http://schemas.microsoft.com/office/drawing/2014/main" id="{CF9A43B5-6E6D-4233-89D6-4ED57A89661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22" descr="200463042511690xy">
            <a:extLst>
              <a:ext uri="{FF2B5EF4-FFF2-40B4-BE49-F238E27FC236}">
                <a16:creationId xmlns:a16="http://schemas.microsoft.com/office/drawing/2014/main" id="{04C4DC61-937C-42B8-85DE-9077DD5FF3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22" descr="200463042511690xy">
            <a:extLst>
              <a:ext uri="{FF2B5EF4-FFF2-40B4-BE49-F238E27FC236}">
                <a16:creationId xmlns:a16="http://schemas.microsoft.com/office/drawing/2014/main" id="{CF157C58-D817-4C27-8F6F-A9C625090C9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39624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22" descr="200463042511690xy">
            <a:extLst>
              <a:ext uri="{FF2B5EF4-FFF2-40B4-BE49-F238E27FC236}">
                <a16:creationId xmlns:a16="http://schemas.microsoft.com/office/drawing/2014/main" id="{41E70050-167E-48A5-89D3-DFD4CA20983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56769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9" name="Picture 22" descr="200463042511690xy">
            <a:extLst>
              <a:ext uri="{FF2B5EF4-FFF2-40B4-BE49-F238E27FC236}">
                <a16:creationId xmlns:a16="http://schemas.microsoft.com/office/drawing/2014/main" id="{FB6C7352-5619-435E-B663-28CE3DAF1C4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12382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WordArt 6">
            <a:extLst>
              <a:ext uri="{FF2B5EF4-FFF2-40B4-BE49-F238E27FC236}">
                <a16:creationId xmlns:a16="http://schemas.microsoft.com/office/drawing/2014/main" id="{11E0D985-AA41-4276-AABF-D87D816736FD}"/>
              </a:ext>
            </a:extLst>
          </p:cNvPr>
          <p:cNvSpPr>
            <a:spLocks noChangeArrowheads="1" noChangeShapeType="1" noTextEdit="1"/>
          </p:cNvSpPr>
          <p:nvPr/>
        </p:nvSpPr>
        <p:spPr bwMode="auto">
          <a:xfrm>
            <a:off x="533400" y="692150"/>
            <a:ext cx="7924800" cy="4648200"/>
          </a:xfrm>
          <a:prstGeom prst="rect">
            <a:avLst/>
          </a:prstGeom>
        </p:spPr>
        <p:txBody>
          <a:bodyPr wrap="none" fromWordArt="1">
            <a:prstTxWarp prst="textWave1">
              <a:avLst>
                <a:gd name="adj1" fmla="val 13005"/>
                <a:gd name="adj2" fmla="val 171"/>
              </a:avLst>
            </a:prstTxWarp>
          </a:bodyPr>
          <a:lstStyle/>
          <a:p>
            <a:pPr algn="ctr"/>
            <a:r>
              <a:rPr lang="vi-VN" sz="3600" kern="1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Cảm ơn Các  em học sinh đã theo dõi.</a:t>
            </a:r>
          </a:p>
          <a:p>
            <a:pPr algn="ctr"/>
            <a:r>
              <a:rPr lang="vi-VN" sz="3600" kern="1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Chúc các em học tốt, chăm ngoan.</a:t>
            </a:r>
            <a:endParaRPr lang="en-US" sz="3600" kern="10">
              <a:ln w="9525">
                <a:solidFill>
                  <a:srgbClr val="FF0000"/>
                </a:solidFill>
                <a:round/>
                <a:headEnd/>
                <a:tailE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grpSp>
        <p:nvGrpSpPr>
          <p:cNvPr id="51211" name="Group 21">
            <a:extLst>
              <a:ext uri="{FF2B5EF4-FFF2-40B4-BE49-F238E27FC236}">
                <a16:creationId xmlns:a16="http://schemas.microsoft.com/office/drawing/2014/main" id="{0075E951-C03C-4B41-A049-6B8719D4BAC9}"/>
              </a:ext>
            </a:extLst>
          </p:cNvPr>
          <p:cNvGrpSpPr>
            <a:grpSpLocks/>
          </p:cNvGrpSpPr>
          <p:nvPr/>
        </p:nvGrpSpPr>
        <p:grpSpPr bwMode="auto">
          <a:xfrm>
            <a:off x="0" y="-152400"/>
            <a:ext cx="9067800" cy="7010400"/>
            <a:chOff x="0" y="0"/>
            <a:chExt cx="5760" cy="4320"/>
          </a:xfrm>
        </p:grpSpPr>
        <p:grpSp>
          <p:nvGrpSpPr>
            <p:cNvPr id="51216" name="Group 22">
              <a:extLst>
                <a:ext uri="{FF2B5EF4-FFF2-40B4-BE49-F238E27FC236}">
                  <a16:creationId xmlns:a16="http://schemas.microsoft.com/office/drawing/2014/main" id="{DAC5E238-9C04-4A05-B8E3-B4ED619A110C}"/>
                </a:ext>
              </a:extLst>
            </p:cNvPr>
            <p:cNvGrpSpPr>
              <a:grpSpLocks/>
            </p:cNvGrpSpPr>
            <p:nvPr/>
          </p:nvGrpSpPr>
          <p:grpSpPr bwMode="auto">
            <a:xfrm>
              <a:off x="0" y="0"/>
              <a:ext cx="5751" cy="300"/>
              <a:chOff x="0" y="0"/>
              <a:chExt cx="5751" cy="300"/>
            </a:xfrm>
          </p:grpSpPr>
          <p:pic>
            <p:nvPicPr>
              <p:cNvPr id="51227" name="Picture 23" descr="dayhoa">
                <a:extLst>
                  <a:ext uri="{FF2B5EF4-FFF2-40B4-BE49-F238E27FC236}">
                    <a16:creationId xmlns:a16="http://schemas.microsoft.com/office/drawing/2014/main" id="{73063AFC-3F81-4F5D-A5ED-9355A9BD7F9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3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8" name="Picture 24" descr="dayhoa">
                <a:extLst>
                  <a:ext uri="{FF2B5EF4-FFF2-40B4-BE49-F238E27FC236}">
                    <a16:creationId xmlns:a16="http://schemas.microsoft.com/office/drawing/2014/main" id="{69558FE6-4B56-496A-97DB-0AAA56FF9BD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1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9" name="Picture 25" descr="dayhoa">
                <a:extLst>
                  <a:ext uri="{FF2B5EF4-FFF2-40B4-BE49-F238E27FC236}">
                    <a16:creationId xmlns:a16="http://schemas.microsoft.com/office/drawing/2014/main" id="{3395C854-8D8A-425A-898F-935B9AA49D4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7" name="Group 26">
              <a:extLst>
                <a:ext uri="{FF2B5EF4-FFF2-40B4-BE49-F238E27FC236}">
                  <a16:creationId xmlns:a16="http://schemas.microsoft.com/office/drawing/2014/main" id="{CAAEC679-DFA3-4203-AFC0-B4F27F3331EE}"/>
                </a:ext>
              </a:extLst>
            </p:cNvPr>
            <p:cNvGrpSpPr>
              <a:grpSpLocks/>
            </p:cNvGrpSpPr>
            <p:nvPr/>
          </p:nvGrpSpPr>
          <p:grpSpPr bwMode="auto">
            <a:xfrm flipV="1">
              <a:off x="9" y="4032"/>
              <a:ext cx="5751" cy="288"/>
              <a:chOff x="0" y="0"/>
              <a:chExt cx="5751" cy="300"/>
            </a:xfrm>
          </p:grpSpPr>
          <p:pic>
            <p:nvPicPr>
              <p:cNvPr id="51224" name="Picture 27" descr="dayhoa">
                <a:extLst>
                  <a:ext uri="{FF2B5EF4-FFF2-40B4-BE49-F238E27FC236}">
                    <a16:creationId xmlns:a16="http://schemas.microsoft.com/office/drawing/2014/main" id="{D0C04948-C194-48CF-9D4F-7B3A85BCC1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3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5" name="Picture 28" descr="dayhoa">
                <a:extLst>
                  <a:ext uri="{FF2B5EF4-FFF2-40B4-BE49-F238E27FC236}">
                    <a16:creationId xmlns:a16="http://schemas.microsoft.com/office/drawing/2014/main" id="{FD41FD37-3B65-4175-89DA-AED3F701BA7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11"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6" name="Picture 29" descr="dayhoa">
                <a:extLst>
                  <a:ext uri="{FF2B5EF4-FFF2-40B4-BE49-F238E27FC236}">
                    <a16:creationId xmlns:a16="http://schemas.microsoft.com/office/drawing/2014/main" id="{D945DEAC-4335-4BEB-81B1-80C3D1A33EF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8" name="Group 30">
              <a:extLst>
                <a:ext uri="{FF2B5EF4-FFF2-40B4-BE49-F238E27FC236}">
                  <a16:creationId xmlns:a16="http://schemas.microsoft.com/office/drawing/2014/main" id="{633C4E0A-8AB3-4296-9A77-4E699FCB7DFE}"/>
                </a:ext>
              </a:extLst>
            </p:cNvPr>
            <p:cNvGrpSpPr>
              <a:grpSpLocks/>
            </p:cNvGrpSpPr>
            <p:nvPr/>
          </p:nvGrpSpPr>
          <p:grpSpPr bwMode="auto">
            <a:xfrm rot="-5400000">
              <a:off x="-1766" y="2006"/>
              <a:ext cx="3831" cy="300"/>
              <a:chOff x="0" y="432"/>
              <a:chExt cx="3831" cy="300"/>
            </a:xfrm>
          </p:grpSpPr>
          <p:pic>
            <p:nvPicPr>
              <p:cNvPr id="51222" name="Picture 31" descr="dayhoa">
                <a:extLst>
                  <a:ext uri="{FF2B5EF4-FFF2-40B4-BE49-F238E27FC236}">
                    <a16:creationId xmlns:a16="http://schemas.microsoft.com/office/drawing/2014/main" id="{A5E9BB5A-D4DA-473D-BEA2-FA012ACF76F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11"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3" name="Picture 32" descr="dayhoa">
                <a:extLst>
                  <a:ext uri="{FF2B5EF4-FFF2-40B4-BE49-F238E27FC236}">
                    <a16:creationId xmlns:a16="http://schemas.microsoft.com/office/drawing/2014/main" id="{3B244ECF-0030-4B93-8491-B9B2421B25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19" name="Group 33">
              <a:extLst>
                <a:ext uri="{FF2B5EF4-FFF2-40B4-BE49-F238E27FC236}">
                  <a16:creationId xmlns:a16="http://schemas.microsoft.com/office/drawing/2014/main" id="{8C606F85-FD79-4ED1-AB98-79D18573AEAD}"/>
                </a:ext>
              </a:extLst>
            </p:cNvPr>
            <p:cNvGrpSpPr>
              <a:grpSpLocks/>
            </p:cNvGrpSpPr>
            <p:nvPr/>
          </p:nvGrpSpPr>
          <p:grpSpPr bwMode="auto">
            <a:xfrm rot="5400000">
              <a:off x="3694" y="2006"/>
              <a:ext cx="3831" cy="300"/>
              <a:chOff x="0" y="432"/>
              <a:chExt cx="3831" cy="300"/>
            </a:xfrm>
          </p:grpSpPr>
          <p:pic>
            <p:nvPicPr>
              <p:cNvPr id="51220" name="Picture 34" descr="dayhoa">
                <a:extLst>
                  <a:ext uri="{FF2B5EF4-FFF2-40B4-BE49-F238E27FC236}">
                    <a16:creationId xmlns:a16="http://schemas.microsoft.com/office/drawing/2014/main" id="{63DDE0D1-6F16-48F4-9EB0-3A247129BAE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11"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35" descr="dayhoa">
                <a:extLst>
                  <a:ext uri="{FF2B5EF4-FFF2-40B4-BE49-F238E27FC236}">
                    <a16:creationId xmlns:a16="http://schemas.microsoft.com/office/drawing/2014/main" id="{002E2C24-0C0B-4BF0-BD31-652EFE601C8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32"/>
                <a:ext cx="1920"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51212" name="Picture 15" descr="2.gif">
            <a:extLst>
              <a:ext uri="{FF2B5EF4-FFF2-40B4-BE49-F238E27FC236}">
                <a16:creationId xmlns:a16="http://schemas.microsoft.com/office/drawing/2014/main" id="{91DCB746-B498-4DE3-A611-BA57EBED67D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Picture 15" descr="2.gif">
            <a:extLst>
              <a:ext uri="{FF2B5EF4-FFF2-40B4-BE49-F238E27FC236}">
                <a16:creationId xmlns:a16="http://schemas.microsoft.com/office/drawing/2014/main" id="{57735EF4-7FF6-4721-A190-671DADD7D851}"/>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3375" y="586740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4" name="Picture 15" descr="2.gif">
            <a:extLst>
              <a:ext uri="{FF2B5EF4-FFF2-40B4-BE49-F238E27FC236}">
                <a16:creationId xmlns:a16="http://schemas.microsoft.com/office/drawing/2014/main" id="{ABC7C9BB-5149-40CB-95CE-F074A81A63F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77250" y="586740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15" descr="2.gif">
            <a:extLst>
              <a:ext uri="{FF2B5EF4-FFF2-40B4-BE49-F238E27FC236}">
                <a16:creationId xmlns:a16="http://schemas.microsoft.com/office/drawing/2014/main" id="{F77B01F5-81FC-4BB2-A3B8-215F440AC06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0"/>
            <a:ext cx="6667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Kết quả hình ảnh cho SACH KHOA HOC LOP 4">
            <a:extLst>
              <a:ext uri="{FF2B5EF4-FFF2-40B4-BE49-F238E27FC236}">
                <a16:creationId xmlns:a16="http://schemas.microsoft.com/office/drawing/2014/main" id="{14BA7F35-FCA7-45B8-B537-E6DCED3EC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2179638"/>
            <a:ext cx="3059113"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E55CF53-B796-4ACF-867C-44C65BA0BE5B}"/>
              </a:ext>
            </a:extLst>
          </p:cNvPr>
          <p:cNvSpPr>
            <a:spLocks noChangeArrowheads="1"/>
          </p:cNvSpPr>
          <p:nvPr/>
        </p:nvSpPr>
        <p:spPr bwMode="auto">
          <a:xfrm>
            <a:off x="5724525" y="4797425"/>
            <a:ext cx="1079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006600"/>
                </a:solidFill>
                <a:latin typeface="Times New Roman" panose="02020603050405020304" pitchFamily="18" charset="0"/>
                <a:cs typeface="Times New Roman" panose="02020603050405020304" pitchFamily="18" charset="0"/>
              </a:rPr>
              <a:t>	66  </a:t>
            </a:r>
          </a:p>
        </p:txBody>
      </p:sp>
      <p:sp>
        <p:nvSpPr>
          <p:cNvPr id="2" name="Rectangle 1">
            <a:extLst>
              <a:ext uri="{FF2B5EF4-FFF2-40B4-BE49-F238E27FC236}">
                <a16:creationId xmlns:a16="http://schemas.microsoft.com/office/drawing/2014/main" id="{DC769461-375C-4879-A8CC-6799C3D3A4D2}"/>
              </a:ext>
            </a:extLst>
          </p:cNvPr>
          <p:cNvSpPr/>
          <p:nvPr/>
        </p:nvSpPr>
        <p:spPr>
          <a:xfrm>
            <a:off x="503238" y="468313"/>
            <a:ext cx="8137525" cy="1570037"/>
          </a:xfrm>
          <a:prstGeom prst="rect">
            <a:avLst/>
          </a:prstGeom>
        </p:spPr>
        <p:txBody>
          <a:bodyPr>
            <a:spAutoFit/>
          </a:bodyPr>
          <a:lstStyle/>
          <a:p>
            <a:pPr marL="342900" indent="-342900">
              <a:spcBef>
                <a:spcPct val="50000"/>
              </a:spcBef>
              <a:defRPr/>
            </a:pPr>
            <a:r>
              <a:rPr lang="en-US" sz="4800" b="1" kern="0" dirty="0" err="1">
                <a:solidFill>
                  <a:srgbClr val="FF0000"/>
                </a:solidFill>
                <a:latin typeface="Times New Roman" pitchFamily="18" charset="0"/>
                <a:cs typeface="Times New Roman" pitchFamily="18" charset="0"/>
              </a:rPr>
              <a:t>Bài</a:t>
            </a:r>
            <a:r>
              <a:rPr lang="en-US" sz="4800" b="1" kern="0" dirty="0">
                <a:solidFill>
                  <a:srgbClr val="FF0000"/>
                </a:solidFill>
                <a:latin typeface="Times New Roman" pitchFamily="18" charset="0"/>
                <a:cs typeface="Times New Roman" pitchFamily="18" charset="0"/>
              </a:rPr>
              <a:t> 32: </a:t>
            </a:r>
            <a:r>
              <a:rPr lang="en-US" sz="4800" b="1" kern="0" dirty="0" err="1">
                <a:solidFill>
                  <a:srgbClr val="FF0000"/>
                </a:solidFill>
                <a:latin typeface="Times New Roman" pitchFamily="18" charset="0"/>
                <a:cs typeface="Times New Roman" pitchFamily="18" charset="0"/>
              </a:rPr>
              <a:t>Không</a:t>
            </a:r>
            <a:r>
              <a:rPr lang="en-US" sz="4800" b="1" kern="0" dirty="0">
                <a:solidFill>
                  <a:srgbClr val="FF0000"/>
                </a:solidFill>
                <a:latin typeface="Times New Roman" pitchFamily="18" charset="0"/>
                <a:cs typeface="Times New Roman" pitchFamily="18" charset="0"/>
              </a:rPr>
              <a:t> </a:t>
            </a:r>
            <a:r>
              <a:rPr lang="en-US" sz="4800" b="1" kern="0" dirty="0" err="1">
                <a:solidFill>
                  <a:srgbClr val="FF0000"/>
                </a:solidFill>
                <a:latin typeface="Times New Roman" pitchFamily="18" charset="0"/>
                <a:cs typeface="Times New Roman" pitchFamily="18" charset="0"/>
              </a:rPr>
              <a:t>khí</a:t>
            </a:r>
            <a:r>
              <a:rPr lang="en-US" sz="4800" b="1" kern="0" dirty="0">
                <a:solidFill>
                  <a:srgbClr val="FF0000"/>
                </a:solidFill>
                <a:latin typeface="Times New Roman" pitchFamily="18" charset="0"/>
                <a:cs typeface="Times New Roman" pitchFamily="18" charset="0"/>
              </a:rPr>
              <a:t> </a:t>
            </a:r>
            <a:r>
              <a:rPr lang="en-US" sz="4800" b="1" kern="0" dirty="0" err="1">
                <a:solidFill>
                  <a:srgbClr val="FF0000"/>
                </a:solidFill>
                <a:latin typeface="Times New Roman" pitchFamily="18" charset="0"/>
                <a:cs typeface="Times New Roman" pitchFamily="18" charset="0"/>
              </a:rPr>
              <a:t>gồm</a:t>
            </a:r>
            <a:r>
              <a:rPr lang="en-US" sz="4800" b="1" kern="0" dirty="0">
                <a:solidFill>
                  <a:srgbClr val="FF0000"/>
                </a:solidFill>
                <a:latin typeface="Times New Roman" pitchFamily="18" charset="0"/>
                <a:cs typeface="Times New Roman" pitchFamily="18" charset="0"/>
              </a:rPr>
              <a:t> </a:t>
            </a:r>
            <a:r>
              <a:rPr lang="en-US" sz="4800" b="1" kern="0" dirty="0" err="1">
                <a:solidFill>
                  <a:srgbClr val="FF0000"/>
                </a:solidFill>
                <a:latin typeface="Times New Roman" pitchFamily="18" charset="0"/>
                <a:cs typeface="Times New Roman" pitchFamily="18" charset="0"/>
              </a:rPr>
              <a:t>những</a:t>
            </a:r>
            <a:r>
              <a:rPr lang="en-US" sz="4800" b="1" kern="0" dirty="0">
                <a:solidFill>
                  <a:srgbClr val="FF0000"/>
                </a:solidFill>
                <a:latin typeface="Times New Roman" pitchFamily="18" charset="0"/>
                <a:cs typeface="Times New Roman" pitchFamily="18" charset="0"/>
              </a:rPr>
              <a:t> </a:t>
            </a:r>
            <a:r>
              <a:rPr lang="en-US" sz="4800" b="1" kern="0" dirty="0" err="1">
                <a:solidFill>
                  <a:srgbClr val="FF0000"/>
                </a:solidFill>
                <a:latin typeface="Times New Roman" pitchFamily="18" charset="0"/>
                <a:cs typeface="Times New Roman" pitchFamily="18" charset="0"/>
              </a:rPr>
              <a:t>thành</a:t>
            </a:r>
            <a:r>
              <a:rPr lang="en-US" sz="4800" b="1" kern="0" dirty="0">
                <a:solidFill>
                  <a:srgbClr val="FF0000"/>
                </a:solidFill>
                <a:latin typeface="Times New Roman" pitchFamily="18" charset="0"/>
                <a:cs typeface="Times New Roman" pitchFamily="18" charset="0"/>
              </a:rPr>
              <a:t> </a:t>
            </a:r>
            <a:r>
              <a:rPr lang="en-US" sz="4800" b="1" kern="0" dirty="0" err="1">
                <a:solidFill>
                  <a:srgbClr val="FF0000"/>
                </a:solidFill>
                <a:latin typeface="Times New Roman" pitchFamily="18" charset="0"/>
                <a:cs typeface="Times New Roman" pitchFamily="18" charset="0"/>
              </a:rPr>
              <a:t>phần</a:t>
            </a:r>
            <a:r>
              <a:rPr lang="en-US" sz="4800" b="1" kern="0" dirty="0">
                <a:solidFill>
                  <a:srgbClr val="FF0000"/>
                </a:solidFill>
                <a:latin typeface="Times New Roman" pitchFamily="18" charset="0"/>
                <a:cs typeface="Times New Roman" pitchFamily="18" charset="0"/>
              </a:rPr>
              <a:t> </a:t>
            </a:r>
            <a:r>
              <a:rPr lang="en-US" sz="4800" b="1" kern="0" dirty="0" err="1">
                <a:solidFill>
                  <a:srgbClr val="FF0000"/>
                </a:solidFill>
                <a:latin typeface="Times New Roman" pitchFamily="18" charset="0"/>
                <a:cs typeface="Times New Roman" pitchFamily="18" charset="0"/>
              </a:rPr>
              <a:t>nào</a:t>
            </a:r>
            <a:r>
              <a:rPr lang="en-US" sz="4800" b="1" kern="0" dirty="0">
                <a:solidFill>
                  <a:srgbClr val="FF0000"/>
                </a:solidFill>
                <a:latin typeface="Times New Roman" pitchFamily="18" charset="0"/>
                <a:cs typeface="Times New Roman" pitchFamily="18" charset="0"/>
              </a:rPr>
              <a:t>?</a:t>
            </a: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4476A73E-3CEF-40DE-8D70-EBD68B7B3B73}"/>
              </a:ext>
            </a:extLst>
          </p:cNvPr>
          <p:cNvSpPr>
            <a:spLocks noChangeArrowheads="1"/>
          </p:cNvSpPr>
          <p:nvPr/>
        </p:nvSpPr>
        <p:spPr bwMode="auto">
          <a:xfrm>
            <a:off x="180181" y="3068960"/>
            <a:ext cx="87836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latin typeface="Times New Roman" panose="02020603050405020304" pitchFamily="18" charset="0"/>
                <a:cs typeface="Times New Roman" panose="02020603050405020304" pitchFamily="18" charset="0"/>
              </a:rPr>
              <a:t>  Đọc các mục </a:t>
            </a:r>
            <a:r>
              <a:rPr lang="en-US" altLang="en-US" sz="4800" b="1" i="1">
                <a:latin typeface="Times New Roman" panose="02020603050405020304" pitchFamily="18" charset="0"/>
                <a:cs typeface="Times New Roman" panose="02020603050405020304" pitchFamily="18" charset="0"/>
              </a:rPr>
              <a:t>Thực hành</a:t>
            </a:r>
            <a:r>
              <a:rPr lang="en-US" altLang="en-US" sz="4800" b="1">
                <a:latin typeface="Times New Roman" panose="02020603050405020304" pitchFamily="18" charset="0"/>
                <a:cs typeface="Times New Roman" panose="02020603050405020304" pitchFamily="18" charset="0"/>
              </a:rPr>
              <a:t> trang 66 SGK nêu cách làm. </a:t>
            </a:r>
          </a:p>
        </p:txBody>
      </p:sp>
      <p:sp>
        <p:nvSpPr>
          <p:cNvPr id="15363" name="Rectangle 3">
            <a:extLst>
              <a:ext uri="{FF2B5EF4-FFF2-40B4-BE49-F238E27FC236}">
                <a16:creationId xmlns:a16="http://schemas.microsoft.com/office/drawing/2014/main" id="{791E8021-4803-4850-AC94-D658EF1D7F9E}"/>
              </a:ext>
            </a:extLst>
          </p:cNvPr>
          <p:cNvSpPr>
            <a:spLocks noChangeArrowheads="1"/>
          </p:cNvSpPr>
          <p:nvPr/>
        </p:nvSpPr>
        <p:spPr bwMode="auto">
          <a:xfrm>
            <a:off x="2123728" y="2217955"/>
            <a:ext cx="3881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7030A0"/>
                </a:solidFill>
                <a:latin typeface="Times New Roman" panose="02020603050405020304" pitchFamily="18" charset="0"/>
                <a:cs typeface="Times New Roman" panose="02020603050405020304" pitchFamily="18" charset="0"/>
              </a:rPr>
              <a:t>Thí nghiệm 1:</a:t>
            </a:r>
          </a:p>
        </p:txBody>
      </p:sp>
      <p:sp>
        <p:nvSpPr>
          <p:cNvPr id="4" name="Rectangle 1">
            <a:extLst>
              <a:ext uri="{FF2B5EF4-FFF2-40B4-BE49-F238E27FC236}">
                <a16:creationId xmlns:a16="http://schemas.microsoft.com/office/drawing/2014/main" id="{CC178661-119E-4D78-AC10-631856D6AE1D}"/>
              </a:ext>
            </a:extLst>
          </p:cNvPr>
          <p:cNvSpPr>
            <a:spLocks noChangeArrowheads="1"/>
          </p:cNvSpPr>
          <p:nvPr/>
        </p:nvSpPr>
        <p:spPr bwMode="auto">
          <a:xfrm>
            <a:off x="359568" y="623166"/>
            <a:ext cx="842486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1. Xác định thành phần của không khí</a:t>
            </a:r>
          </a:p>
        </p:txBody>
      </p:sp>
    </p:spTree>
  </p:cSld>
  <p:clrMapOvr>
    <a:masterClrMapping/>
  </p:clrMapOvr>
  <p:transition spd="slow">
    <p:blinds/>
    <p:sndAc>
      <p:stSnd>
        <p:snd r:embed="rId2" name="chimes.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76322F1-398F-490C-B425-5AE56B27FDCC}"/>
              </a:ext>
            </a:extLst>
          </p:cNvPr>
          <p:cNvSpPr txBox="1"/>
          <p:nvPr/>
        </p:nvSpPr>
        <p:spPr>
          <a:xfrm>
            <a:off x="611188" y="3213100"/>
            <a:ext cx="7848600" cy="1570038"/>
          </a:xfrm>
          <a:prstGeom prst="rect">
            <a:avLst/>
          </a:prstGeom>
          <a:noFill/>
        </p:spPr>
        <p:txBody>
          <a:bodyPr>
            <a:spAutoFit/>
          </a:bodyPr>
          <a:lstStyle/>
          <a:p>
            <a:pPr marL="342900" indent="-342900" eaLnBrk="1" hangingPunct="1">
              <a:buFont typeface="Arial" charset="0"/>
              <a:buChar char="•"/>
              <a:defRPr/>
            </a:pPr>
            <a:r>
              <a:rPr lang="en-US" sz="3200" b="1" dirty="0">
                <a:solidFill>
                  <a:srgbClr val="FF0000"/>
                </a:solidFill>
                <a:effectLst>
                  <a:outerShdw blurRad="38100" dist="38100" dir="2700000" algn="tl">
                    <a:srgbClr val="C0C0C0"/>
                  </a:outerShdw>
                </a:effectLst>
                <a:latin typeface="Times New Roman" panose="02020603050405020304" pitchFamily="18" charset="0"/>
                <a:cs typeface="Times New Roman" pitchFamily="18" charset="0"/>
              </a:rPr>
              <a:t>Quan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sát</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và</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mô</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tả</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hiện</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tượng</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xảy</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ra.</a:t>
            </a:r>
          </a:p>
          <a:p>
            <a:pPr marL="342900" indent="-342900" eaLnBrk="1" hangingPunct="1">
              <a:buFont typeface="Arial" charset="0"/>
              <a:buChar char="•"/>
              <a:defRPr/>
            </a:pP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Nêu</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những</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điều</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em</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chưa</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rõ</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về</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hiện</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200" b="1" dirty="0" err="1">
                <a:solidFill>
                  <a:srgbClr val="FF0000"/>
                </a:solidFill>
                <a:effectLst>
                  <a:outerShdw blurRad="38100" dist="38100" dir="2700000" algn="tl">
                    <a:srgbClr val="C0C0C0"/>
                  </a:outerShdw>
                </a:effectLst>
                <a:latin typeface="Times New Roman" pitchFamily="18" charset="0"/>
                <a:cs typeface="Times New Roman" pitchFamily="18" charset="0"/>
              </a:rPr>
              <a:t>tượng</a:t>
            </a:r>
            <a:r>
              <a:rPr lang="en-US" sz="3200" b="1" dirty="0">
                <a:solidFill>
                  <a:srgbClr val="FF0000"/>
                </a:solidFill>
                <a:effectLst>
                  <a:outerShdw blurRad="38100" dist="38100" dir="2700000" algn="tl">
                    <a:srgbClr val="C0C0C0"/>
                  </a:outerShdw>
                </a:effectLst>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16387" name="Rectangle 2">
            <a:extLst>
              <a:ext uri="{FF2B5EF4-FFF2-40B4-BE49-F238E27FC236}">
                <a16:creationId xmlns:a16="http://schemas.microsoft.com/office/drawing/2014/main" id="{4D422547-C231-4428-A0A2-6E6472A4CB3A}"/>
              </a:ext>
            </a:extLst>
          </p:cNvPr>
          <p:cNvSpPr>
            <a:spLocks noChangeArrowheads="1"/>
          </p:cNvSpPr>
          <p:nvPr/>
        </p:nvSpPr>
        <p:spPr bwMode="auto">
          <a:xfrm>
            <a:off x="381000" y="765175"/>
            <a:ext cx="83820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Char char="-"/>
            </a:pPr>
            <a:r>
              <a:rPr lang="en-US" altLang="en-US" sz="3200" b="1">
                <a:latin typeface="Times New Roman" panose="02020603050405020304" pitchFamily="18" charset="0"/>
                <a:cs typeface="Times New Roman" panose="02020603050405020304" pitchFamily="18" charset="0"/>
              </a:rPr>
              <a:t> Đốt cháy một cây nến, gắn vào một thủy tinh, rồi rót nước vào đĩa. Lấy một lọ thủy tinh úp lên cây nến đang cháy.</a:t>
            </a:r>
            <a:endParaRPr lang="en-US" altLang="en-US" sz="3200" b="1">
              <a:latin typeface="Arial" panose="020B0604020202020204" pitchFamily="34"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scan0238">
            <a:extLst>
              <a:ext uri="{FF2B5EF4-FFF2-40B4-BE49-F238E27FC236}">
                <a16:creationId xmlns:a16="http://schemas.microsoft.com/office/drawing/2014/main" id="{4E289144-ACB8-4E45-A5E8-66CA9FA502E2}"/>
              </a:ext>
            </a:extLst>
          </p:cNvPr>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2270125" y="1724025"/>
            <a:ext cx="4603750" cy="2952750"/>
          </a:xfrm>
          <a:noFill/>
        </p:spPr>
      </p:pic>
    </p:spTree>
  </p:cSld>
  <p:clrMapOvr>
    <a:masterClrMapping/>
  </p:clrMapOvr>
  <p:transition>
    <p:sndAc>
      <p:stSnd>
        <p:snd r:embed="rId2" name="chimes.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a:extLst>
              <a:ext uri="{FF2B5EF4-FFF2-40B4-BE49-F238E27FC236}">
                <a16:creationId xmlns:a16="http://schemas.microsoft.com/office/drawing/2014/main" id="{476D81B8-1CDC-4E2A-A0CE-4EB39D48B8D3}"/>
              </a:ext>
            </a:extLst>
          </p:cNvPr>
          <p:cNvSpPr txBox="1">
            <a:spLocks noChangeArrowheads="1"/>
          </p:cNvSpPr>
          <p:nvPr/>
        </p:nvSpPr>
        <p:spPr bwMode="auto">
          <a:xfrm>
            <a:off x="1828800" y="204788"/>
            <a:ext cx="5867400" cy="9239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endParaRPr lang="en-US" altLang="en-US" sz="5400">
              <a:latin typeface="Times New Roman" panose="02020603050405020304" pitchFamily="18" charset="0"/>
              <a:cs typeface="Times New Roman" panose="02020603050405020304" pitchFamily="18" charset="0"/>
            </a:endParaRPr>
          </a:p>
        </p:txBody>
      </p:sp>
      <p:sp>
        <p:nvSpPr>
          <p:cNvPr id="320518" name="Text Box 6">
            <a:extLst>
              <a:ext uri="{FF2B5EF4-FFF2-40B4-BE49-F238E27FC236}">
                <a16:creationId xmlns:a16="http://schemas.microsoft.com/office/drawing/2014/main" id="{2F940C7A-865A-4444-96DA-687A62136D10}"/>
              </a:ext>
            </a:extLst>
          </p:cNvPr>
          <p:cNvSpPr txBox="1">
            <a:spLocks noChangeArrowheads="1"/>
          </p:cNvSpPr>
          <p:nvPr/>
        </p:nvSpPr>
        <p:spPr bwMode="auto">
          <a:xfrm>
            <a:off x="322263" y="4076700"/>
            <a:ext cx="87137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4800" b="1">
                <a:solidFill>
                  <a:srgbClr val="FF0000"/>
                </a:solidFill>
                <a:latin typeface="Times New Roman" panose="02020603050405020304" pitchFamily="18" charset="0"/>
                <a:cs typeface="Times New Roman" panose="02020603050405020304" pitchFamily="18" charset="0"/>
              </a:rPr>
              <a:t>N</a:t>
            </a:r>
            <a:r>
              <a:rPr lang="vi-VN" altLang="en-US" sz="4800" b="1">
                <a:solidFill>
                  <a:srgbClr val="FF0000"/>
                </a:solidFill>
                <a:latin typeface="Times New Roman" panose="02020603050405020304" pitchFamily="18" charset="0"/>
                <a:cs typeface="Times New Roman" panose="02020603050405020304" pitchFamily="18" charset="0"/>
              </a:rPr>
              <a:t>ước trong đĩa </a:t>
            </a:r>
            <a:r>
              <a:rPr lang="en-US" altLang="en-US" sz="4800" b="1">
                <a:solidFill>
                  <a:srgbClr val="FF0000"/>
                </a:solidFill>
                <a:latin typeface="Times New Roman" panose="02020603050405020304" pitchFamily="18" charset="0"/>
                <a:cs typeface="Times New Roman" panose="02020603050405020304" pitchFamily="18" charset="0"/>
              </a:rPr>
              <a:t>có hiện tượng gì?</a:t>
            </a:r>
            <a:r>
              <a:rPr lang="vi-VN" altLang="en-US" sz="4800" b="1">
                <a:solidFill>
                  <a:srgbClr val="FF0000"/>
                </a:solidFill>
                <a:latin typeface="Times New Roman" panose="02020603050405020304" pitchFamily="18" charset="0"/>
                <a:cs typeface="Times New Roman" panose="02020603050405020304" pitchFamily="18" charset="0"/>
              </a:rPr>
              <a:t>.</a:t>
            </a:r>
            <a:endParaRPr lang="fr-LU" altLang="en-US" sz="4800" b="1">
              <a:solidFill>
                <a:srgbClr val="FF0000"/>
              </a:solidFill>
              <a:latin typeface="Times New Roman" panose="02020603050405020304" pitchFamily="18" charset="0"/>
              <a:cs typeface="Times New Roman" panose="02020603050405020304" pitchFamily="18" charset="0"/>
            </a:endParaRPr>
          </a:p>
        </p:txBody>
      </p:sp>
      <p:sp>
        <p:nvSpPr>
          <p:cNvPr id="18436" name="Rectangle 1">
            <a:extLst>
              <a:ext uri="{FF2B5EF4-FFF2-40B4-BE49-F238E27FC236}">
                <a16:creationId xmlns:a16="http://schemas.microsoft.com/office/drawing/2014/main" id="{A5E6CB0C-4D8A-4284-88EB-151D9155F83C}"/>
              </a:ext>
            </a:extLst>
          </p:cNvPr>
          <p:cNvSpPr>
            <a:spLocks noChangeArrowheads="1"/>
          </p:cNvSpPr>
          <p:nvPr/>
        </p:nvSpPr>
        <p:spPr bwMode="auto">
          <a:xfrm>
            <a:off x="323850" y="188913"/>
            <a:ext cx="8712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vi-VN" altLang="en-US" sz="5400" b="1">
                <a:solidFill>
                  <a:srgbClr val="FF0000"/>
                </a:solidFill>
                <a:latin typeface="Times New Roman" panose="02020603050405020304" pitchFamily="18" charset="0"/>
                <a:cs typeface="Times New Roman" panose="02020603050405020304" pitchFamily="18" charset="0"/>
              </a:rPr>
              <a:t>Khi mới úp lọ thủy tinh thì nến </a:t>
            </a:r>
            <a:r>
              <a:rPr lang="en-US" altLang="en-US" sz="5400" b="1">
                <a:solidFill>
                  <a:srgbClr val="FF0000"/>
                </a:solidFill>
                <a:latin typeface="Times New Roman" panose="02020603050405020304" pitchFamily="18" charset="0"/>
                <a:cs typeface="Times New Roman" panose="02020603050405020304" pitchFamily="18" charset="0"/>
              </a:rPr>
              <a:t>như thế nào? </a:t>
            </a:r>
            <a:endParaRPr lang="en-US" altLang="en-US" sz="540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9129DEE-1342-4FDE-A74E-89D07426A5D9}"/>
              </a:ext>
            </a:extLst>
          </p:cNvPr>
          <p:cNvSpPr>
            <a:spLocks noChangeArrowheads="1"/>
          </p:cNvSpPr>
          <p:nvPr/>
        </p:nvSpPr>
        <p:spPr bwMode="auto">
          <a:xfrm>
            <a:off x="246063" y="188913"/>
            <a:ext cx="864711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vi-VN" altLang="en-US" sz="5400" b="1">
                <a:latin typeface="Times New Roman" panose="02020603050405020304" pitchFamily="18" charset="0"/>
                <a:cs typeface="Times New Roman" panose="02020603050405020304" pitchFamily="18" charset="0"/>
              </a:rPr>
              <a:t>Khi mới úp lọ thủy tinh thì nến vẫn cháy</a:t>
            </a:r>
            <a:r>
              <a:rPr lang="en-US" altLang="en-US" sz="5400" b="1">
                <a:latin typeface="Times New Roman" panose="02020603050405020304" pitchFamily="18" charset="0"/>
                <a:cs typeface="Times New Roman" panose="02020603050405020304" pitchFamily="18" charset="0"/>
              </a:rPr>
              <a:t>.</a:t>
            </a:r>
            <a:r>
              <a:rPr lang="vi-VN" altLang="en-US" sz="5400" b="1">
                <a:latin typeface="Times New Roman" panose="02020603050405020304" pitchFamily="18" charset="0"/>
                <a:cs typeface="Times New Roman" panose="02020603050405020304" pitchFamily="18" charset="0"/>
              </a:rPr>
              <a:t> </a:t>
            </a:r>
            <a:endParaRPr lang="en-US" altLang="en-US" sz="54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7D055CF-CFDB-42A7-97EC-E9FE7B5B0051}"/>
              </a:ext>
            </a:extLst>
          </p:cNvPr>
          <p:cNvSpPr>
            <a:spLocks noChangeArrowheads="1"/>
          </p:cNvSpPr>
          <p:nvPr/>
        </p:nvSpPr>
        <p:spPr bwMode="auto">
          <a:xfrm>
            <a:off x="288925" y="2205038"/>
            <a:ext cx="903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5400" b="1">
                <a:solidFill>
                  <a:srgbClr val="FF0000"/>
                </a:solidFill>
                <a:latin typeface="Times New Roman" panose="02020603050405020304" pitchFamily="18" charset="0"/>
                <a:cs typeface="Times New Roman" panose="02020603050405020304" pitchFamily="18" charset="0"/>
              </a:rPr>
              <a:t>M</a:t>
            </a:r>
            <a:r>
              <a:rPr lang="vi-VN" altLang="en-US" sz="5400" b="1">
                <a:solidFill>
                  <a:srgbClr val="FF0000"/>
                </a:solidFill>
                <a:latin typeface="Times New Roman" panose="02020603050405020304" pitchFamily="18" charset="0"/>
                <a:cs typeface="Times New Roman" panose="02020603050405020304" pitchFamily="18" charset="0"/>
              </a:rPr>
              <a:t>ột lúc sau nến </a:t>
            </a:r>
            <a:r>
              <a:rPr lang="en-US" altLang="en-US" sz="5400" b="1">
                <a:solidFill>
                  <a:srgbClr val="FF0000"/>
                </a:solidFill>
                <a:latin typeface="Times New Roman" panose="02020603050405020304" pitchFamily="18" charset="0"/>
                <a:cs typeface="Times New Roman" panose="02020603050405020304" pitchFamily="18" charset="0"/>
              </a:rPr>
              <a:t>như thế nào?</a:t>
            </a:r>
            <a:endParaRPr lang="en-US" altLang="en-US" sz="540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3C07669C-0596-4C55-9AC0-BE311DD0BBA5}"/>
              </a:ext>
            </a:extLst>
          </p:cNvPr>
          <p:cNvSpPr>
            <a:spLocks noChangeArrowheads="1"/>
          </p:cNvSpPr>
          <p:nvPr/>
        </p:nvSpPr>
        <p:spPr bwMode="auto">
          <a:xfrm>
            <a:off x="246063" y="2179638"/>
            <a:ext cx="9032875"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0"/>
              </a:spcBef>
              <a:buClrTx/>
              <a:buSzTx/>
              <a:buFontTx/>
              <a:buNone/>
            </a:pPr>
            <a:r>
              <a:rPr lang="en-US" altLang="en-US" sz="5400" b="1">
                <a:solidFill>
                  <a:srgbClr val="0000FF"/>
                </a:solidFill>
                <a:latin typeface="Times New Roman" panose="02020603050405020304" pitchFamily="18" charset="0"/>
                <a:cs typeface="Times New Roman" panose="02020603050405020304" pitchFamily="18" charset="0"/>
              </a:rPr>
              <a:t>M</a:t>
            </a:r>
            <a:r>
              <a:rPr lang="vi-VN" altLang="en-US" sz="5400" b="1">
                <a:solidFill>
                  <a:srgbClr val="0000FF"/>
                </a:solidFill>
                <a:latin typeface="Times New Roman" panose="02020603050405020304" pitchFamily="18" charset="0"/>
                <a:cs typeface="Times New Roman" panose="02020603050405020304" pitchFamily="18" charset="0"/>
              </a:rPr>
              <a:t>ột lúc sau nến mới tắt</a:t>
            </a:r>
            <a:r>
              <a:rPr lang="en-US" altLang="en-US" sz="5400" b="1">
                <a:solidFill>
                  <a:srgbClr val="0000FF"/>
                </a:solidFill>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a16="http://schemas.microsoft.com/office/drawing/2014/main" id="{99124C38-FB3D-4926-987F-CDF4ED0BC7A3}"/>
              </a:ext>
            </a:extLst>
          </p:cNvPr>
          <p:cNvSpPr>
            <a:spLocks noChangeArrowheads="1"/>
          </p:cNvSpPr>
          <p:nvPr/>
        </p:nvSpPr>
        <p:spPr bwMode="auto">
          <a:xfrm>
            <a:off x="477838" y="4075113"/>
            <a:ext cx="8658225"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5400" b="1">
                <a:latin typeface="Times New Roman" panose="02020603050405020304" pitchFamily="18" charset="0"/>
                <a:cs typeface="Times New Roman" panose="02020603050405020304" pitchFamily="18" charset="0"/>
              </a:rPr>
              <a:t>N</a:t>
            </a:r>
            <a:r>
              <a:rPr lang="vi-VN" altLang="en-US" sz="5400" b="1">
                <a:latin typeface="Times New Roman" panose="02020603050405020304" pitchFamily="18" charset="0"/>
                <a:cs typeface="Times New Roman" panose="02020603050405020304" pitchFamily="18" charset="0"/>
              </a:rPr>
              <a:t>ước trong đĩa dâng vào trong cốc.</a:t>
            </a:r>
            <a:endParaRPr lang="fr-LU" altLang="en-US" sz="5400" b="1">
              <a:latin typeface="Times New Roman" panose="02020603050405020304" pitchFamily="18" charset="0"/>
              <a:cs typeface="Times New Roman" panose="02020603050405020304" pitchFamily="18" charset="0"/>
            </a:endParaRPr>
          </a:p>
        </p:txBody>
      </p:sp>
    </p:spTree>
  </p:cSld>
  <p:clrMapOvr>
    <a:masterClrMapping/>
  </p:clrMapOvr>
  <p:transition spd="slow">
    <p:blinds/>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320518"/>
                                        </p:tgtEl>
                                        <p:attrNameLst>
                                          <p:attrName>style.visibility</p:attrName>
                                        </p:attrNameLst>
                                      </p:cBhvr>
                                      <p:to>
                                        <p:strVal val="visible"/>
                                      </p:to>
                                    </p:set>
                                    <p:anim calcmode="lin" valueType="num">
                                      <p:cBhvr>
                                        <p:cTn id="26" dur="1000" fill="hold"/>
                                        <p:tgtEl>
                                          <p:spTgt spid="320518"/>
                                        </p:tgtEl>
                                        <p:attrNameLst>
                                          <p:attrName>ppt_w</p:attrName>
                                        </p:attrNameLst>
                                      </p:cBhvr>
                                      <p:tavLst>
                                        <p:tav tm="0">
                                          <p:val>
                                            <p:fltVal val="0"/>
                                          </p:val>
                                        </p:tav>
                                        <p:tav tm="100000">
                                          <p:val>
                                            <p:strVal val="#ppt_w"/>
                                          </p:val>
                                        </p:tav>
                                      </p:tavLst>
                                    </p:anim>
                                    <p:anim calcmode="lin" valueType="num">
                                      <p:cBhvr>
                                        <p:cTn id="27" dur="1000" fill="hold"/>
                                        <p:tgtEl>
                                          <p:spTgt spid="320518"/>
                                        </p:tgtEl>
                                        <p:attrNameLst>
                                          <p:attrName>ppt_h</p:attrName>
                                        </p:attrNameLst>
                                      </p:cBhvr>
                                      <p:tavLst>
                                        <p:tav tm="0">
                                          <p:val>
                                            <p:fltVal val="0"/>
                                          </p:val>
                                        </p:tav>
                                        <p:tav tm="100000">
                                          <p:val>
                                            <p:strVal val="#ppt_h"/>
                                          </p:val>
                                        </p:tav>
                                      </p:tavLst>
                                    </p:anim>
                                    <p:anim calcmode="lin" valueType="num">
                                      <p:cBhvr>
                                        <p:cTn id="28" dur="1000" fill="hold"/>
                                        <p:tgtEl>
                                          <p:spTgt spid="320518"/>
                                        </p:tgtEl>
                                        <p:attrNameLst>
                                          <p:attrName>style.rotation</p:attrName>
                                        </p:attrNameLst>
                                      </p:cBhvr>
                                      <p:tavLst>
                                        <p:tav tm="0">
                                          <p:val>
                                            <p:fltVal val="90"/>
                                          </p:val>
                                        </p:tav>
                                        <p:tav tm="100000">
                                          <p:val>
                                            <p:fltVal val="0"/>
                                          </p:val>
                                        </p:tav>
                                      </p:tavLst>
                                    </p:anim>
                                    <p:animEffect transition="in" filter="fade">
                                      <p:cBhvr>
                                        <p:cTn id="29" dur="1000"/>
                                        <p:tgtEl>
                                          <p:spTgt spid="3205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8" grpId="0"/>
      <p:bldP spid="3" grpId="0" animBg="1"/>
      <p:bldP spid="5" grpId="0"/>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a:extLst>
              <a:ext uri="{FF2B5EF4-FFF2-40B4-BE49-F238E27FC236}">
                <a16:creationId xmlns:a16="http://schemas.microsoft.com/office/drawing/2014/main" id="{E8B44336-B22D-4FF3-BCD5-685945E65990}"/>
              </a:ext>
            </a:extLst>
          </p:cNvPr>
          <p:cNvSpPr txBox="1">
            <a:spLocks noChangeArrowheads="1"/>
          </p:cNvSpPr>
          <p:nvPr/>
        </p:nvSpPr>
        <p:spPr bwMode="auto">
          <a:xfrm>
            <a:off x="271463" y="471488"/>
            <a:ext cx="8281987" cy="76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4400" b="1">
                <a:solidFill>
                  <a:srgbClr val="FF0000"/>
                </a:solidFill>
                <a:latin typeface="Times New Roman" panose="02020603050405020304" pitchFamily="18" charset="0"/>
                <a:cs typeface="Times New Roman" panose="02020603050405020304" pitchFamily="18" charset="0"/>
              </a:rPr>
              <a:t>Khi nến tắt thì nước  thế nào?</a:t>
            </a:r>
            <a:r>
              <a:rPr lang="vi-VN" altLang="en-US" sz="4400" b="1">
                <a:solidFill>
                  <a:srgbClr val="FF0000"/>
                </a:solidFill>
                <a:latin typeface="Times New Roman" panose="02020603050405020304" pitchFamily="18" charset="0"/>
                <a:cs typeface="Times New Roman" panose="02020603050405020304" pitchFamily="18" charset="0"/>
              </a:rPr>
              <a:t> </a:t>
            </a:r>
            <a:endParaRPr lang="en-US" altLang="en-US" sz="4400" b="1">
              <a:solidFill>
                <a:srgbClr val="FF0000"/>
              </a:solidFill>
              <a:latin typeface="Times New Roman" panose="02020603050405020304" pitchFamily="18" charset="0"/>
              <a:cs typeface="Times New Roman" panose="02020603050405020304" pitchFamily="18" charset="0"/>
            </a:endParaRPr>
          </a:p>
        </p:txBody>
      </p:sp>
      <p:sp>
        <p:nvSpPr>
          <p:cNvPr id="5" name="Text Box 8">
            <a:extLst>
              <a:ext uri="{FF2B5EF4-FFF2-40B4-BE49-F238E27FC236}">
                <a16:creationId xmlns:a16="http://schemas.microsoft.com/office/drawing/2014/main" id="{40732858-DC78-4A50-BADC-717AFC793BB6}"/>
              </a:ext>
            </a:extLst>
          </p:cNvPr>
          <p:cNvSpPr txBox="1">
            <a:spLocks noChangeArrowheads="1"/>
          </p:cNvSpPr>
          <p:nvPr/>
        </p:nvSpPr>
        <p:spPr bwMode="auto">
          <a:xfrm>
            <a:off x="539750" y="2492375"/>
            <a:ext cx="8135938" cy="1570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vi-VN" altLang="en-US" sz="4800" b="1">
                <a:solidFill>
                  <a:srgbClr val="FF0000"/>
                </a:solidFill>
                <a:latin typeface="Times New Roman" panose="02020603050405020304" pitchFamily="18" charset="0"/>
                <a:cs typeface="Times New Roman" panose="02020603050405020304" pitchFamily="18" charset="0"/>
              </a:rPr>
              <a:t>Tại sao khi nến t</a:t>
            </a:r>
            <a:r>
              <a:rPr lang="en-US" altLang="en-US" sz="4800" b="1">
                <a:solidFill>
                  <a:srgbClr val="FF0000"/>
                </a:solidFill>
                <a:latin typeface="Times New Roman" panose="02020603050405020304" pitchFamily="18" charset="0"/>
                <a:cs typeface="Times New Roman" panose="02020603050405020304" pitchFamily="18" charset="0"/>
              </a:rPr>
              <a:t>ắt</a:t>
            </a:r>
            <a:r>
              <a:rPr lang="vi-VN" altLang="en-US" sz="4800" b="1">
                <a:solidFill>
                  <a:srgbClr val="FF0000"/>
                </a:solidFill>
                <a:latin typeface="Times New Roman" panose="02020603050405020304" pitchFamily="18" charset="0"/>
                <a:cs typeface="Times New Roman" panose="02020603050405020304" pitchFamily="18" charset="0"/>
              </a:rPr>
              <a:t> nước dâng vào trong cốc</a:t>
            </a:r>
            <a:r>
              <a:rPr lang="en-US" altLang="en-US" sz="4800" b="1">
                <a:solidFill>
                  <a:srgbClr val="FF0000"/>
                </a:solidFill>
                <a:latin typeface="Times New Roman" panose="02020603050405020304" pitchFamily="18" charset="0"/>
                <a:cs typeface="Times New Roman" panose="02020603050405020304" pitchFamily="18" charset="0"/>
              </a:rPr>
              <a:t>.</a:t>
            </a:r>
            <a:r>
              <a:rPr lang="vi-VN" altLang="en-US" sz="4800" b="1">
                <a:solidFill>
                  <a:srgbClr val="FF0000"/>
                </a:solidFill>
                <a:latin typeface="Times New Roman" panose="02020603050405020304" pitchFamily="18" charset="0"/>
                <a:cs typeface="Times New Roman" panose="02020603050405020304" pitchFamily="18" charset="0"/>
              </a:rPr>
              <a:t> </a:t>
            </a:r>
            <a:endParaRPr lang="en-US" altLang="en-US" sz="4800" b="1">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9F59D3ED-8B01-4B47-B425-66C3413C2801}"/>
              </a:ext>
            </a:extLst>
          </p:cNvPr>
          <p:cNvSpPr>
            <a:spLocks noChangeArrowheads="1"/>
          </p:cNvSpPr>
          <p:nvPr/>
        </p:nvSpPr>
        <p:spPr bwMode="auto">
          <a:xfrm>
            <a:off x="373063" y="296863"/>
            <a:ext cx="8582025" cy="1568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eaLnBrk="1" hangingPunct="1">
              <a:spcBef>
                <a:spcPct val="50000"/>
              </a:spcBef>
              <a:buClrTx/>
              <a:buSzTx/>
              <a:buFontTx/>
              <a:buNone/>
            </a:pPr>
            <a:r>
              <a:rPr lang="en-US" altLang="en-US" sz="4800" b="1">
                <a:solidFill>
                  <a:srgbClr val="0000FF"/>
                </a:solidFill>
                <a:latin typeface="Times New Roman" panose="02020603050405020304" pitchFamily="18" charset="0"/>
                <a:cs typeface="Times New Roman" panose="02020603050405020304" pitchFamily="18" charset="0"/>
              </a:rPr>
              <a:t>K</a:t>
            </a:r>
            <a:r>
              <a:rPr lang="vi-VN" altLang="en-US" sz="4800" b="1">
                <a:solidFill>
                  <a:srgbClr val="0000FF"/>
                </a:solidFill>
                <a:latin typeface="Times New Roman" panose="02020603050405020304" pitchFamily="18" charset="0"/>
                <a:cs typeface="Times New Roman" panose="02020603050405020304" pitchFamily="18" charset="0"/>
              </a:rPr>
              <a:t>hi nến t</a:t>
            </a:r>
            <a:r>
              <a:rPr lang="en-US" altLang="en-US" sz="4800" b="1">
                <a:solidFill>
                  <a:srgbClr val="0000FF"/>
                </a:solidFill>
                <a:latin typeface="Times New Roman" panose="02020603050405020304" pitchFamily="18" charset="0"/>
                <a:cs typeface="Times New Roman" panose="02020603050405020304" pitchFamily="18" charset="0"/>
              </a:rPr>
              <a:t>ắt</a:t>
            </a:r>
            <a:r>
              <a:rPr lang="vi-VN" altLang="en-US" sz="4800" b="1">
                <a:solidFill>
                  <a:srgbClr val="0000FF"/>
                </a:solidFill>
                <a:latin typeface="Times New Roman" panose="02020603050405020304" pitchFamily="18" charset="0"/>
                <a:cs typeface="Times New Roman" panose="02020603050405020304" pitchFamily="18" charset="0"/>
              </a:rPr>
              <a:t> nước dâng vào trong cốc</a:t>
            </a:r>
            <a:r>
              <a:rPr lang="en-US" altLang="en-US" sz="4800" b="1">
                <a:solidFill>
                  <a:srgbClr val="0000FF"/>
                </a:solidFill>
                <a:latin typeface="Times New Roman" panose="02020603050405020304" pitchFamily="18" charset="0"/>
                <a:cs typeface="Times New Roman" panose="02020603050405020304" pitchFamily="18" charset="0"/>
              </a:rPr>
              <a:t>.</a:t>
            </a:r>
            <a:r>
              <a:rPr lang="vi-VN" altLang="en-US" sz="4800" b="1">
                <a:solidFill>
                  <a:srgbClr val="0000FF"/>
                </a:solidFill>
                <a:latin typeface="Times New Roman" panose="02020603050405020304" pitchFamily="18" charset="0"/>
                <a:cs typeface="Times New Roman" panose="02020603050405020304" pitchFamily="18" charset="0"/>
              </a:rPr>
              <a:t> </a:t>
            </a:r>
            <a:endParaRPr lang="en-US" altLang="en-US" sz="4800" b="1">
              <a:solidFill>
                <a:srgbClr val="0000FF"/>
              </a:solidFill>
              <a:latin typeface="Times New Roman" panose="02020603050405020304" pitchFamily="18" charset="0"/>
              <a:cs typeface="Times New Roman" panose="02020603050405020304" pitchFamily="18" charset="0"/>
            </a:endParaRPr>
          </a:p>
        </p:txBody>
      </p:sp>
      <p:sp>
        <p:nvSpPr>
          <p:cNvPr id="8" name="Text Box 5">
            <a:extLst>
              <a:ext uri="{FF2B5EF4-FFF2-40B4-BE49-F238E27FC236}">
                <a16:creationId xmlns:a16="http://schemas.microsoft.com/office/drawing/2014/main" id="{21A69C37-5050-402F-806F-F7160E29750C}"/>
              </a:ext>
            </a:extLst>
          </p:cNvPr>
          <p:cNvSpPr txBox="1">
            <a:spLocks noChangeArrowheads="1"/>
          </p:cNvSpPr>
          <p:nvPr/>
        </p:nvSpPr>
        <p:spPr bwMode="auto">
          <a:xfrm>
            <a:off x="515938" y="2041525"/>
            <a:ext cx="8037512" cy="41544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250"/>
              </a:spcBef>
              <a:buClr>
                <a:schemeClr val="accent1"/>
              </a:buClr>
              <a:buSzPct val="80000"/>
              <a:buFont typeface="Wingdings 2" panose="05020102010507070707" pitchFamily="18" charset="2"/>
              <a:buChar char=""/>
              <a:defRPr sz="2800">
                <a:solidFill>
                  <a:schemeClr val="tx1"/>
                </a:solidFill>
                <a:latin typeface="Verdana" panose="020B0604030504040204" pitchFamily="34" charset="0"/>
              </a:defRPr>
            </a:lvl1pPr>
            <a:lvl2pPr marL="742950" indent="-285750">
              <a:spcBef>
                <a:spcPts val="250"/>
              </a:spcBef>
              <a:buClr>
                <a:schemeClr val="accent1"/>
              </a:buClr>
              <a:buSzPct val="100000"/>
              <a:buFont typeface="Verdana" panose="020B0604030504040204" pitchFamily="34" charset="0"/>
              <a:buChar char="◦"/>
              <a:defRPr sz="2400">
                <a:solidFill>
                  <a:schemeClr val="tx1"/>
                </a:solidFill>
                <a:latin typeface="Verdana" panose="020B0604030504040204" pitchFamily="34" charset="0"/>
              </a:defRPr>
            </a:lvl2pPr>
            <a:lvl3pPr marL="1143000" indent="-228600">
              <a:spcBef>
                <a:spcPts val="250"/>
              </a:spcBef>
              <a:buClr>
                <a:srgbClr val="ED3742"/>
              </a:buClr>
              <a:buSzPct val="100000"/>
              <a:buFont typeface="Wingdings 2" panose="05020102010507070707" pitchFamily="18" charset="2"/>
              <a:buChar char=""/>
              <a:defRPr sz="2200">
                <a:solidFill>
                  <a:schemeClr val="tx1"/>
                </a:solidFill>
                <a:latin typeface="Verdana" panose="020B0604030504040204" pitchFamily="34" charset="0"/>
              </a:defRPr>
            </a:lvl3pPr>
            <a:lvl4pPr marL="1600200" indent="-228600">
              <a:spcBef>
                <a:spcPts val="225"/>
              </a:spcBef>
              <a:buClr>
                <a:srgbClr val="ED3742"/>
              </a:buClr>
              <a:buSzPct val="112000"/>
              <a:buFont typeface="Verdana" panose="020B0604030504040204" pitchFamily="34" charset="0"/>
              <a:buChar char="◦"/>
              <a:defRPr sz="1900">
                <a:solidFill>
                  <a:schemeClr val="tx1"/>
                </a:solidFill>
                <a:latin typeface="Verdana" panose="020B0604030504040204" pitchFamily="34" charset="0"/>
              </a:defRPr>
            </a:lvl4pPr>
            <a:lvl5pPr marL="2057400" indent="-228600">
              <a:spcBef>
                <a:spcPts val="250"/>
              </a:spcBef>
              <a:buClr>
                <a:srgbClr val="4A85BF"/>
              </a:buClr>
              <a:buSzPct val="100000"/>
              <a:buFont typeface="Wingdings 2" panose="05020102010507070707" pitchFamily="18" charset="2"/>
              <a:buChar char=""/>
              <a:defRPr>
                <a:solidFill>
                  <a:schemeClr val="tx1"/>
                </a:solidFill>
                <a:latin typeface="Verdana" panose="020B0604030504040204" pitchFamily="34" charset="0"/>
              </a:defRPr>
            </a:lvl5pPr>
            <a:lvl6pPr marL="25146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6pPr>
            <a:lvl7pPr marL="29718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7pPr>
            <a:lvl8pPr marL="34290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8pPr>
            <a:lvl9pPr marL="3886200" indent="-228600" eaLnBrk="0" fontAlgn="base" hangingPunct="0">
              <a:spcBef>
                <a:spcPts val="250"/>
              </a:spcBef>
              <a:spcAft>
                <a:spcPct val="0"/>
              </a:spcAft>
              <a:buClr>
                <a:srgbClr val="4A85BF"/>
              </a:buClr>
              <a:buSzPct val="100000"/>
              <a:buFont typeface="Wingdings 2" panose="05020102010507070707" pitchFamily="18" charset="2"/>
              <a:buChar char=""/>
              <a:defRPr>
                <a:solidFill>
                  <a:schemeClr val="tx1"/>
                </a:solidFill>
                <a:latin typeface="Verdana" panose="020B0604030504040204" pitchFamily="34" charset="0"/>
              </a:defRPr>
            </a:lvl9pPr>
          </a:lstStyle>
          <a:p>
            <a:pPr algn="just" eaLnBrk="1" hangingPunct="1">
              <a:spcBef>
                <a:spcPct val="50000"/>
              </a:spcBef>
              <a:buClrTx/>
              <a:buSzTx/>
              <a:buFontTx/>
              <a:buNone/>
            </a:pPr>
            <a:r>
              <a:rPr lang="en-US" altLang="en-US" sz="4400" b="1">
                <a:latin typeface="Times New Roman" panose="02020603050405020304" pitchFamily="18" charset="0"/>
                <a:cs typeface="Times New Roman" panose="02020603050405020304" pitchFamily="18" charset="0"/>
              </a:rPr>
              <a:t>K</a:t>
            </a:r>
            <a:r>
              <a:rPr lang="vi-VN" altLang="en-US" sz="4400" b="1">
                <a:latin typeface="Times New Roman" panose="02020603050405020304" pitchFamily="18" charset="0"/>
                <a:cs typeface="Times New Roman" panose="02020603050405020304" pitchFamily="18" charset="0"/>
              </a:rPr>
              <a:t>hi nến đã tắt, nước  lại dâng vào trong cốc vì sự cháy đã làm mất đi một phần không khí ở trong và nước tràn vào trong cốcvà tràn vào trong cốc</a:t>
            </a:r>
            <a:r>
              <a:rPr lang="en-US" altLang="en-US" sz="4400" b="1">
                <a:latin typeface="Times New Roman" panose="02020603050405020304" pitchFamily="18" charset="0"/>
                <a:cs typeface="Times New Roman" panose="02020603050405020304" pitchFamily="18" charset="0"/>
              </a:rPr>
              <a:t> </a:t>
            </a:r>
            <a:r>
              <a:rPr lang="vi-VN" altLang="en-US" sz="4400" b="1">
                <a:latin typeface="Times New Roman" panose="02020603050405020304" pitchFamily="18" charset="0"/>
                <a:cs typeface="Times New Roman" panose="02020603050405020304" pitchFamily="18" charset="0"/>
              </a:rPr>
              <a:t>chiếm chỗ phần không khí mất </a:t>
            </a:r>
            <a:r>
              <a:rPr lang="en-US" altLang="en-US" sz="4400" b="1">
                <a:latin typeface="Times New Roman" panose="02020603050405020304" pitchFamily="18" charset="0"/>
                <a:cs typeface="Times New Roman" panose="02020603050405020304" pitchFamily="18" charset="0"/>
              </a:rPr>
              <a:t>đi.</a:t>
            </a: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aa2afea1e8c4999f59fe277bee808bbc9cac7c"/>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46&quot;/&gt;&lt;/object&gt;&lt;object type=&quot;3&quot; unique_id=&quot;10005&quot;&gt;&lt;property id=&quot;20148&quot; value=&quot;5&quot;/&gt;&lt;property id=&quot;20300&quot; value=&quot;Slide 2&quot;/&gt;&lt;property id=&quot;20307&quot; value=&quot;444&quot;/&gt;&lt;/object&gt;&lt;object type=&quot;3&quot; unique_id=&quot;10006&quot;&gt;&lt;property id=&quot;20148&quot; value=&quot;5&quot;/&gt;&lt;property id=&quot;20300&quot; value=&quot;Slide 3&quot;/&gt;&lt;property id=&quot;20307&quot; value=&quot;409&quot;/&gt;&lt;/object&gt;&lt;object type=&quot;3&quot; unique_id=&quot;10007&quot;&gt;&lt;property id=&quot;20148&quot; value=&quot;5&quot;/&gt;&lt;property id=&quot;20300&quot; value=&quot;Slide 4&quot;/&gt;&lt;property id=&quot;20307&quot; value=&quot;410&quot;/&gt;&lt;/object&gt;&lt;object type=&quot;3&quot; unique_id=&quot;10008&quot;&gt;&lt;property id=&quot;20148&quot; value=&quot;5&quot;/&gt;&lt;property id=&quot;20300&quot; value=&quot;Slide 5&quot;/&gt;&lt;property id=&quot;20307&quot; value=&quot;423&quot;/&gt;&lt;/object&gt;&lt;object type=&quot;3&quot; unique_id=&quot;10009&quot;&gt;&lt;property id=&quot;20148&quot; value=&quot;5&quot;/&gt;&lt;property id=&quot;20300&quot; value=&quot;Slide 6&quot;/&gt;&lt;property id=&quot;20307&quot; value=&quot;391&quot;/&gt;&lt;/object&gt;&lt;object type=&quot;3&quot; unique_id=&quot;10010&quot;&gt;&lt;property id=&quot;20148&quot; value=&quot;5&quot;/&gt;&lt;property id=&quot;20300&quot; value=&quot;Slide 7&quot;/&gt;&lt;property id=&quot;20307&quot; value=&quot;422&quot;/&gt;&lt;/object&gt;&lt;object type=&quot;3&quot; unique_id=&quot;10011&quot;&gt;&lt;property id=&quot;20148&quot; value=&quot;5&quot;/&gt;&lt;property id=&quot;20300&quot; value=&quot;Slide 8&quot;/&gt;&lt;property id=&quot;20307&quot; value=&quot;419&quot;/&gt;&lt;/object&gt;&lt;object type=&quot;3&quot; unique_id=&quot;10012&quot;&gt;&lt;property id=&quot;20148&quot; value=&quot;5&quot;/&gt;&lt;property id=&quot;20300&quot; value=&quot;Slide 9&quot;/&gt;&lt;property id=&quot;20307&quot; value=&quot;424&quot;/&gt;&lt;/object&gt;&lt;object type=&quot;3&quot; unique_id=&quot;10013&quot;&gt;&lt;property id=&quot;20148&quot; value=&quot;5&quot;/&gt;&lt;property id=&quot;20300&quot; value=&quot;Slide 10&quot;/&gt;&lt;property id=&quot;20307&quot; value=&quot;425&quot;/&gt;&lt;/object&gt;&lt;object type=&quot;3&quot; unique_id=&quot;10014&quot;&gt;&lt;property id=&quot;20148&quot; value=&quot;5&quot;/&gt;&lt;property id=&quot;20300&quot; value=&quot;Slide 11&quot;/&gt;&lt;property id=&quot;20307&quot; value=&quot;426&quot;/&gt;&lt;/object&gt;&lt;object type=&quot;3&quot; unique_id=&quot;10015&quot;&gt;&lt;property id=&quot;20148&quot; value=&quot;5&quot;/&gt;&lt;property id=&quot;20300&quot; value=&quot;Slide 12&quot;/&gt;&lt;property id=&quot;20307&quot; value=&quot;427&quot;/&gt;&lt;/object&gt;&lt;object type=&quot;3&quot; unique_id=&quot;10016&quot;&gt;&lt;property id=&quot;20148&quot; value=&quot;5&quot;/&gt;&lt;property id=&quot;20300&quot; value=&quot;Slide 13&quot;/&gt;&lt;property id=&quot;20307&quot; value=&quot;428&quot;/&gt;&lt;/object&gt;&lt;object type=&quot;3&quot; unique_id=&quot;10017&quot;&gt;&lt;property id=&quot;20148&quot; value=&quot;5&quot;/&gt;&lt;property id=&quot;20300&quot; value=&quot;Slide 14&quot;/&gt;&lt;property id=&quot;20307&quot; value=&quot;365&quot;/&gt;&lt;/object&gt;&lt;object type=&quot;3&quot; unique_id=&quot;10018&quot;&gt;&lt;property id=&quot;20148&quot; value=&quot;5&quot;/&gt;&lt;property id=&quot;20300&quot; value=&quot;Slide 15&quot;/&gt;&lt;property id=&quot;20307&quot; value=&quot;366&quot;/&gt;&lt;/object&gt;&lt;object type=&quot;3&quot; unique_id=&quot;10019&quot;&gt;&lt;property id=&quot;20148&quot; value=&quot;5&quot;/&gt;&lt;property id=&quot;20300&quot; value=&quot;Slide 16&quot;/&gt;&lt;property id=&quot;20307&quot; value=&quot;429&quot;/&gt;&lt;/object&gt;&lt;object type=&quot;3&quot; unique_id=&quot;10020&quot;&gt;&lt;property id=&quot;20148&quot; value=&quot;5&quot;/&gt;&lt;property id=&quot;20300&quot; value=&quot;Slide 17&quot;/&gt;&lt;property id=&quot;20307&quot; value=&quot;430&quot;/&gt;&lt;/object&gt;&lt;object type=&quot;3&quot; unique_id=&quot;10021&quot;&gt;&lt;property id=&quot;20148&quot; value=&quot;5&quot;/&gt;&lt;property id=&quot;20300&quot; value=&quot;Slide 18&quot;/&gt;&lt;property id=&quot;20307&quot; value=&quot;401&quot;/&gt;&lt;/object&gt;&lt;object type=&quot;3&quot; unique_id=&quot;10022&quot;&gt;&lt;property id=&quot;20148&quot; value=&quot;5&quot;/&gt;&lt;property id=&quot;20300&quot; value=&quot;Slide 19&quot;/&gt;&lt;property id=&quot;20307&quot; value=&quot;431&quot;/&gt;&lt;/object&gt;&lt;object type=&quot;3&quot; unique_id=&quot;10023&quot;&gt;&lt;property id=&quot;20148&quot; value=&quot;5&quot;/&gt;&lt;property id=&quot;20300&quot; value=&quot;Slide 20&quot;/&gt;&lt;property id=&quot;20307&quot; value=&quot;432&quot;/&gt;&lt;/object&gt;&lt;object type=&quot;3&quot; unique_id=&quot;10024&quot;&gt;&lt;property id=&quot;20148&quot; value=&quot;5&quot;/&gt;&lt;property id=&quot;20300&quot; value=&quot;Slide 21&quot;/&gt;&lt;property id=&quot;20307&quot; value=&quot;434&quot;/&gt;&lt;/object&gt;&lt;object type=&quot;3&quot; unique_id=&quot;10025&quot;&gt;&lt;property id=&quot;20148&quot; value=&quot;5&quot;/&gt;&lt;property id=&quot;20300&quot; value=&quot;Slide 22&quot;/&gt;&lt;property id=&quot;20307&quot; value=&quot;435&quot;/&gt;&lt;/object&gt;&lt;object type=&quot;3&quot; unique_id=&quot;10026&quot;&gt;&lt;property id=&quot;20148&quot; value=&quot;5&quot;/&gt;&lt;property id=&quot;20300&quot; value=&quot;Slide 23&quot;/&gt;&lt;property id=&quot;20307&quot; value=&quot;436&quot;/&gt;&lt;/object&gt;&lt;object type=&quot;3&quot; unique_id=&quot;10027&quot;&gt;&lt;property id=&quot;20148&quot; value=&quot;5&quot;/&gt;&lt;property id=&quot;20300&quot; value=&quot;Slide 24&quot;/&gt;&lt;property id=&quot;20307&quot; value=&quot;403&quot;/&gt;&lt;/object&gt;&lt;object type=&quot;3&quot; unique_id=&quot;10028&quot;&gt;&lt;property id=&quot;20148&quot; value=&quot;5&quot;/&gt;&lt;property id=&quot;20300&quot; value=&quot;Slide 25&quot;/&gt;&lt;property id=&quot;20307&quot; value=&quot;404&quot;/&gt;&lt;/object&gt;&lt;object type=&quot;3&quot; unique_id=&quot;10029&quot;&gt;&lt;property id=&quot;20148&quot; value=&quot;5&quot;/&gt;&lt;property id=&quot;20300&quot; value=&quot;Slide 26&quot;/&gt;&lt;property id=&quot;20307&quot; value=&quot;405&quot;/&gt;&lt;/object&gt;&lt;object type=&quot;3&quot; unique_id=&quot;10030&quot;&gt;&lt;property id=&quot;20148&quot; value=&quot;5&quot;/&gt;&lt;property id=&quot;20300&quot; value=&quot;Slide 27&quot;/&gt;&lt;property id=&quot;20307&quot; value=&quot;437&quot;/&gt;&lt;/object&gt;&lt;object type=&quot;3&quot; unique_id=&quot;10031&quot;&gt;&lt;property id=&quot;20148&quot; value=&quot;5&quot;/&gt;&lt;property id=&quot;20300&quot; value=&quot;Slide 28&quot;/&gt;&lt;property id=&quot;20307&quot; value=&quot;372&quot;/&gt;&lt;/object&gt;&lt;object type=&quot;3&quot; unique_id=&quot;10032&quot;&gt;&lt;property id=&quot;20148&quot; value=&quot;5&quot;/&gt;&lt;property id=&quot;20300&quot; value=&quot;Slide 29&quot;/&gt;&lt;property id=&quot;20307&quot; value=&quot;438&quot;/&gt;&lt;/object&gt;&lt;object type=&quot;3&quot; unique_id=&quot;10033&quot;&gt;&lt;property id=&quot;20148&quot; value=&quot;5&quot;/&gt;&lt;property id=&quot;20300&quot; value=&quot;Slide 30&quot;/&gt;&lt;property id=&quot;20307&quot; value=&quot;384&quot;/&gt;&lt;/object&gt;&lt;object type=&quot;3&quot; unique_id=&quot;10034&quot;&gt;&lt;property id=&quot;20148&quot; value=&quot;5&quot;/&gt;&lt;property id=&quot;20300&quot; value=&quot;Slide 31&quot;/&gt;&lt;property id=&quot;20307&quot; value=&quot;397&quot;/&gt;&lt;/object&gt;&lt;object type=&quot;3&quot; unique_id=&quot;10035&quot;&gt;&lt;property id=&quot;20148&quot; value=&quot;5&quot;/&gt;&lt;property id=&quot;20300&quot; value=&quot;Slide 32&quot;/&gt;&lt;property id=&quot;20307&quot; value=&quot;439&quot;/&gt;&lt;/object&gt;&lt;object type=&quot;3&quot; unique_id=&quot;10036&quot;&gt;&lt;property id=&quot;20148&quot; value=&quot;5&quot;/&gt;&lt;property id=&quot;20300&quot; value=&quot;Slide 33&quot;/&gt;&lt;property id=&quot;20307&quot; value=&quot;440&quot;/&gt;&lt;/object&gt;&lt;object type=&quot;3&quot; unique_id=&quot;10037&quot;&gt;&lt;property id=&quot;20148&quot; value=&quot;5&quot;/&gt;&lt;property id=&quot;20300&quot; value=&quot;Slide 34&quot;/&gt;&lt;property id=&quot;20307&quot; value=&quot;441&quot;/&gt;&lt;/object&gt;&lt;object type=&quot;3&quot; unique_id=&quot;10038&quot;&gt;&lt;property id=&quot;20148&quot; value=&quot;5&quot;/&gt;&lt;property id=&quot;20300&quot; value=&quot;Slide 35&quot;/&gt;&lt;property id=&quot;20307&quot; value=&quot;375&quot;/&gt;&lt;/object&gt;&lt;object type=&quot;3&quot; unique_id=&quot;10039&quot;&gt;&lt;property id=&quot;20148&quot; value=&quot;5&quot;/&gt;&lt;property id=&quot;20300&quot; value=&quot;Slide 36&quot;/&gt;&lt;property id=&quot;20307&quot; value=&quot;406&quot;/&gt;&lt;/object&gt;&lt;object type=&quot;3&quot; unique_id=&quot;10040&quot;&gt;&lt;property id=&quot;20148&quot; value=&quot;5&quot;/&gt;&lt;property id=&quot;20300&quot; value=&quot;Slide 37&quot;/&gt;&lt;property id=&quot;20307&quot; value=&quot;442&quot;/&gt;&lt;/object&gt;&lt;object type=&quot;3&quot; unique_id=&quot;10041&quot;&gt;&lt;property id=&quot;20148&quot; value=&quot;5&quot;/&gt;&lt;property id=&quot;20300&quot; value=&quot;Slide 38&quot;/&gt;&lt;property id=&quot;20307&quot; value=&quot;416&quot;/&gt;&lt;/object&gt;&lt;object type=&quot;3&quot; unique_id=&quot;10042&quot;&gt;&lt;property id=&quot;20148&quot; value=&quot;5&quot;/&gt;&lt;property id=&quot;20300&quot; value=&quot;Slide 39&quot;/&gt;&lt;property id=&quot;20307&quot; value=&quot;443&quot;/&gt;&lt;/object&gt;&lt;object type=&quot;3&quot; unique_id=&quot;10043&quot;&gt;&lt;property id=&quot;20148&quot; value=&quot;5&quot;/&gt;&lt;property id=&quot;20300&quot; value=&quot;Slide 41&quot;/&gt;&lt;property id=&quot;20307&quot; value=&quot;448&quot;/&gt;&lt;/object&gt;&lt;object type=&quot;3&quot; unique_id=&quot;31636&quot;&gt;&lt;property id=&quot;20148&quot; value=&quot;5&quot;/&gt;&lt;property id=&quot;20300&quot; value=&quot;Slide 40&quot;/&gt;&lt;property id=&quot;20307&quot; value=&quot;449&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1602</TotalTime>
  <Pages>0</Pages>
  <Words>1149</Words>
  <Characters>0</Characters>
  <Application>Microsoft Office PowerPoint</Application>
  <DocSecurity>0</DocSecurity>
  <PresentationFormat>On-screen Show (4:3)</PresentationFormat>
  <Lines>0</Lines>
  <Paragraphs>120</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.VnTime</vt:lpstr>
      <vt:lpstr>Arial</vt:lpstr>
      <vt:lpstr>Times New Roman</vt:lpstr>
      <vt:lpstr>Verdana</vt:lpstr>
      <vt:lpstr>Wingdings 2</vt: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HOME</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TRÆ¯á»œNG TRUNG TIá»‚U Há»ŒC PÃ‰TRUS KÃ</dc:title>
  <dc:subject/>
  <dc:creator>User</dc:creator>
  <cp:keywords/>
  <dc:description/>
  <cp:lastModifiedBy>Hương Đào</cp:lastModifiedBy>
  <cp:revision>263</cp:revision>
  <cp:lastPrinted>1899-12-30T00:00:00Z</cp:lastPrinted>
  <dcterms:created xsi:type="dcterms:W3CDTF">2009-11-06T21:41:56Z</dcterms:created>
  <dcterms:modified xsi:type="dcterms:W3CDTF">2021-12-19T12:41:09Z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1033-8.1.0.3010</vt:lpwstr>
  </property>
</Properties>
</file>