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7" r:id="rId4"/>
    <p:sldMasterId id="2147483671" r:id="rId5"/>
    <p:sldMasterId id="2147484019" r:id="rId6"/>
    <p:sldMasterId id="2147484043" r:id="rId7"/>
    <p:sldMasterId id="2147484055" r:id="rId8"/>
    <p:sldMasterId id="2147484067" r:id="rId9"/>
  </p:sldMasterIdLst>
  <p:notesMasterIdLst>
    <p:notesMasterId r:id="rId32"/>
  </p:notesMasterIdLst>
  <p:sldIdLst>
    <p:sldId id="292" r:id="rId10"/>
    <p:sldId id="294" r:id="rId11"/>
    <p:sldId id="295" r:id="rId12"/>
    <p:sldId id="296" r:id="rId13"/>
    <p:sldId id="265" r:id="rId14"/>
    <p:sldId id="266" r:id="rId15"/>
    <p:sldId id="260" r:id="rId16"/>
    <p:sldId id="299" r:id="rId17"/>
    <p:sldId id="270" r:id="rId18"/>
    <p:sldId id="269" r:id="rId19"/>
    <p:sldId id="291" r:id="rId20"/>
    <p:sldId id="272" r:id="rId21"/>
    <p:sldId id="273" r:id="rId22"/>
    <p:sldId id="274" r:id="rId23"/>
    <p:sldId id="275" r:id="rId24"/>
    <p:sldId id="276" r:id="rId25"/>
    <p:sldId id="277" r:id="rId26"/>
    <p:sldId id="278" r:id="rId27"/>
    <p:sldId id="279" r:id="rId28"/>
    <p:sldId id="284" r:id="rId29"/>
    <p:sldId id="286" r:id="rId30"/>
    <p:sldId id="290" r:id="rId31"/>
  </p:sldIdLst>
  <p:sldSz cx="9144000" cy="6858000" type="screen4x3"/>
  <p:notesSz cx="6858000" cy="9144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3300"/>
    <a:srgbClr val="808000"/>
    <a:srgbClr val="19052F"/>
    <a:srgbClr val="FFFF00"/>
    <a:srgbClr val="000000"/>
    <a:srgbClr val="FAE7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5013" autoAdjust="0"/>
  </p:normalViewPr>
  <p:slideViewPr>
    <p:cSldViewPr>
      <p:cViewPr varScale="1">
        <p:scale>
          <a:sx n="87" d="100"/>
          <a:sy n="87" d="100"/>
        </p:scale>
        <p:origin x="9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7C4DED9-0049-4533-A0FB-D810C1DC23A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a:extLst>
              <a:ext uri="{FF2B5EF4-FFF2-40B4-BE49-F238E27FC236}">
                <a16:creationId xmlns:a16="http://schemas.microsoft.com/office/drawing/2014/main" id="{9B31603A-19A5-4958-9B7A-1736746B6D0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a:extLst>
              <a:ext uri="{FF2B5EF4-FFF2-40B4-BE49-F238E27FC236}">
                <a16:creationId xmlns:a16="http://schemas.microsoft.com/office/drawing/2014/main" id="{479F51C8-99DD-434B-9AC4-49C28C588F3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FAB375B3-B8CB-4B1B-8F66-876C7CE84BC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76927366-066F-43F3-9DAA-EC3DBC06E96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51" name="Rectangle 7">
            <a:extLst>
              <a:ext uri="{FF2B5EF4-FFF2-40B4-BE49-F238E27FC236}">
                <a16:creationId xmlns:a16="http://schemas.microsoft.com/office/drawing/2014/main" id="{6C05BFAD-56CC-4494-B247-A455017C351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4C39A9F-C6FB-46AD-93A6-0ED9362F8F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B75F179A-C136-41A8-8396-56DB04D224C0}"/>
              </a:ext>
            </a:extLst>
          </p:cNvPr>
          <p:cNvSpPr>
            <a:spLocks noGrp="1" noRot="1" noChangeAspect="1" noChangeArrowheads="1" noTextEdit="1"/>
          </p:cNvSpPr>
          <p:nvPr>
            <p:ph type="sldImg"/>
          </p:nvPr>
        </p:nvSpPr>
        <p:spPr>
          <a:ln/>
        </p:spPr>
      </p:sp>
      <p:sp>
        <p:nvSpPr>
          <p:cNvPr id="21507" name="备注占位符 2">
            <a:extLst>
              <a:ext uri="{FF2B5EF4-FFF2-40B4-BE49-F238E27FC236}">
                <a16:creationId xmlns:a16="http://schemas.microsoft.com/office/drawing/2014/main" id="{18D603E0-542B-4231-B5F5-E0ED4E1CE12C}"/>
              </a:ext>
            </a:extLst>
          </p:cNvPr>
          <p:cNvSpPr>
            <a:spLocks noGrp="1" noChangeArrowheads="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pitchFamily="34" charset="0"/>
            </a:endParaRPr>
          </a:p>
        </p:txBody>
      </p:sp>
      <p:sp>
        <p:nvSpPr>
          <p:cNvPr id="21508" name="灯片编号占位符 3">
            <a:extLst>
              <a:ext uri="{FF2B5EF4-FFF2-40B4-BE49-F238E27FC236}">
                <a16:creationId xmlns:a16="http://schemas.microsoft.com/office/drawing/2014/main" id="{3E9BEC73-9412-4D02-AEBC-CC0320860B1A}"/>
              </a:ext>
            </a:extLst>
          </p:cNvPr>
          <p:cNvSpPr>
            <a:spLocks noGrp="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4DF53-B1A9-4825-A810-A88460A1D4ED}" type="slidenum">
              <a:rPr lang="zh-CN" altLang="en-US">
                <a:solidFill>
                  <a:srgbClr val="000000"/>
                </a:solidFill>
                <a:latin typeface="Calibri" panose="020F0502020204030204" pitchFamily="34" charset="0"/>
              </a:rPr>
              <a:pPr/>
              <a:t>1</a:t>
            </a:fld>
            <a:endParaRPr lang="zh-CN"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id="{1E4DF80D-A3E5-440C-8C49-25F62539E3DF}"/>
              </a:ext>
            </a:extLst>
          </p:cNvPr>
          <p:cNvSpPr>
            <a:spLocks noGrp="1" noRot="1" noChangeAspect="1" noChangeArrowheads="1" noTextEdit="1"/>
          </p:cNvSpPr>
          <p:nvPr>
            <p:ph type="sldImg"/>
          </p:nvPr>
        </p:nvSpPr>
        <p:spPr>
          <a:ln/>
        </p:spPr>
      </p:sp>
      <p:sp>
        <p:nvSpPr>
          <p:cNvPr id="26627" name="备注占位符 2">
            <a:extLst>
              <a:ext uri="{FF2B5EF4-FFF2-40B4-BE49-F238E27FC236}">
                <a16:creationId xmlns:a16="http://schemas.microsoft.com/office/drawing/2014/main" id="{36A9E5F5-8C63-4E09-BC4B-1681B8652381}"/>
              </a:ext>
            </a:extLst>
          </p:cNvPr>
          <p:cNvSpPr>
            <a:spLocks noGrp="1" noChangeArrowheads="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pitchFamily="34" charset="0"/>
            </a:endParaRPr>
          </a:p>
        </p:txBody>
      </p:sp>
      <p:sp>
        <p:nvSpPr>
          <p:cNvPr id="26628" name="灯片编号占位符 3">
            <a:extLst>
              <a:ext uri="{FF2B5EF4-FFF2-40B4-BE49-F238E27FC236}">
                <a16:creationId xmlns:a16="http://schemas.microsoft.com/office/drawing/2014/main" id="{83C6CA0E-E5B6-4CA9-AEB0-3B883C55C418}"/>
              </a:ext>
            </a:extLst>
          </p:cNvPr>
          <p:cNvSpPr>
            <a:spLocks noGrp="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ACE9F7-048A-4059-878E-ECE924E0B2DE}" type="slidenum">
              <a:rPr lang="zh-CN" altLang="en-US">
                <a:solidFill>
                  <a:srgbClr val="000000"/>
                </a:solidFill>
                <a:latin typeface="Calibri" panose="020F0502020204030204" pitchFamily="34" charset="0"/>
              </a:rPr>
              <a:pPr/>
              <a:t>3</a:t>
            </a:fld>
            <a:endParaRPr lang="zh-CN"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3CC02457-949F-41E1-8707-200E6FD47A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877DA7-1028-4218-89EA-104D7EA2EA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73BAAC-6A7E-41DE-A75E-CDB4A6E4F1AD}"/>
              </a:ext>
            </a:extLst>
          </p:cNvPr>
          <p:cNvSpPr>
            <a:spLocks noGrp="1" noChangeArrowheads="1"/>
          </p:cNvSpPr>
          <p:nvPr>
            <p:ph type="sldNum" sz="quarter" idx="12"/>
          </p:nvPr>
        </p:nvSpPr>
        <p:spPr>
          <a:ln/>
        </p:spPr>
        <p:txBody>
          <a:bodyPr/>
          <a:lstStyle>
            <a:lvl1pPr>
              <a:defRPr/>
            </a:lvl1pPr>
          </a:lstStyle>
          <a:p>
            <a:pPr>
              <a:defRPr/>
            </a:pPr>
            <a:fld id="{A2FB419A-77F4-42C6-80E9-7CA21D7D0F02}" type="slidenum">
              <a:rPr lang="en-US" altLang="en-US"/>
              <a:pPr>
                <a:defRPr/>
              </a:pPr>
              <a:t>‹#›</a:t>
            </a:fld>
            <a:endParaRPr lang="en-US" altLang="en-US"/>
          </a:p>
        </p:txBody>
      </p:sp>
    </p:spTree>
    <p:extLst>
      <p:ext uri="{BB962C8B-B14F-4D97-AF65-F5344CB8AC3E}">
        <p14:creationId xmlns:p14="http://schemas.microsoft.com/office/powerpoint/2010/main" val="304386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7B6267-54B8-4F3E-A203-4BF0D22795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BE5C87-0ACA-4776-8544-84C209E8DF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52E742-4426-453B-8757-33CFF6214969}"/>
              </a:ext>
            </a:extLst>
          </p:cNvPr>
          <p:cNvSpPr>
            <a:spLocks noGrp="1" noChangeArrowheads="1"/>
          </p:cNvSpPr>
          <p:nvPr>
            <p:ph type="sldNum" sz="quarter" idx="12"/>
          </p:nvPr>
        </p:nvSpPr>
        <p:spPr>
          <a:ln/>
        </p:spPr>
        <p:txBody>
          <a:bodyPr/>
          <a:lstStyle>
            <a:lvl1pPr>
              <a:defRPr/>
            </a:lvl1pPr>
          </a:lstStyle>
          <a:p>
            <a:pPr>
              <a:defRPr/>
            </a:pPr>
            <a:fld id="{91BB1433-2E95-4C0B-8BA3-C4DD097A06E0}" type="slidenum">
              <a:rPr lang="en-US" altLang="en-US"/>
              <a:pPr>
                <a:defRPr/>
              </a:pPr>
              <a:t>‹#›</a:t>
            </a:fld>
            <a:endParaRPr lang="en-US" altLang="en-US"/>
          </a:p>
        </p:txBody>
      </p:sp>
    </p:spTree>
    <p:extLst>
      <p:ext uri="{BB962C8B-B14F-4D97-AF65-F5344CB8AC3E}">
        <p14:creationId xmlns:p14="http://schemas.microsoft.com/office/powerpoint/2010/main" val="4959847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6340B5C6-B1EB-4239-9B33-EE173F42C1C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1B6E1536-32E9-458F-9B9C-505184DC2E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0DB4B27E-1289-4E14-930E-930F44493666}"/>
              </a:ext>
            </a:extLst>
          </p:cNvPr>
          <p:cNvSpPr>
            <a:spLocks noGrp="1" noChangeArrowheads="1"/>
          </p:cNvSpPr>
          <p:nvPr>
            <p:ph type="sldNum" sz="quarter" idx="12"/>
          </p:nvPr>
        </p:nvSpPr>
        <p:spPr>
          <a:ln/>
        </p:spPr>
        <p:txBody>
          <a:bodyPr/>
          <a:lstStyle>
            <a:lvl1pPr>
              <a:defRPr/>
            </a:lvl1pPr>
          </a:lstStyle>
          <a:p>
            <a:pPr>
              <a:defRPr/>
            </a:pPr>
            <a:fld id="{8595A0F6-DD3B-4D3A-B950-47BF8F02DA13}" type="slidenum">
              <a:rPr lang="en-US" altLang="en-US"/>
              <a:pPr>
                <a:defRPr/>
              </a:pPr>
              <a:t>‹#›</a:t>
            </a:fld>
            <a:endParaRPr lang="en-US" altLang="en-US"/>
          </a:p>
        </p:txBody>
      </p:sp>
    </p:spTree>
    <p:extLst>
      <p:ext uri="{BB962C8B-B14F-4D97-AF65-F5344CB8AC3E}">
        <p14:creationId xmlns:p14="http://schemas.microsoft.com/office/powerpoint/2010/main" val="1058218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5BA31B71-EEFB-4BB2-A106-9A27F62DDD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1E5EF3BC-59AF-4E2E-AC03-46C46FDEBD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C4BA9F40-461F-46A2-9E9A-8EA18C5476D0}"/>
              </a:ext>
            </a:extLst>
          </p:cNvPr>
          <p:cNvSpPr>
            <a:spLocks noGrp="1" noChangeArrowheads="1"/>
          </p:cNvSpPr>
          <p:nvPr>
            <p:ph type="sldNum" sz="quarter" idx="12"/>
          </p:nvPr>
        </p:nvSpPr>
        <p:spPr>
          <a:ln/>
        </p:spPr>
        <p:txBody>
          <a:bodyPr/>
          <a:lstStyle>
            <a:lvl1pPr>
              <a:defRPr/>
            </a:lvl1pPr>
          </a:lstStyle>
          <a:p>
            <a:pPr>
              <a:defRPr/>
            </a:pPr>
            <a:fld id="{ED983BA8-042F-4BCF-AF1C-BA194F2315BB}" type="slidenum">
              <a:rPr lang="en-US" altLang="en-US"/>
              <a:pPr>
                <a:defRPr/>
              </a:pPr>
              <a:t>‹#›</a:t>
            </a:fld>
            <a:endParaRPr lang="en-US" altLang="en-US"/>
          </a:p>
        </p:txBody>
      </p:sp>
    </p:spTree>
    <p:extLst>
      <p:ext uri="{BB962C8B-B14F-4D97-AF65-F5344CB8AC3E}">
        <p14:creationId xmlns:p14="http://schemas.microsoft.com/office/powerpoint/2010/main" val="29508964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6FFC94CD-9E68-4306-ADDA-710D5909B6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E9BD4AAD-3A7C-49FC-9AF7-1DF35499D2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965DD76E-3C89-4D41-B461-F395D2218007}"/>
              </a:ext>
            </a:extLst>
          </p:cNvPr>
          <p:cNvSpPr>
            <a:spLocks noGrp="1" noChangeArrowheads="1"/>
          </p:cNvSpPr>
          <p:nvPr>
            <p:ph type="sldNum" sz="quarter" idx="12"/>
          </p:nvPr>
        </p:nvSpPr>
        <p:spPr>
          <a:ln/>
        </p:spPr>
        <p:txBody>
          <a:bodyPr/>
          <a:lstStyle>
            <a:lvl1pPr>
              <a:defRPr/>
            </a:lvl1pPr>
          </a:lstStyle>
          <a:p>
            <a:pPr>
              <a:defRPr/>
            </a:pPr>
            <a:fld id="{BA31778F-1533-4D47-B684-EB9AA070D33B}" type="slidenum">
              <a:rPr lang="en-US" altLang="en-US"/>
              <a:pPr>
                <a:defRPr/>
              </a:pPr>
              <a:t>‹#›</a:t>
            </a:fld>
            <a:endParaRPr lang="en-US" altLang="en-US"/>
          </a:p>
        </p:txBody>
      </p:sp>
    </p:spTree>
    <p:extLst>
      <p:ext uri="{BB962C8B-B14F-4D97-AF65-F5344CB8AC3E}">
        <p14:creationId xmlns:p14="http://schemas.microsoft.com/office/powerpoint/2010/main" val="38585179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FD848609-D68A-4D5A-9B98-B1466C6158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186695CF-BCC4-4F8C-9DBA-B9C72C476B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D8F8F168-B4B9-4861-8238-A033454584F5}"/>
              </a:ext>
            </a:extLst>
          </p:cNvPr>
          <p:cNvSpPr>
            <a:spLocks noGrp="1" noChangeArrowheads="1"/>
          </p:cNvSpPr>
          <p:nvPr>
            <p:ph type="sldNum" sz="quarter" idx="12"/>
          </p:nvPr>
        </p:nvSpPr>
        <p:spPr>
          <a:ln/>
        </p:spPr>
        <p:txBody>
          <a:bodyPr/>
          <a:lstStyle>
            <a:lvl1pPr>
              <a:defRPr/>
            </a:lvl1pPr>
          </a:lstStyle>
          <a:p>
            <a:pPr>
              <a:defRPr/>
            </a:pPr>
            <a:fld id="{6BD8821F-8218-4DEA-9F5D-C42617A0E335}" type="slidenum">
              <a:rPr lang="en-US" altLang="en-US"/>
              <a:pPr>
                <a:defRPr/>
              </a:pPr>
              <a:t>‹#›</a:t>
            </a:fld>
            <a:endParaRPr lang="en-US" altLang="en-US"/>
          </a:p>
        </p:txBody>
      </p:sp>
    </p:spTree>
    <p:extLst>
      <p:ext uri="{BB962C8B-B14F-4D97-AF65-F5344CB8AC3E}">
        <p14:creationId xmlns:p14="http://schemas.microsoft.com/office/powerpoint/2010/main" val="29889215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DD32ACA6-8684-4ACC-B2B9-F34EA79600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20ED200-60C6-4908-989B-B6F7471B71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36A9929-66A9-4FEF-871C-CB4AA49B8552}"/>
              </a:ext>
            </a:extLst>
          </p:cNvPr>
          <p:cNvSpPr>
            <a:spLocks noGrp="1" noChangeArrowheads="1"/>
          </p:cNvSpPr>
          <p:nvPr>
            <p:ph type="sldNum" sz="quarter" idx="12"/>
          </p:nvPr>
        </p:nvSpPr>
        <p:spPr>
          <a:ln/>
        </p:spPr>
        <p:txBody>
          <a:bodyPr/>
          <a:lstStyle>
            <a:lvl1pPr>
              <a:defRPr/>
            </a:lvl1pPr>
          </a:lstStyle>
          <a:p>
            <a:pPr>
              <a:defRPr/>
            </a:pPr>
            <a:fld id="{86BE5AAF-74C0-42C2-A043-BE2E9490CCEA}" type="slidenum">
              <a:rPr lang="en-US" altLang="en-US"/>
              <a:pPr>
                <a:defRPr/>
              </a:pPr>
              <a:t>‹#›</a:t>
            </a:fld>
            <a:endParaRPr lang="en-US" altLang="en-US"/>
          </a:p>
        </p:txBody>
      </p:sp>
    </p:spTree>
    <p:extLst>
      <p:ext uri="{BB962C8B-B14F-4D97-AF65-F5344CB8AC3E}">
        <p14:creationId xmlns:p14="http://schemas.microsoft.com/office/powerpoint/2010/main" val="199907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793EFC99-13DC-463C-8EA0-A0F11B356B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78E83C-982E-48B4-983D-9457D3668C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D693CF-80E1-4640-8944-F0A257BB5CD6}"/>
              </a:ext>
            </a:extLst>
          </p:cNvPr>
          <p:cNvSpPr>
            <a:spLocks noGrp="1" noChangeArrowheads="1"/>
          </p:cNvSpPr>
          <p:nvPr>
            <p:ph type="sldNum" sz="quarter" idx="12"/>
          </p:nvPr>
        </p:nvSpPr>
        <p:spPr>
          <a:ln/>
        </p:spPr>
        <p:txBody>
          <a:bodyPr/>
          <a:lstStyle>
            <a:lvl1pPr>
              <a:defRPr/>
            </a:lvl1pPr>
          </a:lstStyle>
          <a:p>
            <a:pPr>
              <a:defRPr/>
            </a:pPr>
            <a:fld id="{B2005831-8DBB-4A06-83CE-00B3C9498311}" type="slidenum">
              <a:rPr lang="en-US" altLang="en-US"/>
              <a:pPr>
                <a:defRPr/>
              </a:pPr>
              <a:t>‹#›</a:t>
            </a:fld>
            <a:endParaRPr lang="en-US" altLang="en-US"/>
          </a:p>
        </p:txBody>
      </p:sp>
    </p:spTree>
    <p:extLst>
      <p:ext uri="{BB962C8B-B14F-4D97-AF65-F5344CB8AC3E}">
        <p14:creationId xmlns:p14="http://schemas.microsoft.com/office/powerpoint/2010/main" val="3056490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E4D942E-E21E-4F83-B212-C447A8533C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4983C8-8FA1-48DA-AA18-69E0D944DD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37BF05-0614-4E7F-A7BD-7C61358966DF}"/>
              </a:ext>
            </a:extLst>
          </p:cNvPr>
          <p:cNvSpPr>
            <a:spLocks noGrp="1" noChangeArrowheads="1"/>
          </p:cNvSpPr>
          <p:nvPr>
            <p:ph type="sldNum" sz="quarter" idx="12"/>
          </p:nvPr>
        </p:nvSpPr>
        <p:spPr>
          <a:ln/>
        </p:spPr>
        <p:txBody>
          <a:bodyPr/>
          <a:lstStyle>
            <a:lvl1pPr>
              <a:defRPr/>
            </a:lvl1pPr>
          </a:lstStyle>
          <a:p>
            <a:pPr>
              <a:defRPr/>
            </a:pPr>
            <a:fld id="{42D415D9-8530-4EC0-A21A-5E021D0ECBFE}" type="slidenum">
              <a:rPr lang="en-US" altLang="en-US"/>
              <a:pPr>
                <a:defRPr/>
              </a:pPr>
              <a:t>‹#›</a:t>
            </a:fld>
            <a:endParaRPr lang="en-US" altLang="en-US"/>
          </a:p>
        </p:txBody>
      </p:sp>
    </p:spTree>
    <p:extLst>
      <p:ext uri="{BB962C8B-B14F-4D97-AF65-F5344CB8AC3E}">
        <p14:creationId xmlns:p14="http://schemas.microsoft.com/office/powerpoint/2010/main" val="415388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169C3C7D-5AF7-4C0A-A614-2C0EC573220F}"/>
              </a:ext>
            </a:extLst>
          </p:cNvPr>
          <p:cNvGrpSpPr>
            <a:grpSpLocks/>
          </p:cNvGrpSpPr>
          <p:nvPr/>
        </p:nvGrpSpPr>
        <p:grpSpPr bwMode="auto">
          <a:xfrm>
            <a:off x="0" y="914400"/>
            <a:ext cx="8686800" cy="2514600"/>
            <a:chOff x="0" y="576"/>
            <a:chExt cx="5472" cy="1584"/>
          </a:xfrm>
        </p:grpSpPr>
        <p:sp>
          <p:nvSpPr>
            <p:cNvPr id="5" name="Oval 7">
              <a:extLst>
                <a:ext uri="{FF2B5EF4-FFF2-40B4-BE49-F238E27FC236}">
                  <a16:creationId xmlns:a16="http://schemas.microsoft.com/office/drawing/2014/main" id="{3C6AECE2-268D-4474-AFF9-DFF7F9A6EB6A}"/>
                </a:ext>
              </a:extLst>
            </p:cNvPr>
            <p:cNvSpPr>
              <a:spLocks noChangeArrowheads="1"/>
            </p:cNvSpPr>
            <p:nvPr/>
          </p:nvSpPr>
          <p:spPr bwMode="auto">
            <a:xfrm>
              <a:off x="144" y="576"/>
              <a:ext cx="1584" cy="1584"/>
            </a:xfrm>
            <a:prstGeom prst="ellipse">
              <a:avLst/>
            </a:prstGeom>
            <a:no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a:p>
          </p:txBody>
        </p:sp>
        <p:sp>
          <p:nvSpPr>
            <p:cNvPr id="6" name="Rectangle 8">
              <a:extLst>
                <a:ext uri="{FF2B5EF4-FFF2-40B4-BE49-F238E27FC236}">
                  <a16:creationId xmlns:a16="http://schemas.microsoft.com/office/drawing/2014/main" id="{0C2BA153-1913-4A9E-B355-57EAAA89DFFB}"/>
                </a:ext>
              </a:extLst>
            </p:cNvPr>
            <p:cNvSpPr>
              <a:spLocks noChangeArrowheads="1"/>
            </p:cNvSpPr>
            <p:nvPr/>
          </p:nvSpPr>
          <p:spPr bwMode="hidden">
            <a:xfrm>
              <a:off x="0" y="1056"/>
              <a:ext cx="2976" cy="720"/>
            </a:xfrm>
            <a:prstGeom prst="rect">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7" name="Rectangle 9">
              <a:extLst>
                <a:ext uri="{FF2B5EF4-FFF2-40B4-BE49-F238E27FC236}">
                  <a16:creationId xmlns:a16="http://schemas.microsoft.com/office/drawing/2014/main" id="{C560B4A8-EFC2-4287-B7FE-9A77D435F3E7}"/>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8" name="Freeform 10">
              <a:extLst>
                <a:ext uri="{FF2B5EF4-FFF2-40B4-BE49-F238E27FC236}">
                  <a16:creationId xmlns:a16="http://schemas.microsoft.com/office/drawing/2014/main" id="{A3D59451-0BF4-447B-826A-30AC49186951}"/>
                </a:ext>
              </a:extLst>
            </p:cNvPr>
            <p:cNvSpPr>
              <a:spLocks noChangeArrowheads="1"/>
            </p:cNvSpPr>
            <p:nvPr/>
          </p:nvSpPr>
          <p:spPr bwMode="auto">
            <a:xfrm>
              <a:off x="384" y="960"/>
              <a:ext cx="144" cy="913"/>
            </a:xfrm>
            <a:custGeom>
              <a:avLst/>
              <a:gdLst>
                <a:gd name="T0" fmla="*/ 0 w 1000"/>
                <a:gd name="T1" fmla="*/ 695 h 1000"/>
                <a:gd name="T2" fmla="*/ 0 w 1000"/>
                <a:gd name="T3" fmla="*/ 695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1">
              <a:extLst>
                <a:ext uri="{FF2B5EF4-FFF2-40B4-BE49-F238E27FC236}">
                  <a16:creationId xmlns:a16="http://schemas.microsoft.com/office/drawing/2014/main" id="{1C81F8B2-9083-4F75-836A-B643FA5B5AB9}"/>
                </a:ext>
              </a:extLst>
            </p:cNvPr>
            <p:cNvSpPr>
              <a:spLocks noChangeArrowheads="1"/>
            </p:cNvSpPr>
            <p:nvPr/>
          </p:nvSpPr>
          <p:spPr bwMode="auto">
            <a:xfrm>
              <a:off x="4944" y="762"/>
              <a:ext cx="165" cy="864"/>
            </a:xfrm>
            <a:custGeom>
              <a:avLst/>
              <a:gdLst>
                <a:gd name="T0" fmla="*/ 0 w 1000"/>
                <a:gd name="T1" fmla="*/ 0 h 1000"/>
                <a:gd name="T2" fmla="*/ 1 w 1000"/>
                <a:gd name="T3" fmla="*/ 0 h 1000"/>
                <a:gd name="T4" fmla="*/ 1 w 1000"/>
                <a:gd name="T5" fmla="*/ 557 h 1000"/>
                <a:gd name="T6" fmla="*/ 0 w 1000"/>
                <a:gd name="T7" fmla="*/ 55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37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58380"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a:extLst>
              <a:ext uri="{FF2B5EF4-FFF2-40B4-BE49-F238E27FC236}">
                <a16:creationId xmlns:a16="http://schemas.microsoft.com/office/drawing/2014/main" id="{C7BA5438-9C2C-4DFA-9CB6-377D37D63571}"/>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1" name="Rectangle 4">
            <a:extLst>
              <a:ext uri="{FF2B5EF4-FFF2-40B4-BE49-F238E27FC236}">
                <a16:creationId xmlns:a16="http://schemas.microsoft.com/office/drawing/2014/main" id="{C073761F-5552-427F-8A69-D96E6B91E9DB}"/>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 name="Rectangle 5">
            <a:extLst>
              <a:ext uri="{FF2B5EF4-FFF2-40B4-BE49-F238E27FC236}">
                <a16:creationId xmlns:a16="http://schemas.microsoft.com/office/drawing/2014/main" id="{E2C6AF4E-F444-48A8-9477-E04EC7DF82A4}"/>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38F7C69B-42E9-430D-A487-90614B413192}" type="slidenum">
              <a:rPr lang="en-US" altLang="en-US"/>
              <a:pPr>
                <a:defRPr/>
              </a:pPr>
              <a:t>‹#›</a:t>
            </a:fld>
            <a:endParaRPr lang="en-US" altLang="en-US"/>
          </a:p>
        </p:txBody>
      </p:sp>
    </p:spTree>
    <p:extLst>
      <p:ext uri="{BB962C8B-B14F-4D97-AF65-F5344CB8AC3E}">
        <p14:creationId xmlns:p14="http://schemas.microsoft.com/office/powerpoint/2010/main" val="103150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6">
            <a:extLst>
              <a:ext uri="{FF2B5EF4-FFF2-40B4-BE49-F238E27FC236}">
                <a16:creationId xmlns:a16="http://schemas.microsoft.com/office/drawing/2014/main" id="{9493BFFB-84B9-4248-BF8D-27BF436CF9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8A3736A-2EA2-4708-A93C-E3800446E6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7EDFA0F-F9DE-48FE-9D63-DAE1BFEBB9BD}"/>
              </a:ext>
            </a:extLst>
          </p:cNvPr>
          <p:cNvSpPr>
            <a:spLocks noGrp="1" noChangeArrowheads="1"/>
          </p:cNvSpPr>
          <p:nvPr>
            <p:ph type="sldNum" sz="quarter" idx="12"/>
          </p:nvPr>
        </p:nvSpPr>
        <p:spPr>
          <a:ln/>
        </p:spPr>
        <p:txBody>
          <a:bodyPr/>
          <a:lstStyle>
            <a:lvl1pPr>
              <a:defRPr/>
            </a:lvl1pPr>
          </a:lstStyle>
          <a:p>
            <a:pPr>
              <a:defRPr/>
            </a:pPr>
            <a:fld id="{72452056-B68F-4429-B84A-BC9B0750AB75}" type="slidenum">
              <a:rPr lang="en-US" altLang="en-US"/>
              <a:pPr>
                <a:defRPr/>
              </a:pPr>
              <a:t>‹#›</a:t>
            </a:fld>
            <a:endParaRPr lang="en-US" altLang="en-US"/>
          </a:p>
        </p:txBody>
      </p:sp>
    </p:spTree>
    <p:extLst>
      <p:ext uri="{BB962C8B-B14F-4D97-AF65-F5344CB8AC3E}">
        <p14:creationId xmlns:p14="http://schemas.microsoft.com/office/powerpoint/2010/main" val="168553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6">
            <a:extLst>
              <a:ext uri="{FF2B5EF4-FFF2-40B4-BE49-F238E27FC236}">
                <a16:creationId xmlns:a16="http://schemas.microsoft.com/office/drawing/2014/main" id="{DA8672D0-37E8-49A0-B4A5-3195995868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4317D1F-31F4-4AD5-BF0F-DCB87EBF9C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22C214A-2346-4746-8184-FB710B66253A}"/>
              </a:ext>
            </a:extLst>
          </p:cNvPr>
          <p:cNvSpPr>
            <a:spLocks noGrp="1" noChangeArrowheads="1"/>
          </p:cNvSpPr>
          <p:nvPr>
            <p:ph type="sldNum" sz="quarter" idx="12"/>
          </p:nvPr>
        </p:nvSpPr>
        <p:spPr>
          <a:ln/>
        </p:spPr>
        <p:txBody>
          <a:bodyPr/>
          <a:lstStyle>
            <a:lvl1pPr>
              <a:defRPr/>
            </a:lvl1pPr>
          </a:lstStyle>
          <a:p>
            <a:pPr>
              <a:defRPr/>
            </a:pPr>
            <a:fld id="{95452BA5-77BC-4721-8F34-B9F59229A0C9}" type="slidenum">
              <a:rPr lang="en-US" altLang="en-US"/>
              <a:pPr>
                <a:defRPr/>
              </a:pPr>
              <a:t>‹#›</a:t>
            </a:fld>
            <a:endParaRPr lang="en-US" altLang="en-US"/>
          </a:p>
        </p:txBody>
      </p:sp>
    </p:spTree>
    <p:extLst>
      <p:ext uri="{BB962C8B-B14F-4D97-AF65-F5344CB8AC3E}">
        <p14:creationId xmlns:p14="http://schemas.microsoft.com/office/powerpoint/2010/main" val="242274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8CB84C7B-0A70-4F8F-96D7-A467AFF00A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928AF73-2AFD-4D64-99CF-9216D68C6B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8E0EDBA-0976-4CFF-9705-2254690EA7A9}"/>
              </a:ext>
            </a:extLst>
          </p:cNvPr>
          <p:cNvSpPr>
            <a:spLocks noGrp="1" noChangeArrowheads="1"/>
          </p:cNvSpPr>
          <p:nvPr>
            <p:ph type="sldNum" sz="quarter" idx="12"/>
          </p:nvPr>
        </p:nvSpPr>
        <p:spPr>
          <a:ln/>
        </p:spPr>
        <p:txBody>
          <a:bodyPr/>
          <a:lstStyle>
            <a:lvl1pPr>
              <a:defRPr/>
            </a:lvl1pPr>
          </a:lstStyle>
          <a:p>
            <a:pPr>
              <a:defRPr/>
            </a:pPr>
            <a:fld id="{5D1DFBFF-2861-49C0-8860-97FCA0E4F53C}" type="slidenum">
              <a:rPr lang="en-US" altLang="en-US"/>
              <a:pPr>
                <a:defRPr/>
              </a:pPr>
              <a:t>‹#›</a:t>
            </a:fld>
            <a:endParaRPr lang="en-US" altLang="en-US"/>
          </a:p>
        </p:txBody>
      </p:sp>
    </p:spTree>
    <p:extLst>
      <p:ext uri="{BB962C8B-B14F-4D97-AF65-F5344CB8AC3E}">
        <p14:creationId xmlns:p14="http://schemas.microsoft.com/office/powerpoint/2010/main" val="2416489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6">
            <a:extLst>
              <a:ext uri="{FF2B5EF4-FFF2-40B4-BE49-F238E27FC236}">
                <a16:creationId xmlns:a16="http://schemas.microsoft.com/office/drawing/2014/main" id="{82CD9C2A-4169-45D1-B6E0-B9B80C8A6E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13B86DE-6E4C-4588-9E61-8BE7A44101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A1A2F4B-34FB-43DF-BB43-20636B3D8DDC}"/>
              </a:ext>
            </a:extLst>
          </p:cNvPr>
          <p:cNvSpPr>
            <a:spLocks noGrp="1" noChangeArrowheads="1"/>
          </p:cNvSpPr>
          <p:nvPr>
            <p:ph type="sldNum" sz="quarter" idx="12"/>
          </p:nvPr>
        </p:nvSpPr>
        <p:spPr>
          <a:ln/>
        </p:spPr>
        <p:txBody>
          <a:bodyPr/>
          <a:lstStyle>
            <a:lvl1pPr>
              <a:defRPr/>
            </a:lvl1pPr>
          </a:lstStyle>
          <a:p>
            <a:pPr>
              <a:defRPr/>
            </a:pPr>
            <a:fld id="{7D231653-C697-49E6-AEB0-68B2EEE52106}" type="slidenum">
              <a:rPr lang="en-US" altLang="en-US"/>
              <a:pPr>
                <a:defRPr/>
              </a:pPr>
              <a:t>‹#›</a:t>
            </a:fld>
            <a:endParaRPr lang="en-US" altLang="en-US"/>
          </a:p>
        </p:txBody>
      </p:sp>
    </p:spTree>
    <p:extLst>
      <p:ext uri="{BB962C8B-B14F-4D97-AF65-F5344CB8AC3E}">
        <p14:creationId xmlns:p14="http://schemas.microsoft.com/office/powerpoint/2010/main" val="389522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0118A23E-70CC-4BAD-A090-92941672747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D60E615B-7693-46DB-A787-A788301BB7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229E80CC-45F1-4166-81D7-13931D1DFDFC}"/>
              </a:ext>
            </a:extLst>
          </p:cNvPr>
          <p:cNvSpPr>
            <a:spLocks noGrp="1" noChangeArrowheads="1"/>
          </p:cNvSpPr>
          <p:nvPr>
            <p:ph type="sldNum" sz="quarter" idx="12"/>
          </p:nvPr>
        </p:nvSpPr>
        <p:spPr>
          <a:ln/>
        </p:spPr>
        <p:txBody>
          <a:bodyPr/>
          <a:lstStyle>
            <a:lvl1pPr>
              <a:defRPr/>
            </a:lvl1pPr>
          </a:lstStyle>
          <a:p>
            <a:pPr>
              <a:defRPr/>
            </a:pPr>
            <a:fld id="{12D4AF66-F1B0-4A34-974E-40FB63B43318}" type="slidenum">
              <a:rPr lang="en-US" altLang="en-US"/>
              <a:pPr>
                <a:defRPr/>
              </a:pPr>
              <a:t>‹#›</a:t>
            </a:fld>
            <a:endParaRPr lang="en-US" altLang="en-US"/>
          </a:p>
        </p:txBody>
      </p:sp>
    </p:spTree>
    <p:extLst>
      <p:ext uri="{BB962C8B-B14F-4D97-AF65-F5344CB8AC3E}">
        <p14:creationId xmlns:p14="http://schemas.microsoft.com/office/powerpoint/2010/main" val="2677852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6">
            <a:extLst>
              <a:ext uri="{FF2B5EF4-FFF2-40B4-BE49-F238E27FC236}">
                <a16:creationId xmlns:a16="http://schemas.microsoft.com/office/drawing/2014/main" id="{8D2EE491-BB3B-40F0-B35F-8B33127B458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936C3912-D0F0-4D6F-A081-26F658BBD0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633CBC0C-D5E7-4FA9-89CC-260D35DDC0E5}"/>
              </a:ext>
            </a:extLst>
          </p:cNvPr>
          <p:cNvSpPr>
            <a:spLocks noGrp="1" noChangeArrowheads="1"/>
          </p:cNvSpPr>
          <p:nvPr>
            <p:ph type="sldNum" sz="quarter" idx="12"/>
          </p:nvPr>
        </p:nvSpPr>
        <p:spPr>
          <a:ln/>
        </p:spPr>
        <p:txBody>
          <a:bodyPr/>
          <a:lstStyle>
            <a:lvl1pPr>
              <a:defRPr/>
            </a:lvl1pPr>
          </a:lstStyle>
          <a:p>
            <a:pPr>
              <a:defRPr/>
            </a:pPr>
            <a:fld id="{7D09EEB4-47AF-4087-A27E-3F69F54021B1}" type="slidenum">
              <a:rPr lang="en-US" altLang="en-US"/>
              <a:pPr>
                <a:defRPr/>
              </a:pPr>
              <a:t>‹#›</a:t>
            </a:fld>
            <a:endParaRPr lang="en-US" altLang="en-US"/>
          </a:p>
        </p:txBody>
      </p:sp>
    </p:spTree>
    <p:extLst>
      <p:ext uri="{BB962C8B-B14F-4D97-AF65-F5344CB8AC3E}">
        <p14:creationId xmlns:p14="http://schemas.microsoft.com/office/powerpoint/2010/main" val="71312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6E68E0E-62B3-40C5-BD6E-11B113557C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A2FAC8-237B-4EAE-A8B4-242A655090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B0E5EF-2379-477A-A472-B3E3BDB90D0C}"/>
              </a:ext>
            </a:extLst>
          </p:cNvPr>
          <p:cNvSpPr>
            <a:spLocks noGrp="1" noChangeArrowheads="1"/>
          </p:cNvSpPr>
          <p:nvPr>
            <p:ph type="sldNum" sz="quarter" idx="12"/>
          </p:nvPr>
        </p:nvSpPr>
        <p:spPr>
          <a:ln/>
        </p:spPr>
        <p:txBody>
          <a:bodyPr/>
          <a:lstStyle>
            <a:lvl1pPr>
              <a:defRPr/>
            </a:lvl1pPr>
          </a:lstStyle>
          <a:p>
            <a:pPr>
              <a:defRPr/>
            </a:pPr>
            <a:fld id="{224BF3A5-32D1-4F40-ADAB-2D7AC9ABA639}" type="slidenum">
              <a:rPr lang="en-US" altLang="en-US"/>
              <a:pPr>
                <a:defRPr/>
              </a:pPr>
              <a:t>‹#›</a:t>
            </a:fld>
            <a:endParaRPr lang="en-US" altLang="en-US"/>
          </a:p>
        </p:txBody>
      </p:sp>
    </p:spTree>
    <p:extLst>
      <p:ext uri="{BB962C8B-B14F-4D97-AF65-F5344CB8AC3E}">
        <p14:creationId xmlns:p14="http://schemas.microsoft.com/office/powerpoint/2010/main" val="3510249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8B06E43-E345-4165-9541-B3E4FE2812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E64F1761-08B9-48B3-843F-88B41A5658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2C41C3F2-E90B-4380-BEB4-A508E42C6A6A}"/>
              </a:ext>
            </a:extLst>
          </p:cNvPr>
          <p:cNvSpPr>
            <a:spLocks noGrp="1" noChangeArrowheads="1"/>
          </p:cNvSpPr>
          <p:nvPr>
            <p:ph type="sldNum" sz="quarter" idx="12"/>
          </p:nvPr>
        </p:nvSpPr>
        <p:spPr>
          <a:ln/>
        </p:spPr>
        <p:txBody>
          <a:bodyPr/>
          <a:lstStyle>
            <a:lvl1pPr>
              <a:defRPr/>
            </a:lvl1pPr>
          </a:lstStyle>
          <a:p>
            <a:pPr>
              <a:defRPr/>
            </a:pPr>
            <a:fld id="{9E611BFF-9CCF-4A5C-A65F-7D43BB5B4941}" type="slidenum">
              <a:rPr lang="en-US" altLang="en-US"/>
              <a:pPr>
                <a:defRPr/>
              </a:pPr>
              <a:t>‹#›</a:t>
            </a:fld>
            <a:endParaRPr lang="en-US" altLang="en-US"/>
          </a:p>
        </p:txBody>
      </p:sp>
    </p:spTree>
    <p:extLst>
      <p:ext uri="{BB962C8B-B14F-4D97-AF65-F5344CB8AC3E}">
        <p14:creationId xmlns:p14="http://schemas.microsoft.com/office/powerpoint/2010/main" val="3709946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8A150E1-2477-4D19-928A-839F382ECE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17E3B09-B01A-43C0-A82B-702DFDC02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B90B218-FCD7-4F62-9EC8-2A664DF3336C}"/>
              </a:ext>
            </a:extLst>
          </p:cNvPr>
          <p:cNvSpPr>
            <a:spLocks noGrp="1" noChangeArrowheads="1"/>
          </p:cNvSpPr>
          <p:nvPr>
            <p:ph type="sldNum" sz="quarter" idx="12"/>
          </p:nvPr>
        </p:nvSpPr>
        <p:spPr>
          <a:ln/>
        </p:spPr>
        <p:txBody>
          <a:bodyPr/>
          <a:lstStyle>
            <a:lvl1pPr>
              <a:defRPr/>
            </a:lvl1pPr>
          </a:lstStyle>
          <a:p>
            <a:pPr>
              <a:defRPr/>
            </a:pPr>
            <a:fld id="{76881ECC-F987-4857-95A8-B12E30E4D121}" type="slidenum">
              <a:rPr lang="en-US" altLang="en-US"/>
              <a:pPr>
                <a:defRPr/>
              </a:pPr>
              <a:t>‹#›</a:t>
            </a:fld>
            <a:endParaRPr lang="en-US" altLang="en-US"/>
          </a:p>
        </p:txBody>
      </p:sp>
    </p:spTree>
    <p:extLst>
      <p:ext uri="{BB962C8B-B14F-4D97-AF65-F5344CB8AC3E}">
        <p14:creationId xmlns:p14="http://schemas.microsoft.com/office/powerpoint/2010/main" val="2326923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526B872-0BFC-41A9-9F65-ED22F55F55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7D2EA27-3A34-4A29-9BFE-1A6E8A81AF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FCAC35DD-4DB3-4DDD-BF23-E46B5C4DA6F0}"/>
              </a:ext>
            </a:extLst>
          </p:cNvPr>
          <p:cNvSpPr>
            <a:spLocks noGrp="1" noChangeArrowheads="1"/>
          </p:cNvSpPr>
          <p:nvPr>
            <p:ph type="sldNum" sz="quarter" idx="12"/>
          </p:nvPr>
        </p:nvSpPr>
        <p:spPr>
          <a:ln/>
        </p:spPr>
        <p:txBody>
          <a:bodyPr/>
          <a:lstStyle>
            <a:lvl1pPr>
              <a:defRPr/>
            </a:lvl1pPr>
          </a:lstStyle>
          <a:p>
            <a:pPr>
              <a:defRPr/>
            </a:pPr>
            <a:fld id="{A21A1ED8-05B5-4F2D-BEA7-65D25EB1529A}" type="slidenum">
              <a:rPr lang="en-US" altLang="en-US"/>
              <a:pPr>
                <a:defRPr/>
              </a:pPr>
              <a:t>‹#›</a:t>
            </a:fld>
            <a:endParaRPr lang="en-US" altLang="en-US"/>
          </a:p>
        </p:txBody>
      </p:sp>
    </p:spTree>
    <p:extLst>
      <p:ext uri="{BB962C8B-B14F-4D97-AF65-F5344CB8AC3E}">
        <p14:creationId xmlns:p14="http://schemas.microsoft.com/office/powerpoint/2010/main" val="22752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6">
            <a:extLst>
              <a:ext uri="{FF2B5EF4-FFF2-40B4-BE49-F238E27FC236}">
                <a16:creationId xmlns:a16="http://schemas.microsoft.com/office/drawing/2014/main" id="{A4A7D2CD-5AAB-4775-AA5C-53C6AEAA21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CEB6FF2A-F7FE-44C0-B6F5-8DF7BAC7B6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9231F82-BAD1-4624-9EFE-82AACE51FBED}"/>
              </a:ext>
            </a:extLst>
          </p:cNvPr>
          <p:cNvSpPr>
            <a:spLocks noGrp="1" noChangeArrowheads="1"/>
          </p:cNvSpPr>
          <p:nvPr>
            <p:ph type="sldNum" sz="quarter" idx="12"/>
          </p:nvPr>
        </p:nvSpPr>
        <p:spPr>
          <a:ln/>
        </p:spPr>
        <p:txBody>
          <a:bodyPr/>
          <a:lstStyle>
            <a:lvl1pPr>
              <a:defRPr/>
            </a:lvl1pPr>
          </a:lstStyle>
          <a:p>
            <a:pPr>
              <a:defRPr/>
            </a:pPr>
            <a:fld id="{7731F149-E5C3-4BE6-BE8E-ED8522A4A894}" type="slidenum">
              <a:rPr lang="en-US" altLang="en-US"/>
              <a:pPr>
                <a:defRPr/>
              </a:pPr>
              <a:t>‹#›</a:t>
            </a:fld>
            <a:endParaRPr lang="en-US" altLang="en-US"/>
          </a:p>
        </p:txBody>
      </p:sp>
    </p:spTree>
    <p:extLst>
      <p:ext uri="{BB962C8B-B14F-4D97-AF65-F5344CB8AC3E}">
        <p14:creationId xmlns:p14="http://schemas.microsoft.com/office/powerpoint/2010/main" val="2974583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6">
            <a:extLst>
              <a:ext uri="{FF2B5EF4-FFF2-40B4-BE49-F238E27FC236}">
                <a16:creationId xmlns:a16="http://schemas.microsoft.com/office/drawing/2014/main" id="{67BB02A6-DA1D-4DBC-A3D7-FF54AEBE57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5E1B0C1-4761-44D5-A147-ED020ACB95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DBE066A-FD3D-4064-B5DA-4F4AC45235EA}"/>
              </a:ext>
            </a:extLst>
          </p:cNvPr>
          <p:cNvSpPr>
            <a:spLocks noGrp="1" noChangeArrowheads="1"/>
          </p:cNvSpPr>
          <p:nvPr>
            <p:ph type="sldNum" sz="quarter" idx="12"/>
          </p:nvPr>
        </p:nvSpPr>
        <p:spPr>
          <a:ln/>
        </p:spPr>
        <p:txBody>
          <a:bodyPr/>
          <a:lstStyle>
            <a:lvl1pPr>
              <a:defRPr/>
            </a:lvl1pPr>
          </a:lstStyle>
          <a:p>
            <a:pPr>
              <a:defRPr/>
            </a:pPr>
            <a:fld id="{B9783594-69D0-4716-B77E-76349E2E93B3}" type="slidenum">
              <a:rPr lang="en-US" altLang="en-US"/>
              <a:pPr>
                <a:defRPr/>
              </a:pPr>
              <a:t>‹#›</a:t>
            </a:fld>
            <a:endParaRPr lang="en-US" altLang="en-US"/>
          </a:p>
        </p:txBody>
      </p:sp>
    </p:spTree>
    <p:extLst>
      <p:ext uri="{BB962C8B-B14F-4D97-AF65-F5344CB8AC3E}">
        <p14:creationId xmlns:p14="http://schemas.microsoft.com/office/powerpoint/2010/main" val="4254683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E08B139-B7A8-47B6-8121-028505AA3975}"/>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A187B942-71D7-49C8-A6B4-041B336176BB}"/>
                </a:ext>
              </a:extLst>
            </p:cNvPr>
            <p:cNvSpPr>
              <a:spLocks noChangeArrowheads="1"/>
            </p:cNvSpPr>
            <p:nvPr/>
          </p:nvSpPr>
          <p:spPr bwMode="hidden">
            <a:xfrm flipH="1">
              <a:off x="4392" y="1008"/>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6" name="Oval 4">
              <a:extLst>
                <a:ext uri="{FF2B5EF4-FFF2-40B4-BE49-F238E27FC236}">
                  <a16:creationId xmlns:a16="http://schemas.microsoft.com/office/drawing/2014/main" id="{1E0DD51F-BA5D-42F7-8ABA-1477A04A2418}"/>
                </a:ext>
              </a:extLst>
            </p:cNvPr>
            <p:cNvSpPr>
              <a:spLocks noChangeArrowheads="1"/>
            </p:cNvSpPr>
            <p:nvPr/>
          </p:nvSpPr>
          <p:spPr bwMode="hidden">
            <a:xfrm flipH="1">
              <a:off x="3264" y="1008"/>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7" name="Oval 5">
              <a:extLst>
                <a:ext uri="{FF2B5EF4-FFF2-40B4-BE49-F238E27FC236}">
                  <a16:creationId xmlns:a16="http://schemas.microsoft.com/office/drawing/2014/main" id="{E0F61913-28ED-4997-B6D6-239B3131691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8" name="Oval 6">
              <a:extLst>
                <a:ext uri="{FF2B5EF4-FFF2-40B4-BE49-F238E27FC236}">
                  <a16:creationId xmlns:a16="http://schemas.microsoft.com/office/drawing/2014/main" id="{07344174-7922-445C-963C-234AD17D2EE5}"/>
                </a:ext>
              </a:extLst>
            </p:cNvPr>
            <p:cNvSpPr>
              <a:spLocks noChangeArrowheads="1"/>
            </p:cNvSpPr>
            <p:nvPr/>
          </p:nvSpPr>
          <p:spPr bwMode="hidden">
            <a:xfrm flipH="1">
              <a:off x="2136" y="2064"/>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9" name="Oval 7">
              <a:extLst>
                <a:ext uri="{FF2B5EF4-FFF2-40B4-BE49-F238E27FC236}">
                  <a16:creationId xmlns:a16="http://schemas.microsoft.com/office/drawing/2014/main" id="{16850BB0-45D6-403B-9ED8-18A513DACF5B}"/>
                </a:ext>
              </a:extLst>
            </p:cNvPr>
            <p:cNvSpPr>
              <a:spLocks noChangeArrowheads="1"/>
            </p:cNvSpPr>
            <p:nvPr/>
          </p:nvSpPr>
          <p:spPr bwMode="hidden">
            <a:xfrm flipH="1">
              <a:off x="1045" y="2064"/>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10" name="Oval 8">
              <a:extLst>
                <a:ext uri="{FF2B5EF4-FFF2-40B4-BE49-F238E27FC236}">
                  <a16:creationId xmlns:a16="http://schemas.microsoft.com/office/drawing/2014/main" id="{B992D282-AACF-4C6D-81CE-61F84A581D2A}"/>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grpSp>
      <p:sp>
        <p:nvSpPr>
          <p:cNvPr id="6145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145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a16="http://schemas.microsoft.com/office/drawing/2014/main" id="{0048E46B-C979-48EC-8181-DE13F301825F}"/>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id="{795F4D73-BF1F-4898-9B81-EE8824EA4CBD}"/>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id="{7CC3FCA1-7E00-40B2-841F-1BEDDF599F9E}"/>
              </a:ext>
            </a:extLst>
          </p:cNvPr>
          <p:cNvSpPr>
            <a:spLocks noGrp="1" noChangeArrowheads="1"/>
          </p:cNvSpPr>
          <p:nvPr>
            <p:ph type="sldNum" sz="quarter" idx="12"/>
          </p:nvPr>
        </p:nvSpPr>
        <p:spPr/>
        <p:txBody>
          <a:bodyPr/>
          <a:lstStyle>
            <a:lvl1pPr>
              <a:defRPr smtClean="0"/>
            </a:lvl1pPr>
          </a:lstStyle>
          <a:p>
            <a:pPr>
              <a:defRPr/>
            </a:pPr>
            <a:fld id="{ECA33F0C-5560-4BE4-8D36-9D0C4735F6BF}" type="slidenum">
              <a:rPr lang="en-US" altLang="en-US"/>
              <a:pPr>
                <a:defRPr/>
              </a:pPr>
              <a:t>‹#›</a:t>
            </a:fld>
            <a:endParaRPr lang="en-US" altLang="en-US"/>
          </a:p>
        </p:txBody>
      </p:sp>
    </p:spTree>
    <p:extLst>
      <p:ext uri="{BB962C8B-B14F-4D97-AF65-F5344CB8AC3E}">
        <p14:creationId xmlns:p14="http://schemas.microsoft.com/office/powerpoint/2010/main" val="1254388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9">
            <a:extLst>
              <a:ext uri="{FF2B5EF4-FFF2-40B4-BE49-F238E27FC236}">
                <a16:creationId xmlns:a16="http://schemas.microsoft.com/office/drawing/2014/main" id="{19D2492F-86E4-4E4C-991F-A790E7E335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C1C1866B-C6C0-4D64-AD33-1DCF070720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27DD3274-2C57-4067-A33D-56529049D718}"/>
              </a:ext>
            </a:extLst>
          </p:cNvPr>
          <p:cNvSpPr>
            <a:spLocks noGrp="1" noChangeArrowheads="1"/>
          </p:cNvSpPr>
          <p:nvPr>
            <p:ph type="sldNum" sz="quarter" idx="12"/>
          </p:nvPr>
        </p:nvSpPr>
        <p:spPr>
          <a:ln/>
        </p:spPr>
        <p:txBody>
          <a:bodyPr/>
          <a:lstStyle>
            <a:lvl1pPr>
              <a:defRPr/>
            </a:lvl1pPr>
          </a:lstStyle>
          <a:p>
            <a:pPr>
              <a:defRPr/>
            </a:pPr>
            <a:fld id="{B0AD0350-09B1-4E61-AE7D-73F87DA52470}" type="slidenum">
              <a:rPr lang="en-US" altLang="en-US"/>
              <a:pPr>
                <a:defRPr/>
              </a:pPr>
              <a:t>‹#›</a:t>
            </a:fld>
            <a:endParaRPr lang="en-US" altLang="en-US"/>
          </a:p>
        </p:txBody>
      </p:sp>
    </p:spTree>
    <p:extLst>
      <p:ext uri="{BB962C8B-B14F-4D97-AF65-F5344CB8AC3E}">
        <p14:creationId xmlns:p14="http://schemas.microsoft.com/office/powerpoint/2010/main" val="4171995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9">
            <a:extLst>
              <a:ext uri="{FF2B5EF4-FFF2-40B4-BE49-F238E27FC236}">
                <a16:creationId xmlns:a16="http://schemas.microsoft.com/office/drawing/2014/main" id="{5151E129-524D-4E0B-AA8F-24EBDD9DB2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47D1D173-E0BC-42EA-9651-7C4EAC1CF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459475F8-5C44-4C92-A738-2DDC151F2E64}"/>
              </a:ext>
            </a:extLst>
          </p:cNvPr>
          <p:cNvSpPr>
            <a:spLocks noGrp="1" noChangeArrowheads="1"/>
          </p:cNvSpPr>
          <p:nvPr>
            <p:ph type="sldNum" sz="quarter" idx="12"/>
          </p:nvPr>
        </p:nvSpPr>
        <p:spPr>
          <a:ln/>
        </p:spPr>
        <p:txBody>
          <a:bodyPr/>
          <a:lstStyle>
            <a:lvl1pPr>
              <a:defRPr/>
            </a:lvl1pPr>
          </a:lstStyle>
          <a:p>
            <a:pPr>
              <a:defRPr/>
            </a:pPr>
            <a:fld id="{DE247E7E-A104-4F11-B5DE-20899F21DBFF}" type="slidenum">
              <a:rPr lang="en-US" altLang="en-US"/>
              <a:pPr>
                <a:defRPr/>
              </a:pPr>
              <a:t>‹#›</a:t>
            </a:fld>
            <a:endParaRPr lang="en-US" altLang="en-US"/>
          </a:p>
        </p:txBody>
      </p:sp>
    </p:spTree>
    <p:extLst>
      <p:ext uri="{BB962C8B-B14F-4D97-AF65-F5344CB8AC3E}">
        <p14:creationId xmlns:p14="http://schemas.microsoft.com/office/powerpoint/2010/main" val="2084313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9">
            <a:extLst>
              <a:ext uri="{FF2B5EF4-FFF2-40B4-BE49-F238E27FC236}">
                <a16:creationId xmlns:a16="http://schemas.microsoft.com/office/drawing/2014/main" id="{A1AEF7BD-EDA4-4F97-B62C-56F711C0BB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6505E7E6-5E6D-40BF-BCA0-3CD5BA494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44B1AA9E-492F-4031-8E43-FA9771794570}"/>
              </a:ext>
            </a:extLst>
          </p:cNvPr>
          <p:cNvSpPr>
            <a:spLocks noGrp="1" noChangeArrowheads="1"/>
          </p:cNvSpPr>
          <p:nvPr>
            <p:ph type="sldNum" sz="quarter" idx="12"/>
          </p:nvPr>
        </p:nvSpPr>
        <p:spPr>
          <a:ln/>
        </p:spPr>
        <p:txBody>
          <a:bodyPr/>
          <a:lstStyle>
            <a:lvl1pPr>
              <a:defRPr/>
            </a:lvl1pPr>
          </a:lstStyle>
          <a:p>
            <a:pPr>
              <a:defRPr/>
            </a:pPr>
            <a:fld id="{31200FF7-A84C-4E94-86D2-F898CEAEE480}" type="slidenum">
              <a:rPr lang="en-US" altLang="en-US"/>
              <a:pPr>
                <a:defRPr/>
              </a:pPr>
              <a:t>‹#›</a:t>
            </a:fld>
            <a:endParaRPr lang="en-US" altLang="en-US"/>
          </a:p>
        </p:txBody>
      </p:sp>
    </p:spTree>
    <p:extLst>
      <p:ext uri="{BB962C8B-B14F-4D97-AF65-F5344CB8AC3E}">
        <p14:creationId xmlns:p14="http://schemas.microsoft.com/office/powerpoint/2010/main" val="791658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B9D29F3A-A6C8-457D-84DE-374E66F242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968A00EC-BEEF-4467-B727-98E8D1433C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C9881B9A-33F6-4377-B011-5325C5E887C0}"/>
              </a:ext>
            </a:extLst>
          </p:cNvPr>
          <p:cNvSpPr>
            <a:spLocks noGrp="1" noChangeArrowheads="1"/>
          </p:cNvSpPr>
          <p:nvPr>
            <p:ph type="sldNum" sz="quarter" idx="12"/>
          </p:nvPr>
        </p:nvSpPr>
        <p:spPr>
          <a:ln/>
        </p:spPr>
        <p:txBody>
          <a:bodyPr/>
          <a:lstStyle>
            <a:lvl1pPr>
              <a:defRPr/>
            </a:lvl1pPr>
          </a:lstStyle>
          <a:p>
            <a:pPr>
              <a:defRPr/>
            </a:pPr>
            <a:fld id="{96F9DFF3-73B1-43BE-AF0A-5368E5321D49}" type="slidenum">
              <a:rPr lang="en-US" altLang="en-US"/>
              <a:pPr>
                <a:defRPr/>
              </a:pPr>
              <a:t>‹#›</a:t>
            </a:fld>
            <a:endParaRPr lang="en-US" altLang="en-US"/>
          </a:p>
        </p:txBody>
      </p:sp>
    </p:spTree>
    <p:extLst>
      <p:ext uri="{BB962C8B-B14F-4D97-AF65-F5344CB8AC3E}">
        <p14:creationId xmlns:p14="http://schemas.microsoft.com/office/powerpoint/2010/main" val="160631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7A10BFD-C2CA-4D6B-9C4B-030A4BD18A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B965BB-0F3C-4225-AD78-E0EB7278B1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C82D52-5682-44B4-AD12-013B37126440}"/>
              </a:ext>
            </a:extLst>
          </p:cNvPr>
          <p:cNvSpPr>
            <a:spLocks noGrp="1" noChangeArrowheads="1"/>
          </p:cNvSpPr>
          <p:nvPr>
            <p:ph type="sldNum" sz="quarter" idx="12"/>
          </p:nvPr>
        </p:nvSpPr>
        <p:spPr>
          <a:ln/>
        </p:spPr>
        <p:txBody>
          <a:bodyPr/>
          <a:lstStyle>
            <a:lvl1pPr>
              <a:defRPr/>
            </a:lvl1pPr>
          </a:lstStyle>
          <a:p>
            <a:pPr>
              <a:defRPr/>
            </a:pPr>
            <a:fld id="{454BFAE5-D7CD-4B32-B977-D4958BDC782A}" type="slidenum">
              <a:rPr lang="en-US" altLang="en-US"/>
              <a:pPr>
                <a:defRPr/>
              </a:pPr>
              <a:t>‹#›</a:t>
            </a:fld>
            <a:endParaRPr lang="en-US" altLang="en-US"/>
          </a:p>
        </p:txBody>
      </p:sp>
    </p:spTree>
    <p:extLst>
      <p:ext uri="{BB962C8B-B14F-4D97-AF65-F5344CB8AC3E}">
        <p14:creationId xmlns:p14="http://schemas.microsoft.com/office/powerpoint/2010/main" val="2051680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9">
            <a:extLst>
              <a:ext uri="{FF2B5EF4-FFF2-40B4-BE49-F238E27FC236}">
                <a16:creationId xmlns:a16="http://schemas.microsoft.com/office/drawing/2014/main" id="{6B859A35-C16F-47BA-8A25-DC1AD7324D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27556C0-A58D-41F8-80DA-0858863F16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E8A6C518-083D-4367-B4BD-8D3E59DA29A1}"/>
              </a:ext>
            </a:extLst>
          </p:cNvPr>
          <p:cNvSpPr>
            <a:spLocks noGrp="1" noChangeArrowheads="1"/>
          </p:cNvSpPr>
          <p:nvPr>
            <p:ph type="sldNum" sz="quarter" idx="12"/>
          </p:nvPr>
        </p:nvSpPr>
        <p:spPr>
          <a:ln/>
        </p:spPr>
        <p:txBody>
          <a:bodyPr/>
          <a:lstStyle>
            <a:lvl1pPr>
              <a:defRPr/>
            </a:lvl1pPr>
          </a:lstStyle>
          <a:p>
            <a:pPr>
              <a:defRPr/>
            </a:pPr>
            <a:fld id="{602CA736-0642-464F-BD1E-9E8C44E58DB9}" type="slidenum">
              <a:rPr lang="en-US" altLang="en-US"/>
              <a:pPr>
                <a:defRPr/>
              </a:pPr>
              <a:t>‹#›</a:t>
            </a:fld>
            <a:endParaRPr lang="en-US" altLang="en-US"/>
          </a:p>
        </p:txBody>
      </p:sp>
    </p:spTree>
    <p:extLst>
      <p:ext uri="{BB962C8B-B14F-4D97-AF65-F5344CB8AC3E}">
        <p14:creationId xmlns:p14="http://schemas.microsoft.com/office/powerpoint/2010/main" val="793669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9">
            <a:extLst>
              <a:ext uri="{FF2B5EF4-FFF2-40B4-BE49-F238E27FC236}">
                <a16:creationId xmlns:a16="http://schemas.microsoft.com/office/drawing/2014/main" id="{C2E3C966-1665-4F6C-BB98-3CF92F578C7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B9408025-1777-4172-994B-8F60A1EA83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6B8D28A5-6E80-422A-B58D-2EF911FD2080}"/>
              </a:ext>
            </a:extLst>
          </p:cNvPr>
          <p:cNvSpPr>
            <a:spLocks noGrp="1" noChangeArrowheads="1"/>
          </p:cNvSpPr>
          <p:nvPr>
            <p:ph type="sldNum" sz="quarter" idx="12"/>
          </p:nvPr>
        </p:nvSpPr>
        <p:spPr>
          <a:ln/>
        </p:spPr>
        <p:txBody>
          <a:bodyPr/>
          <a:lstStyle>
            <a:lvl1pPr>
              <a:defRPr/>
            </a:lvl1pPr>
          </a:lstStyle>
          <a:p>
            <a:pPr>
              <a:defRPr/>
            </a:pPr>
            <a:fld id="{6E69131D-9A6A-41B6-AF69-AF50AD9F6956}" type="slidenum">
              <a:rPr lang="en-US" altLang="en-US"/>
              <a:pPr>
                <a:defRPr/>
              </a:pPr>
              <a:t>‹#›</a:t>
            </a:fld>
            <a:endParaRPr lang="en-US" altLang="en-US"/>
          </a:p>
        </p:txBody>
      </p:sp>
    </p:spTree>
    <p:extLst>
      <p:ext uri="{BB962C8B-B14F-4D97-AF65-F5344CB8AC3E}">
        <p14:creationId xmlns:p14="http://schemas.microsoft.com/office/powerpoint/2010/main" val="4167240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9">
            <a:extLst>
              <a:ext uri="{FF2B5EF4-FFF2-40B4-BE49-F238E27FC236}">
                <a16:creationId xmlns:a16="http://schemas.microsoft.com/office/drawing/2014/main" id="{C9EE332A-F8CD-4B7A-9B4A-34E4CE67122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A6DB61EA-277E-41DA-8C15-1A27D33F3A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5B5F1D6C-4E3F-4FAE-857F-0836807B8C20}"/>
              </a:ext>
            </a:extLst>
          </p:cNvPr>
          <p:cNvSpPr>
            <a:spLocks noGrp="1" noChangeArrowheads="1"/>
          </p:cNvSpPr>
          <p:nvPr>
            <p:ph type="sldNum" sz="quarter" idx="12"/>
          </p:nvPr>
        </p:nvSpPr>
        <p:spPr>
          <a:ln/>
        </p:spPr>
        <p:txBody>
          <a:bodyPr/>
          <a:lstStyle>
            <a:lvl1pPr>
              <a:defRPr/>
            </a:lvl1pPr>
          </a:lstStyle>
          <a:p>
            <a:pPr>
              <a:defRPr/>
            </a:pPr>
            <a:fld id="{A022D7A3-2CC2-4F4D-B9DD-8F415F0D76C9}" type="slidenum">
              <a:rPr lang="en-US" altLang="en-US"/>
              <a:pPr>
                <a:defRPr/>
              </a:pPr>
              <a:t>‹#›</a:t>
            </a:fld>
            <a:endParaRPr lang="en-US" altLang="en-US"/>
          </a:p>
        </p:txBody>
      </p:sp>
    </p:spTree>
    <p:extLst>
      <p:ext uri="{BB962C8B-B14F-4D97-AF65-F5344CB8AC3E}">
        <p14:creationId xmlns:p14="http://schemas.microsoft.com/office/powerpoint/2010/main" val="2857152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BBD5284-3068-498D-B607-5AA6B2489F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3DF10FCF-287B-4080-A7F7-E0839C8B9F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C9D712FD-7FBB-4390-97A4-D3C66E50B870}"/>
              </a:ext>
            </a:extLst>
          </p:cNvPr>
          <p:cNvSpPr>
            <a:spLocks noGrp="1" noChangeArrowheads="1"/>
          </p:cNvSpPr>
          <p:nvPr>
            <p:ph type="sldNum" sz="quarter" idx="12"/>
          </p:nvPr>
        </p:nvSpPr>
        <p:spPr>
          <a:ln/>
        </p:spPr>
        <p:txBody>
          <a:bodyPr/>
          <a:lstStyle>
            <a:lvl1pPr>
              <a:defRPr/>
            </a:lvl1pPr>
          </a:lstStyle>
          <a:p>
            <a:pPr>
              <a:defRPr/>
            </a:pPr>
            <a:fld id="{A1743F27-520C-4475-BB10-751DDAE51025}" type="slidenum">
              <a:rPr lang="en-US" altLang="en-US"/>
              <a:pPr>
                <a:defRPr/>
              </a:pPr>
              <a:t>‹#›</a:t>
            </a:fld>
            <a:endParaRPr lang="en-US" altLang="en-US"/>
          </a:p>
        </p:txBody>
      </p:sp>
    </p:spTree>
    <p:extLst>
      <p:ext uri="{BB962C8B-B14F-4D97-AF65-F5344CB8AC3E}">
        <p14:creationId xmlns:p14="http://schemas.microsoft.com/office/powerpoint/2010/main" val="655377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F9BF97AB-31D8-4F9C-AEFD-19F0AFFF99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15971B4-A316-4A07-98B7-8A30A655E2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F6CBEDD0-9928-4BFF-AE53-88EB5D5D7052}"/>
              </a:ext>
            </a:extLst>
          </p:cNvPr>
          <p:cNvSpPr>
            <a:spLocks noGrp="1" noChangeArrowheads="1"/>
          </p:cNvSpPr>
          <p:nvPr>
            <p:ph type="sldNum" sz="quarter" idx="12"/>
          </p:nvPr>
        </p:nvSpPr>
        <p:spPr>
          <a:ln/>
        </p:spPr>
        <p:txBody>
          <a:bodyPr/>
          <a:lstStyle>
            <a:lvl1pPr>
              <a:defRPr/>
            </a:lvl1pPr>
          </a:lstStyle>
          <a:p>
            <a:pPr>
              <a:defRPr/>
            </a:pPr>
            <a:fld id="{4A377328-E78C-48E6-8557-CC5747C8293C}" type="slidenum">
              <a:rPr lang="en-US" altLang="en-US"/>
              <a:pPr>
                <a:defRPr/>
              </a:pPr>
              <a:t>‹#›</a:t>
            </a:fld>
            <a:endParaRPr lang="en-US" altLang="en-US"/>
          </a:p>
        </p:txBody>
      </p:sp>
    </p:spTree>
    <p:extLst>
      <p:ext uri="{BB962C8B-B14F-4D97-AF65-F5344CB8AC3E}">
        <p14:creationId xmlns:p14="http://schemas.microsoft.com/office/powerpoint/2010/main" val="1965691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83E70471-12B2-4C78-9E03-F5CE75D1FA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73B2F051-AE57-4C2A-B0C6-655FF6393E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3FD39814-36FE-4739-BB67-B22638292649}"/>
              </a:ext>
            </a:extLst>
          </p:cNvPr>
          <p:cNvSpPr>
            <a:spLocks noGrp="1" noChangeArrowheads="1"/>
          </p:cNvSpPr>
          <p:nvPr>
            <p:ph type="sldNum" sz="quarter" idx="12"/>
          </p:nvPr>
        </p:nvSpPr>
        <p:spPr>
          <a:ln/>
        </p:spPr>
        <p:txBody>
          <a:bodyPr/>
          <a:lstStyle>
            <a:lvl1pPr>
              <a:defRPr/>
            </a:lvl1pPr>
          </a:lstStyle>
          <a:p>
            <a:pPr>
              <a:defRPr/>
            </a:pPr>
            <a:fld id="{3C11B846-C936-48CF-928A-C6C372758356}" type="slidenum">
              <a:rPr lang="en-US" altLang="en-US"/>
              <a:pPr>
                <a:defRPr/>
              </a:pPr>
              <a:t>‹#›</a:t>
            </a:fld>
            <a:endParaRPr lang="en-US" altLang="en-US"/>
          </a:p>
        </p:txBody>
      </p:sp>
    </p:spTree>
    <p:extLst>
      <p:ext uri="{BB962C8B-B14F-4D97-AF65-F5344CB8AC3E}">
        <p14:creationId xmlns:p14="http://schemas.microsoft.com/office/powerpoint/2010/main" val="970612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9">
            <a:extLst>
              <a:ext uri="{FF2B5EF4-FFF2-40B4-BE49-F238E27FC236}">
                <a16:creationId xmlns:a16="http://schemas.microsoft.com/office/drawing/2014/main" id="{2E45222F-4B74-41D1-B840-9C88493A0E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674B9A59-5BC8-4C59-B638-2C0E556B93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4EC769A-0647-46F4-B986-C3A4A1CF1F8B}"/>
              </a:ext>
            </a:extLst>
          </p:cNvPr>
          <p:cNvSpPr>
            <a:spLocks noGrp="1" noChangeArrowheads="1"/>
          </p:cNvSpPr>
          <p:nvPr>
            <p:ph type="sldNum" sz="quarter" idx="12"/>
          </p:nvPr>
        </p:nvSpPr>
        <p:spPr>
          <a:ln/>
        </p:spPr>
        <p:txBody>
          <a:bodyPr/>
          <a:lstStyle>
            <a:lvl1pPr>
              <a:defRPr/>
            </a:lvl1pPr>
          </a:lstStyle>
          <a:p>
            <a:pPr>
              <a:defRPr/>
            </a:pPr>
            <a:fld id="{32C0EF59-5B2F-4AE8-86C3-D275244C5061}" type="slidenum">
              <a:rPr lang="en-US" altLang="en-US"/>
              <a:pPr>
                <a:defRPr/>
              </a:pPr>
              <a:t>‹#›</a:t>
            </a:fld>
            <a:endParaRPr lang="en-US" altLang="en-US"/>
          </a:p>
        </p:txBody>
      </p:sp>
    </p:spTree>
    <p:extLst>
      <p:ext uri="{BB962C8B-B14F-4D97-AF65-F5344CB8AC3E}">
        <p14:creationId xmlns:p14="http://schemas.microsoft.com/office/powerpoint/2010/main" val="986015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9">
            <a:extLst>
              <a:ext uri="{FF2B5EF4-FFF2-40B4-BE49-F238E27FC236}">
                <a16:creationId xmlns:a16="http://schemas.microsoft.com/office/drawing/2014/main" id="{D75AFEAC-ADCB-4929-8608-A2755B0B97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68D4C6F4-A0AA-4619-8BA2-8027109B6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9BCEDC1F-97DD-4566-BD37-2D08738FBF58}"/>
              </a:ext>
            </a:extLst>
          </p:cNvPr>
          <p:cNvSpPr>
            <a:spLocks noGrp="1" noChangeArrowheads="1"/>
          </p:cNvSpPr>
          <p:nvPr>
            <p:ph type="sldNum" sz="quarter" idx="12"/>
          </p:nvPr>
        </p:nvSpPr>
        <p:spPr>
          <a:ln/>
        </p:spPr>
        <p:txBody>
          <a:bodyPr/>
          <a:lstStyle>
            <a:lvl1pPr>
              <a:defRPr/>
            </a:lvl1pPr>
          </a:lstStyle>
          <a:p>
            <a:pPr>
              <a:defRPr/>
            </a:pPr>
            <a:fld id="{6B2A3364-387D-4512-8B16-66015C5C6762}" type="slidenum">
              <a:rPr lang="en-US" altLang="en-US"/>
              <a:pPr>
                <a:defRPr/>
              </a:pPr>
              <a:t>‹#›</a:t>
            </a:fld>
            <a:endParaRPr lang="en-US" altLang="en-US"/>
          </a:p>
        </p:txBody>
      </p:sp>
    </p:spTree>
    <p:extLst>
      <p:ext uri="{BB962C8B-B14F-4D97-AF65-F5344CB8AC3E}">
        <p14:creationId xmlns:p14="http://schemas.microsoft.com/office/powerpoint/2010/main" val="1560622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842655C5-E0F5-4435-8FB3-7B49DC0B9D74}"/>
              </a:ext>
            </a:extLst>
          </p:cNvPr>
          <p:cNvGrpSpPr>
            <a:grpSpLocks/>
          </p:cNvGrpSpPr>
          <p:nvPr/>
        </p:nvGrpSpPr>
        <p:grpSpPr bwMode="auto">
          <a:xfrm>
            <a:off x="0" y="0"/>
            <a:ext cx="1557338" cy="6878638"/>
            <a:chOff x="0" y="-6"/>
            <a:chExt cx="981" cy="4333"/>
          </a:xfrm>
        </p:grpSpPr>
        <p:sp>
          <p:nvSpPr>
            <p:cNvPr id="5" name="Rectangle 6">
              <a:extLst>
                <a:ext uri="{FF2B5EF4-FFF2-40B4-BE49-F238E27FC236}">
                  <a16:creationId xmlns:a16="http://schemas.microsoft.com/office/drawing/2014/main" id="{F04D7DAD-4887-43CA-99D5-5C0476F4B5AB}"/>
                </a:ext>
              </a:extLst>
            </p:cNvPr>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6" name="Rectangle 7">
              <a:extLst>
                <a:ext uri="{FF2B5EF4-FFF2-40B4-BE49-F238E27FC236}">
                  <a16:creationId xmlns:a16="http://schemas.microsoft.com/office/drawing/2014/main" id="{250FC646-436F-4F1A-AD94-3A0915950272}"/>
                </a:ext>
              </a:extLst>
            </p:cNvPr>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7" name="Rectangle 8">
              <a:extLst>
                <a:ext uri="{FF2B5EF4-FFF2-40B4-BE49-F238E27FC236}">
                  <a16:creationId xmlns:a16="http://schemas.microsoft.com/office/drawing/2014/main" id="{DBD41CA5-E354-43F6-885D-A615F08A785C}"/>
                </a:ext>
              </a:extLst>
            </p:cNvPr>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8" name="Rectangle 9">
              <a:extLst>
                <a:ext uri="{FF2B5EF4-FFF2-40B4-BE49-F238E27FC236}">
                  <a16:creationId xmlns:a16="http://schemas.microsoft.com/office/drawing/2014/main" id="{CC05C687-179B-462A-B7A6-E6158D814615}"/>
                </a:ext>
              </a:extLst>
            </p:cNvPr>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9" name="Freeform 10">
              <a:extLst>
                <a:ext uri="{FF2B5EF4-FFF2-40B4-BE49-F238E27FC236}">
                  <a16:creationId xmlns:a16="http://schemas.microsoft.com/office/drawing/2014/main" id="{054F3670-933E-454F-8F9D-41C4364FB1F8}"/>
                </a:ext>
              </a:extLst>
            </p:cNvPr>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10" name="Freeform 11">
              <a:extLst>
                <a:ext uri="{FF2B5EF4-FFF2-40B4-BE49-F238E27FC236}">
                  <a16:creationId xmlns:a16="http://schemas.microsoft.com/office/drawing/2014/main" id="{AAB4E66E-9E8E-4687-B169-9B6414C4F78A}"/>
                </a:ext>
              </a:extLst>
            </p:cNvPr>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11" name="Freeform 12">
              <a:extLst>
                <a:ext uri="{FF2B5EF4-FFF2-40B4-BE49-F238E27FC236}">
                  <a16:creationId xmlns:a16="http://schemas.microsoft.com/office/drawing/2014/main" id="{15AF73D9-C624-4091-9A1F-DD420D3F801F}"/>
                </a:ext>
              </a:extLst>
            </p:cNvPr>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12" name="Freeform 13">
              <a:extLst>
                <a:ext uri="{FF2B5EF4-FFF2-40B4-BE49-F238E27FC236}">
                  <a16:creationId xmlns:a16="http://schemas.microsoft.com/office/drawing/2014/main" id="{968F2A4B-82D5-4B1F-87DD-950E35BA9C91}"/>
                </a:ext>
              </a:extLst>
            </p:cNvPr>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13" name="Freeform 14">
              <a:extLst>
                <a:ext uri="{FF2B5EF4-FFF2-40B4-BE49-F238E27FC236}">
                  <a16:creationId xmlns:a16="http://schemas.microsoft.com/office/drawing/2014/main" id="{E77FA51D-77B2-4D7E-AE77-ED60D800DC69}"/>
                </a:ext>
              </a:extLst>
            </p:cNvPr>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14" name="Freeform 15">
              <a:extLst>
                <a:ext uri="{FF2B5EF4-FFF2-40B4-BE49-F238E27FC236}">
                  <a16:creationId xmlns:a16="http://schemas.microsoft.com/office/drawing/2014/main" id="{57919335-2AD6-4474-80DE-7B4DFFE7E8CF}"/>
                </a:ext>
              </a:extLst>
            </p:cNvPr>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15" name="Freeform 16">
              <a:extLst>
                <a:ext uri="{FF2B5EF4-FFF2-40B4-BE49-F238E27FC236}">
                  <a16:creationId xmlns:a16="http://schemas.microsoft.com/office/drawing/2014/main" id="{80257C6B-133C-48AE-A01D-B8B1DB94E062}"/>
                </a:ext>
              </a:extLst>
            </p:cNvPr>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16" name="Freeform 17">
              <a:extLst>
                <a:ext uri="{FF2B5EF4-FFF2-40B4-BE49-F238E27FC236}">
                  <a16:creationId xmlns:a16="http://schemas.microsoft.com/office/drawing/2014/main" id="{464DA6B2-2B77-4CBF-9548-15030427B0EA}"/>
                </a:ext>
              </a:extLst>
            </p:cNvPr>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17" name="Rectangle 18">
              <a:extLst>
                <a:ext uri="{FF2B5EF4-FFF2-40B4-BE49-F238E27FC236}">
                  <a16:creationId xmlns:a16="http://schemas.microsoft.com/office/drawing/2014/main" id="{250C423F-5107-44AE-BDAB-0C06996904B7}"/>
                </a:ext>
              </a:extLst>
            </p:cNvPr>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18" name="Rectangle 19">
              <a:extLst>
                <a:ext uri="{FF2B5EF4-FFF2-40B4-BE49-F238E27FC236}">
                  <a16:creationId xmlns:a16="http://schemas.microsoft.com/office/drawing/2014/main" id="{0C7627E2-318F-4D61-89D1-F347BBF22365}"/>
                </a:ext>
              </a:extLst>
            </p:cNvPr>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19" name="Rectangle 20">
              <a:extLst>
                <a:ext uri="{FF2B5EF4-FFF2-40B4-BE49-F238E27FC236}">
                  <a16:creationId xmlns:a16="http://schemas.microsoft.com/office/drawing/2014/main" id="{599BF8E5-B8A5-4D60-9EE4-4707D6C24FCC}"/>
                </a:ext>
              </a:extLst>
            </p:cNvPr>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20" name="Rectangle 21">
              <a:extLst>
                <a:ext uri="{FF2B5EF4-FFF2-40B4-BE49-F238E27FC236}">
                  <a16:creationId xmlns:a16="http://schemas.microsoft.com/office/drawing/2014/main" id="{1761A9B6-CAB8-4198-A398-D2121ABEC7F2}"/>
                </a:ext>
              </a:extLst>
            </p:cNvPr>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21" name="Freeform 22">
              <a:extLst>
                <a:ext uri="{FF2B5EF4-FFF2-40B4-BE49-F238E27FC236}">
                  <a16:creationId xmlns:a16="http://schemas.microsoft.com/office/drawing/2014/main" id="{61625F18-DC92-49A4-AD09-40DF4A648100}"/>
                </a:ext>
              </a:extLst>
            </p:cNvPr>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22" name="Freeform 23">
              <a:extLst>
                <a:ext uri="{FF2B5EF4-FFF2-40B4-BE49-F238E27FC236}">
                  <a16:creationId xmlns:a16="http://schemas.microsoft.com/office/drawing/2014/main" id="{414880C4-5102-4B4A-856C-807A68744FF1}"/>
                </a:ext>
              </a:extLst>
            </p:cNvPr>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23" name="Freeform 24">
              <a:extLst>
                <a:ext uri="{FF2B5EF4-FFF2-40B4-BE49-F238E27FC236}">
                  <a16:creationId xmlns:a16="http://schemas.microsoft.com/office/drawing/2014/main" id="{7E323416-0E52-4282-84D1-1C77A2AF56A0}"/>
                </a:ext>
              </a:extLst>
            </p:cNvPr>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24" name="Freeform 25">
              <a:extLst>
                <a:ext uri="{FF2B5EF4-FFF2-40B4-BE49-F238E27FC236}">
                  <a16:creationId xmlns:a16="http://schemas.microsoft.com/office/drawing/2014/main" id="{9AAD38F8-0954-4744-B0A5-8529CCBDCBA2}"/>
                </a:ext>
              </a:extLst>
            </p:cNvPr>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25" name="Freeform 26">
              <a:extLst>
                <a:ext uri="{FF2B5EF4-FFF2-40B4-BE49-F238E27FC236}">
                  <a16:creationId xmlns:a16="http://schemas.microsoft.com/office/drawing/2014/main" id="{95D3B149-0310-4EAA-80EB-5B5C21050C14}"/>
                </a:ext>
              </a:extLst>
            </p:cNvPr>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26" name="Freeform 27">
              <a:extLst>
                <a:ext uri="{FF2B5EF4-FFF2-40B4-BE49-F238E27FC236}">
                  <a16:creationId xmlns:a16="http://schemas.microsoft.com/office/drawing/2014/main" id="{4D901A33-56FE-44BC-A9C6-DF37D0A7568C}"/>
                </a:ext>
              </a:extLst>
            </p:cNvPr>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27" name="Freeform 28">
              <a:extLst>
                <a:ext uri="{FF2B5EF4-FFF2-40B4-BE49-F238E27FC236}">
                  <a16:creationId xmlns:a16="http://schemas.microsoft.com/office/drawing/2014/main" id="{00C7D710-A2E2-42FE-A24A-0B89B02BA2B3}"/>
                </a:ext>
              </a:extLst>
            </p:cNvPr>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28" name="Freeform 29">
              <a:extLst>
                <a:ext uri="{FF2B5EF4-FFF2-40B4-BE49-F238E27FC236}">
                  <a16:creationId xmlns:a16="http://schemas.microsoft.com/office/drawing/2014/main" id="{E106106D-E68A-4A50-BC67-31C42B88CE6C}"/>
                </a:ext>
              </a:extLst>
            </p:cNvPr>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29" name="Freeform 30">
              <a:extLst>
                <a:ext uri="{FF2B5EF4-FFF2-40B4-BE49-F238E27FC236}">
                  <a16:creationId xmlns:a16="http://schemas.microsoft.com/office/drawing/2014/main" id="{44395A2E-74F7-45F9-A809-F8E83BF7604B}"/>
                </a:ext>
              </a:extLst>
            </p:cNvPr>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30" name="Freeform 31">
              <a:extLst>
                <a:ext uri="{FF2B5EF4-FFF2-40B4-BE49-F238E27FC236}">
                  <a16:creationId xmlns:a16="http://schemas.microsoft.com/office/drawing/2014/main" id="{B3C1F75B-A0EE-4676-8B68-0D163E8BCE99}"/>
                </a:ext>
              </a:extLst>
            </p:cNvPr>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31" name="Rectangle 32">
              <a:extLst>
                <a:ext uri="{FF2B5EF4-FFF2-40B4-BE49-F238E27FC236}">
                  <a16:creationId xmlns:a16="http://schemas.microsoft.com/office/drawing/2014/main" id="{D562C845-38F7-43E4-B2EF-108967191457}"/>
                </a:ext>
              </a:extLst>
            </p:cNvPr>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32" name="Line 33">
              <a:extLst>
                <a:ext uri="{FF2B5EF4-FFF2-40B4-BE49-F238E27FC236}">
                  <a16:creationId xmlns:a16="http://schemas.microsoft.com/office/drawing/2014/main" id="{C2C7BCB6-4B71-48B8-A92C-7D01163E56E5}"/>
                </a:ext>
              </a:extLst>
            </p:cNvPr>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 name="Line 34">
              <a:extLst>
                <a:ext uri="{FF2B5EF4-FFF2-40B4-BE49-F238E27FC236}">
                  <a16:creationId xmlns:a16="http://schemas.microsoft.com/office/drawing/2014/main" id="{7D10CFDD-EDF1-4845-9E35-CD6D23BB4090}"/>
                </a:ext>
              </a:extLst>
            </p:cNvPr>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4" name="Group 35">
            <a:extLst>
              <a:ext uri="{FF2B5EF4-FFF2-40B4-BE49-F238E27FC236}">
                <a16:creationId xmlns:a16="http://schemas.microsoft.com/office/drawing/2014/main" id="{2F36D0C4-A5C1-4A2C-B80B-7DE86D911411}"/>
              </a:ext>
            </a:extLst>
          </p:cNvPr>
          <p:cNvGrpSpPr>
            <a:grpSpLocks/>
          </p:cNvGrpSpPr>
          <p:nvPr/>
        </p:nvGrpSpPr>
        <p:grpSpPr bwMode="auto">
          <a:xfrm>
            <a:off x="523875" y="1428750"/>
            <a:ext cx="2095500" cy="2095500"/>
            <a:chOff x="330" y="900"/>
            <a:chExt cx="1320" cy="1320"/>
          </a:xfrm>
        </p:grpSpPr>
        <p:sp>
          <p:nvSpPr>
            <p:cNvPr id="35" name="Rectangle 36">
              <a:extLst>
                <a:ext uri="{FF2B5EF4-FFF2-40B4-BE49-F238E27FC236}">
                  <a16:creationId xmlns:a16="http://schemas.microsoft.com/office/drawing/2014/main" id="{822752CF-A8B1-49D1-ACB8-645FCC9CD3AA}"/>
                </a:ext>
              </a:extLst>
            </p:cNvPr>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pPr eaLnBrk="1" hangingPunct="1">
                <a:defRPr/>
              </a:pPr>
              <a:endParaRPr lang="vi-VN">
                <a:latin typeface="Arial" charset="0"/>
              </a:endParaRPr>
            </a:p>
          </p:txBody>
        </p:sp>
        <p:grpSp>
          <p:nvGrpSpPr>
            <p:cNvPr id="36" name="Group 37">
              <a:extLst>
                <a:ext uri="{FF2B5EF4-FFF2-40B4-BE49-F238E27FC236}">
                  <a16:creationId xmlns:a16="http://schemas.microsoft.com/office/drawing/2014/main" id="{8139C2F5-DDDD-4786-A0AA-CF0D2043BF1F}"/>
                </a:ext>
              </a:extLst>
            </p:cNvPr>
            <p:cNvGrpSpPr>
              <a:grpSpLocks/>
            </p:cNvGrpSpPr>
            <p:nvPr/>
          </p:nvGrpSpPr>
          <p:grpSpPr bwMode="auto">
            <a:xfrm>
              <a:off x="330" y="1015"/>
              <a:ext cx="1079" cy="1060"/>
              <a:chOff x="330" y="1015"/>
              <a:chExt cx="1079" cy="1060"/>
            </a:xfrm>
          </p:grpSpPr>
          <p:grpSp>
            <p:nvGrpSpPr>
              <p:cNvPr id="37" name="Group 38">
                <a:extLst>
                  <a:ext uri="{FF2B5EF4-FFF2-40B4-BE49-F238E27FC236}">
                    <a16:creationId xmlns:a16="http://schemas.microsoft.com/office/drawing/2014/main" id="{F6C3936F-958B-4E1B-8A1E-045CD9AEC949}"/>
                  </a:ext>
                </a:extLst>
              </p:cNvPr>
              <p:cNvGrpSpPr>
                <a:grpSpLocks/>
              </p:cNvGrpSpPr>
              <p:nvPr/>
            </p:nvGrpSpPr>
            <p:grpSpPr bwMode="auto">
              <a:xfrm>
                <a:off x="330" y="1015"/>
                <a:ext cx="1079" cy="1060"/>
                <a:chOff x="330" y="1015"/>
                <a:chExt cx="1079" cy="1060"/>
              </a:xfrm>
            </p:grpSpPr>
            <p:grpSp>
              <p:nvGrpSpPr>
                <p:cNvPr id="45" name="Group 39">
                  <a:extLst>
                    <a:ext uri="{FF2B5EF4-FFF2-40B4-BE49-F238E27FC236}">
                      <a16:creationId xmlns:a16="http://schemas.microsoft.com/office/drawing/2014/main" id="{6912E27C-471B-43F6-944A-FF63E7B4364C}"/>
                    </a:ext>
                  </a:extLst>
                </p:cNvPr>
                <p:cNvGrpSpPr>
                  <a:grpSpLocks/>
                </p:cNvGrpSpPr>
                <p:nvPr/>
              </p:nvGrpSpPr>
              <p:grpSpPr bwMode="auto">
                <a:xfrm>
                  <a:off x="330" y="1015"/>
                  <a:ext cx="1079" cy="1060"/>
                  <a:chOff x="330" y="1015"/>
                  <a:chExt cx="1079" cy="1060"/>
                </a:xfrm>
              </p:grpSpPr>
              <p:sp>
                <p:nvSpPr>
                  <p:cNvPr id="50" name="Rectangle 40">
                    <a:extLst>
                      <a:ext uri="{FF2B5EF4-FFF2-40B4-BE49-F238E27FC236}">
                        <a16:creationId xmlns:a16="http://schemas.microsoft.com/office/drawing/2014/main" id="{DD8C3756-0812-493F-A756-E15BA2C8227E}"/>
                      </a:ext>
                    </a:extLst>
                  </p:cNvPr>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lstStyle/>
                  <a:p>
                    <a:pPr eaLnBrk="1" hangingPunct="1">
                      <a:defRPr/>
                    </a:pPr>
                    <a:endParaRPr lang="vi-VN">
                      <a:latin typeface="Arial" charset="0"/>
                    </a:endParaRPr>
                  </a:p>
                </p:txBody>
              </p:sp>
              <p:sp>
                <p:nvSpPr>
                  <p:cNvPr id="51" name="Rectangle 41">
                    <a:extLst>
                      <a:ext uri="{FF2B5EF4-FFF2-40B4-BE49-F238E27FC236}">
                        <a16:creationId xmlns:a16="http://schemas.microsoft.com/office/drawing/2014/main" id="{02D33B2D-C75A-4129-BC44-8D7E2EA3935F}"/>
                      </a:ext>
                    </a:extLst>
                  </p:cNvPr>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a:lstStyle/>
                  <a:p>
                    <a:pPr eaLnBrk="1" hangingPunct="1">
                      <a:defRPr/>
                    </a:pPr>
                    <a:endParaRPr lang="vi-VN">
                      <a:latin typeface="Arial" charset="0"/>
                    </a:endParaRPr>
                  </a:p>
                </p:txBody>
              </p:sp>
              <p:sp>
                <p:nvSpPr>
                  <p:cNvPr id="52" name="AutoShape 42">
                    <a:extLst>
                      <a:ext uri="{FF2B5EF4-FFF2-40B4-BE49-F238E27FC236}">
                        <a16:creationId xmlns:a16="http://schemas.microsoft.com/office/drawing/2014/main" id="{3CE66059-8B33-4F56-A777-7010BD9BC874}"/>
                      </a:ext>
                    </a:extLst>
                  </p:cNvPr>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53" name="AutoShape 43">
                    <a:extLst>
                      <a:ext uri="{FF2B5EF4-FFF2-40B4-BE49-F238E27FC236}">
                        <a16:creationId xmlns:a16="http://schemas.microsoft.com/office/drawing/2014/main" id="{93E8EEB3-041D-4E7B-97AA-3D269F7723FA}"/>
                      </a:ext>
                    </a:extLst>
                  </p:cNvPr>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1" hangingPunct="1">
                      <a:defRPr/>
                    </a:pPr>
                    <a:endParaRPr lang="vi-VN">
                      <a:latin typeface="Arial" charset="0"/>
                    </a:endParaRPr>
                  </a:p>
                </p:txBody>
              </p:sp>
            </p:grpSp>
            <p:sp>
              <p:nvSpPr>
                <p:cNvPr id="46" name="Rectangle 44">
                  <a:extLst>
                    <a:ext uri="{FF2B5EF4-FFF2-40B4-BE49-F238E27FC236}">
                      <a16:creationId xmlns:a16="http://schemas.microsoft.com/office/drawing/2014/main" id="{CC44FA85-444E-486D-BD74-FDFEA7E73657}"/>
                    </a:ext>
                  </a:extLst>
                </p:cNvPr>
                <p:cNvSpPr>
                  <a:spLocks noChangeArrowheads="1"/>
                </p:cNvSpPr>
                <p:nvPr/>
              </p:nvSpPr>
              <p:spPr bwMode="auto">
                <a:xfrm>
                  <a:off x="433" y="1111"/>
                  <a:ext cx="874"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noFill/>
                  <a:miter lim="800000"/>
                  <a:headEnd/>
                  <a:tailEnd/>
                </a:ln>
                <a:effectLst/>
              </p:spPr>
              <p:txBody>
                <a:bodyPr/>
                <a:lstStyle/>
                <a:p>
                  <a:pPr eaLnBrk="1" hangingPunct="1">
                    <a:defRPr/>
                  </a:pPr>
                  <a:endParaRPr lang="vi-VN">
                    <a:latin typeface="Arial" charset="0"/>
                  </a:endParaRPr>
                </a:p>
              </p:txBody>
            </p:sp>
            <p:sp>
              <p:nvSpPr>
                <p:cNvPr id="47" name="Oval 45">
                  <a:extLst>
                    <a:ext uri="{FF2B5EF4-FFF2-40B4-BE49-F238E27FC236}">
                      <a16:creationId xmlns:a16="http://schemas.microsoft.com/office/drawing/2014/main" id="{A263D327-7C2C-4BFF-BC0A-D3F7405497E8}"/>
                    </a:ext>
                  </a:extLst>
                </p:cNvPr>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48" name="Oval 46">
                  <a:extLst>
                    <a:ext uri="{FF2B5EF4-FFF2-40B4-BE49-F238E27FC236}">
                      <a16:creationId xmlns:a16="http://schemas.microsoft.com/office/drawing/2014/main" id="{21CFAF9C-FF37-4DC9-A681-FF5895B8B959}"/>
                    </a:ext>
                  </a:extLst>
                </p:cNvPr>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w="9525">
                  <a:noFill/>
                  <a:round/>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49" name="Oval 47">
                  <a:extLst>
                    <a:ext uri="{FF2B5EF4-FFF2-40B4-BE49-F238E27FC236}">
                      <a16:creationId xmlns:a16="http://schemas.microsoft.com/office/drawing/2014/main" id="{CE95D7DF-E646-49E4-AF84-8F9945DD1A5A}"/>
                    </a:ext>
                  </a:extLst>
                </p:cNvPr>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grpSp>
          <p:grpSp>
            <p:nvGrpSpPr>
              <p:cNvPr id="38" name="Group 48">
                <a:extLst>
                  <a:ext uri="{FF2B5EF4-FFF2-40B4-BE49-F238E27FC236}">
                    <a16:creationId xmlns:a16="http://schemas.microsoft.com/office/drawing/2014/main" id="{33124380-C81D-4A55-B8A5-FF4BE65B07B3}"/>
                  </a:ext>
                </a:extLst>
              </p:cNvPr>
              <p:cNvGrpSpPr>
                <a:grpSpLocks/>
              </p:cNvGrpSpPr>
              <p:nvPr/>
            </p:nvGrpSpPr>
            <p:grpSpPr bwMode="auto">
              <a:xfrm>
                <a:off x="634" y="1345"/>
                <a:ext cx="447" cy="402"/>
                <a:chOff x="634" y="1345"/>
                <a:chExt cx="447" cy="402"/>
              </a:xfrm>
            </p:grpSpPr>
            <p:sp>
              <p:nvSpPr>
                <p:cNvPr id="39" name="Arc 49">
                  <a:extLst>
                    <a:ext uri="{FF2B5EF4-FFF2-40B4-BE49-F238E27FC236}">
                      <a16:creationId xmlns:a16="http://schemas.microsoft.com/office/drawing/2014/main" id="{E3E974FD-C8BD-407E-BF56-86E242E50009}"/>
                    </a:ext>
                  </a:extLst>
                </p:cNvPr>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40" name="Arc 50">
                  <a:extLst>
                    <a:ext uri="{FF2B5EF4-FFF2-40B4-BE49-F238E27FC236}">
                      <a16:creationId xmlns:a16="http://schemas.microsoft.com/office/drawing/2014/main" id="{21D3A634-35B4-469F-BB99-DED6675B294E}"/>
                    </a:ext>
                  </a:extLst>
                </p:cNvPr>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41" name="AutoShape 51">
                  <a:extLst>
                    <a:ext uri="{FF2B5EF4-FFF2-40B4-BE49-F238E27FC236}">
                      <a16:creationId xmlns:a16="http://schemas.microsoft.com/office/drawing/2014/main" id="{B77C7AA6-07E2-47A5-AF63-4834CB57D544}"/>
                    </a:ext>
                  </a:extLst>
                </p:cNvPr>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pPr eaLnBrk="1" hangingPunct="1">
                    <a:defRPr/>
                  </a:pPr>
                  <a:endParaRPr lang="vi-VN">
                    <a:latin typeface="Arial" charset="0"/>
                  </a:endParaRPr>
                </a:p>
              </p:txBody>
            </p:sp>
            <p:sp>
              <p:nvSpPr>
                <p:cNvPr id="42" name="Freeform 52">
                  <a:extLst>
                    <a:ext uri="{FF2B5EF4-FFF2-40B4-BE49-F238E27FC236}">
                      <a16:creationId xmlns:a16="http://schemas.microsoft.com/office/drawing/2014/main" id="{ACBCF4F3-0330-4DE2-B07A-098412E3532F}"/>
                    </a:ext>
                  </a:extLst>
                </p:cNvPr>
                <p:cNvSpPr>
                  <a:spLocks/>
                </p:cNvSpPr>
                <p:nvPr/>
              </p:nvSpPr>
              <p:spPr bwMode="auto">
                <a:xfrm>
                  <a:off x="634" y="1467"/>
                  <a:ext cx="221" cy="230"/>
                </a:xfrm>
                <a:custGeom>
                  <a:avLst/>
                  <a:gdLst/>
                  <a:ahLst/>
                  <a:cxnLst>
                    <a:cxn ang="0">
                      <a:pos x="212" y="204"/>
                    </a:cxn>
                    <a:cxn ang="0">
                      <a:pos x="194" y="158"/>
                    </a:cxn>
                    <a:cxn ang="0">
                      <a:pos x="188" y="111"/>
                    </a:cxn>
                    <a:cxn ang="0">
                      <a:pos x="183" y="72"/>
                    </a:cxn>
                    <a:cxn ang="0">
                      <a:pos x="178" y="52"/>
                    </a:cxn>
                    <a:cxn ang="0">
                      <a:pos x="169" y="37"/>
                    </a:cxn>
                    <a:cxn ang="0">
                      <a:pos x="157" y="24"/>
                    </a:cxn>
                    <a:cxn ang="0">
                      <a:pos x="143" y="13"/>
                    </a:cxn>
                    <a:cxn ang="0">
                      <a:pos x="124" y="5"/>
                    </a:cxn>
                    <a:cxn ang="0">
                      <a:pos x="100" y="0"/>
                    </a:cxn>
                    <a:cxn ang="0">
                      <a:pos x="76" y="0"/>
                    </a:cxn>
                    <a:cxn ang="0">
                      <a:pos x="54" y="7"/>
                    </a:cxn>
                    <a:cxn ang="0">
                      <a:pos x="35" y="16"/>
                    </a:cxn>
                    <a:cxn ang="0">
                      <a:pos x="18" y="31"/>
                    </a:cxn>
                    <a:cxn ang="0">
                      <a:pos x="5" y="51"/>
                    </a:cxn>
                    <a:cxn ang="0">
                      <a:pos x="0" y="73"/>
                    </a:cxn>
                    <a:cxn ang="0">
                      <a:pos x="3" y="72"/>
                    </a:cxn>
                    <a:cxn ang="0">
                      <a:pos x="15" y="64"/>
                    </a:cxn>
                    <a:cxn ang="0">
                      <a:pos x="35" y="58"/>
                    </a:cxn>
                    <a:cxn ang="0">
                      <a:pos x="56" y="57"/>
                    </a:cxn>
                    <a:cxn ang="0">
                      <a:pos x="74" y="63"/>
                    </a:cxn>
                    <a:cxn ang="0">
                      <a:pos x="87" y="73"/>
                    </a:cxn>
                    <a:cxn ang="0">
                      <a:pos x="93" y="85"/>
                    </a:cxn>
                    <a:cxn ang="0">
                      <a:pos x="96" y="102"/>
                    </a:cxn>
                    <a:cxn ang="0">
                      <a:pos x="100" y="124"/>
                    </a:cxn>
                    <a:cxn ang="0">
                      <a:pos x="106" y="147"/>
                    </a:cxn>
                    <a:cxn ang="0">
                      <a:pos x="116" y="168"/>
                    </a:cxn>
                    <a:cxn ang="0">
                      <a:pos x="131" y="190"/>
                    </a:cxn>
                    <a:cxn ang="0">
                      <a:pos x="150" y="207"/>
                    </a:cxn>
                    <a:cxn ang="0">
                      <a:pos x="172" y="219"/>
                    </a:cxn>
                    <a:cxn ang="0">
                      <a:pos x="194" y="226"/>
                    </a:cxn>
                    <a:cxn ang="0">
                      <a:pos x="220" y="229"/>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43" name="Freeform 53">
                  <a:extLst>
                    <a:ext uri="{FF2B5EF4-FFF2-40B4-BE49-F238E27FC236}">
                      <a16:creationId xmlns:a16="http://schemas.microsoft.com/office/drawing/2014/main" id="{DB6D1FC2-C837-4185-80FD-12CD22684E72}"/>
                    </a:ext>
                  </a:extLst>
                </p:cNvPr>
                <p:cNvSpPr>
                  <a:spLocks/>
                </p:cNvSpPr>
                <p:nvPr/>
              </p:nvSpPr>
              <p:spPr bwMode="auto">
                <a:xfrm>
                  <a:off x="859" y="1467"/>
                  <a:ext cx="222" cy="230"/>
                </a:xfrm>
                <a:custGeom>
                  <a:avLst/>
                  <a:gdLst/>
                  <a:ahLst/>
                  <a:cxnLst>
                    <a:cxn ang="0">
                      <a:pos x="7" y="204"/>
                    </a:cxn>
                    <a:cxn ang="0">
                      <a:pos x="25" y="158"/>
                    </a:cxn>
                    <a:cxn ang="0">
                      <a:pos x="31" y="111"/>
                    </a:cxn>
                    <a:cxn ang="0">
                      <a:pos x="36" y="72"/>
                    </a:cxn>
                    <a:cxn ang="0">
                      <a:pos x="41" y="52"/>
                    </a:cxn>
                    <a:cxn ang="0">
                      <a:pos x="50" y="37"/>
                    </a:cxn>
                    <a:cxn ang="0">
                      <a:pos x="62" y="24"/>
                    </a:cxn>
                    <a:cxn ang="0">
                      <a:pos x="77" y="13"/>
                    </a:cxn>
                    <a:cxn ang="0">
                      <a:pos x="96" y="5"/>
                    </a:cxn>
                    <a:cxn ang="0">
                      <a:pos x="120" y="0"/>
                    </a:cxn>
                    <a:cxn ang="0">
                      <a:pos x="143" y="0"/>
                    </a:cxn>
                    <a:cxn ang="0">
                      <a:pos x="165" y="7"/>
                    </a:cxn>
                    <a:cxn ang="0">
                      <a:pos x="184" y="16"/>
                    </a:cxn>
                    <a:cxn ang="0">
                      <a:pos x="201" y="31"/>
                    </a:cxn>
                    <a:cxn ang="0">
                      <a:pos x="215" y="51"/>
                    </a:cxn>
                    <a:cxn ang="0">
                      <a:pos x="221" y="73"/>
                    </a:cxn>
                    <a:cxn ang="0">
                      <a:pos x="217" y="72"/>
                    </a:cxn>
                    <a:cxn ang="0">
                      <a:pos x="205" y="64"/>
                    </a:cxn>
                    <a:cxn ang="0">
                      <a:pos x="184" y="58"/>
                    </a:cxn>
                    <a:cxn ang="0">
                      <a:pos x="164" y="57"/>
                    </a:cxn>
                    <a:cxn ang="0">
                      <a:pos x="145" y="63"/>
                    </a:cxn>
                    <a:cxn ang="0">
                      <a:pos x="132" y="73"/>
                    </a:cxn>
                    <a:cxn ang="0">
                      <a:pos x="127" y="85"/>
                    </a:cxn>
                    <a:cxn ang="0">
                      <a:pos x="123" y="102"/>
                    </a:cxn>
                    <a:cxn ang="0">
                      <a:pos x="120" y="124"/>
                    </a:cxn>
                    <a:cxn ang="0">
                      <a:pos x="113" y="147"/>
                    </a:cxn>
                    <a:cxn ang="0">
                      <a:pos x="104" y="168"/>
                    </a:cxn>
                    <a:cxn ang="0">
                      <a:pos x="89" y="190"/>
                    </a:cxn>
                    <a:cxn ang="0">
                      <a:pos x="69" y="207"/>
                    </a:cxn>
                    <a:cxn ang="0">
                      <a:pos x="47" y="219"/>
                    </a:cxn>
                    <a:cxn ang="0">
                      <a:pos x="25" y="226"/>
                    </a:cxn>
                    <a:cxn ang="0">
                      <a:pos x="0" y="229"/>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44" name="Oval 54">
                  <a:extLst>
                    <a:ext uri="{FF2B5EF4-FFF2-40B4-BE49-F238E27FC236}">
                      <a16:creationId xmlns:a16="http://schemas.microsoft.com/office/drawing/2014/main" id="{3DCC882F-9AF7-4E22-AAF8-3A84F8733F87}"/>
                    </a:ext>
                  </a:extLst>
                </p:cNvPr>
                <p:cNvSpPr>
                  <a:spLocks noChangeArrowheads="1"/>
                </p:cNvSpPr>
                <p:nvPr/>
              </p:nvSpPr>
              <p:spPr bwMode="auto">
                <a:xfrm>
                  <a:off x="829" y="1345"/>
                  <a:ext cx="56" cy="52"/>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grpSp>
        </p:grpSp>
      </p:grpSp>
      <p:sp>
        <p:nvSpPr>
          <p:cNvPr id="71682" name="Rectangle 2"/>
          <p:cNvSpPr>
            <a:spLocks noGrp="1" noChangeArrowheads="1"/>
          </p:cNvSpPr>
          <p:nvPr>
            <p:ph type="ctrTitle" sz="quarter"/>
          </p:nvPr>
        </p:nvSpPr>
        <p:spPr>
          <a:xfrm>
            <a:off x="2738438" y="1381125"/>
            <a:ext cx="6253162" cy="2333625"/>
          </a:xfrm>
        </p:spPr>
        <p:txBody>
          <a:bodyPr/>
          <a:lstStyle>
            <a:lvl1pPr>
              <a:defRPr/>
            </a:lvl1pPr>
          </a:lstStyle>
          <a:p>
            <a:r>
              <a:rPr lang="en-US"/>
              <a:t>Click to edit Master title style</a:t>
            </a:r>
          </a:p>
        </p:txBody>
      </p:sp>
      <p:sp>
        <p:nvSpPr>
          <p:cNvPr id="71683" name="Rectangle 3"/>
          <p:cNvSpPr>
            <a:spLocks noGrp="1" noChangeArrowheads="1"/>
          </p:cNvSpPr>
          <p:nvPr>
            <p:ph type="subTitle" sz="quarter" idx="1"/>
          </p:nvPr>
        </p:nvSpPr>
        <p:spPr>
          <a:xfrm>
            <a:off x="2741613" y="4124325"/>
            <a:ext cx="6249987" cy="1285875"/>
          </a:xfrm>
        </p:spPr>
        <p:txBody>
          <a:bodyPr/>
          <a:lstStyle>
            <a:lvl1pPr marL="0" indent="0">
              <a:buFont typeface="Wingdings" pitchFamily="2" charset="2"/>
              <a:buNone/>
              <a:defRPr/>
            </a:lvl1pPr>
          </a:lstStyle>
          <a:p>
            <a:r>
              <a:rPr lang="en-US"/>
              <a:t>Click to edit Master subtitle style</a:t>
            </a:r>
          </a:p>
        </p:txBody>
      </p:sp>
      <p:sp>
        <p:nvSpPr>
          <p:cNvPr id="54" name="Rectangle 4">
            <a:extLst>
              <a:ext uri="{FF2B5EF4-FFF2-40B4-BE49-F238E27FC236}">
                <a16:creationId xmlns:a16="http://schemas.microsoft.com/office/drawing/2014/main" id="{CF39B2E8-429F-41D1-BF41-5C22FE7EA640}"/>
              </a:ext>
            </a:extLst>
          </p:cNvPr>
          <p:cNvSpPr>
            <a:spLocks noGrp="1" noChangeArrowheads="1"/>
          </p:cNvSpPr>
          <p:nvPr>
            <p:ph type="dt" sz="quarter" idx="10"/>
          </p:nvPr>
        </p:nvSpPr>
        <p:spPr>
          <a:xfrm>
            <a:off x="2743200" y="5410200"/>
            <a:ext cx="6248400" cy="457200"/>
          </a:xfrm>
        </p:spPr>
        <p:txBody>
          <a:bodyPr wrap="none"/>
          <a:lstStyle>
            <a:lvl1pPr>
              <a:defRPr sz="3200" b="1">
                <a:latin typeface="+mn-lt"/>
              </a:defRPr>
            </a:lvl1pPr>
          </a:lstStyle>
          <a:p>
            <a:pPr>
              <a:defRPr/>
            </a:pPr>
            <a:endParaRPr lang="en-US"/>
          </a:p>
        </p:txBody>
      </p:sp>
      <p:sp>
        <p:nvSpPr>
          <p:cNvPr id="55" name="Rectangle 55">
            <a:extLst>
              <a:ext uri="{FF2B5EF4-FFF2-40B4-BE49-F238E27FC236}">
                <a16:creationId xmlns:a16="http://schemas.microsoft.com/office/drawing/2014/main" id="{C55AFE9B-0D05-440A-84F2-7AFB5EF8E0D8}"/>
              </a:ext>
            </a:extLst>
          </p:cNvPr>
          <p:cNvSpPr>
            <a:spLocks noGrp="1" noChangeArrowheads="1"/>
          </p:cNvSpPr>
          <p:nvPr>
            <p:ph type="ftr" sz="quarter" idx="11"/>
          </p:nvPr>
        </p:nvSpPr>
        <p:spPr/>
        <p:txBody>
          <a:bodyPr/>
          <a:lstStyle>
            <a:lvl1pPr>
              <a:defRPr/>
            </a:lvl1pPr>
          </a:lstStyle>
          <a:p>
            <a:pPr>
              <a:defRPr/>
            </a:pPr>
            <a:endParaRPr lang="en-US"/>
          </a:p>
        </p:txBody>
      </p:sp>
      <p:sp>
        <p:nvSpPr>
          <p:cNvPr id="56" name="Rectangle 56">
            <a:extLst>
              <a:ext uri="{FF2B5EF4-FFF2-40B4-BE49-F238E27FC236}">
                <a16:creationId xmlns:a16="http://schemas.microsoft.com/office/drawing/2014/main" id="{0F5C8579-2710-4823-B23B-96E06CA6F37A}"/>
              </a:ext>
            </a:extLst>
          </p:cNvPr>
          <p:cNvSpPr>
            <a:spLocks noGrp="1" noChangeArrowheads="1"/>
          </p:cNvSpPr>
          <p:nvPr>
            <p:ph type="sldNum" sz="quarter" idx="12"/>
          </p:nvPr>
        </p:nvSpPr>
        <p:spPr/>
        <p:txBody>
          <a:bodyPr/>
          <a:lstStyle>
            <a:lvl1pPr>
              <a:defRPr smtClean="0"/>
            </a:lvl1pPr>
          </a:lstStyle>
          <a:p>
            <a:pPr>
              <a:defRPr/>
            </a:pPr>
            <a:fld id="{1AD7AA17-D782-40EB-9A62-C9026D9EC55E}" type="slidenum">
              <a:rPr lang="en-US" altLang="en-US"/>
              <a:pPr>
                <a:defRPr/>
              </a:pPr>
              <a:t>‹#›</a:t>
            </a:fld>
            <a:endParaRPr lang="en-US" altLang="en-US"/>
          </a:p>
        </p:txBody>
      </p:sp>
    </p:spTree>
    <p:extLst>
      <p:ext uri="{BB962C8B-B14F-4D97-AF65-F5344CB8AC3E}">
        <p14:creationId xmlns:p14="http://schemas.microsoft.com/office/powerpoint/2010/main" val="2803484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34">
            <a:extLst>
              <a:ext uri="{FF2B5EF4-FFF2-40B4-BE49-F238E27FC236}">
                <a16:creationId xmlns:a16="http://schemas.microsoft.com/office/drawing/2014/main" id="{5606B14B-9C7A-4451-B24E-70E05E8ED3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5">
            <a:extLst>
              <a:ext uri="{FF2B5EF4-FFF2-40B4-BE49-F238E27FC236}">
                <a16:creationId xmlns:a16="http://schemas.microsoft.com/office/drawing/2014/main" id="{566ADC81-989E-414C-8E10-A9497E79D2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89C722F-89EA-4CAD-B9C9-8410A17364C4}"/>
              </a:ext>
            </a:extLst>
          </p:cNvPr>
          <p:cNvSpPr>
            <a:spLocks noGrp="1" noChangeArrowheads="1"/>
          </p:cNvSpPr>
          <p:nvPr>
            <p:ph type="sldNum" sz="quarter" idx="12"/>
          </p:nvPr>
        </p:nvSpPr>
        <p:spPr>
          <a:ln/>
        </p:spPr>
        <p:txBody>
          <a:bodyPr/>
          <a:lstStyle>
            <a:lvl1pPr>
              <a:defRPr/>
            </a:lvl1pPr>
          </a:lstStyle>
          <a:p>
            <a:pPr>
              <a:defRPr/>
            </a:pPr>
            <a:fld id="{F360889E-B8F9-4751-A047-56A65EEDDC2F}" type="slidenum">
              <a:rPr lang="en-US" altLang="en-US"/>
              <a:pPr>
                <a:defRPr/>
              </a:pPr>
              <a:t>‹#›</a:t>
            </a:fld>
            <a:endParaRPr lang="en-US" altLang="en-US"/>
          </a:p>
        </p:txBody>
      </p:sp>
    </p:spTree>
    <p:extLst>
      <p:ext uri="{BB962C8B-B14F-4D97-AF65-F5344CB8AC3E}">
        <p14:creationId xmlns:p14="http://schemas.microsoft.com/office/powerpoint/2010/main" val="172953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C60E93-F06A-439C-88C7-3F4AC71947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C14B5A-ED91-4EFE-9E94-966478C71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342A3E-B395-46FD-B538-7B515BD368F4}"/>
              </a:ext>
            </a:extLst>
          </p:cNvPr>
          <p:cNvSpPr>
            <a:spLocks noGrp="1" noChangeArrowheads="1"/>
          </p:cNvSpPr>
          <p:nvPr>
            <p:ph type="sldNum" sz="quarter" idx="12"/>
          </p:nvPr>
        </p:nvSpPr>
        <p:spPr>
          <a:ln/>
        </p:spPr>
        <p:txBody>
          <a:bodyPr/>
          <a:lstStyle>
            <a:lvl1pPr>
              <a:defRPr/>
            </a:lvl1pPr>
          </a:lstStyle>
          <a:p>
            <a:pPr>
              <a:defRPr/>
            </a:pPr>
            <a:fld id="{A6BB9F35-9D74-44A2-A4A3-3D5B386FCAB0}" type="slidenum">
              <a:rPr lang="en-US" altLang="en-US"/>
              <a:pPr>
                <a:defRPr/>
              </a:pPr>
              <a:t>‹#›</a:t>
            </a:fld>
            <a:endParaRPr lang="en-US" altLang="en-US"/>
          </a:p>
        </p:txBody>
      </p:sp>
    </p:spTree>
    <p:extLst>
      <p:ext uri="{BB962C8B-B14F-4D97-AF65-F5344CB8AC3E}">
        <p14:creationId xmlns:p14="http://schemas.microsoft.com/office/powerpoint/2010/main" val="2084059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4">
            <a:extLst>
              <a:ext uri="{FF2B5EF4-FFF2-40B4-BE49-F238E27FC236}">
                <a16:creationId xmlns:a16="http://schemas.microsoft.com/office/drawing/2014/main" id="{E7A8566E-5B65-41D3-BD8B-F55683A7C9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5">
            <a:extLst>
              <a:ext uri="{FF2B5EF4-FFF2-40B4-BE49-F238E27FC236}">
                <a16:creationId xmlns:a16="http://schemas.microsoft.com/office/drawing/2014/main" id="{976A83C2-F518-4744-BB75-B6DF0A2E61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C8B1C273-DCBE-4CEC-8157-7DCB020302AE}"/>
              </a:ext>
            </a:extLst>
          </p:cNvPr>
          <p:cNvSpPr>
            <a:spLocks noGrp="1" noChangeArrowheads="1"/>
          </p:cNvSpPr>
          <p:nvPr>
            <p:ph type="sldNum" sz="quarter" idx="12"/>
          </p:nvPr>
        </p:nvSpPr>
        <p:spPr>
          <a:ln/>
        </p:spPr>
        <p:txBody>
          <a:bodyPr/>
          <a:lstStyle>
            <a:lvl1pPr>
              <a:defRPr/>
            </a:lvl1pPr>
          </a:lstStyle>
          <a:p>
            <a:pPr>
              <a:defRPr/>
            </a:pPr>
            <a:fld id="{045521EB-F65B-4291-BC9C-288115915A1F}" type="slidenum">
              <a:rPr lang="en-US" altLang="en-US"/>
              <a:pPr>
                <a:defRPr/>
              </a:pPr>
              <a:t>‹#›</a:t>
            </a:fld>
            <a:endParaRPr lang="en-US" altLang="en-US"/>
          </a:p>
        </p:txBody>
      </p:sp>
    </p:spTree>
    <p:extLst>
      <p:ext uri="{BB962C8B-B14F-4D97-AF65-F5344CB8AC3E}">
        <p14:creationId xmlns:p14="http://schemas.microsoft.com/office/powerpoint/2010/main" val="2449205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00188" y="1524000"/>
            <a:ext cx="3668712"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321300" y="1524000"/>
            <a:ext cx="36703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34">
            <a:extLst>
              <a:ext uri="{FF2B5EF4-FFF2-40B4-BE49-F238E27FC236}">
                <a16:creationId xmlns:a16="http://schemas.microsoft.com/office/drawing/2014/main" id="{DE027305-9082-4263-AE3F-8B5847D1A6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5">
            <a:extLst>
              <a:ext uri="{FF2B5EF4-FFF2-40B4-BE49-F238E27FC236}">
                <a16:creationId xmlns:a16="http://schemas.microsoft.com/office/drawing/2014/main" id="{E9F69D04-6605-44BF-98B7-056D2D6F1C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6">
            <a:extLst>
              <a:ext uri="{FF2B5EF4-FFF2-40B4-BE49-F238E27FC236}">
                <a16:creationId xmlns:a16="http://schemas.microsoft.com/office/drawing/2014/main" id="{BAB0E970-461E-4CDD-A596-166E604A215A}"/>
              </a:ext>
            </a:extLst>
          </p:cNvPr>
          <p:cNvSpPr>
            <a:spLocks noGrp="1" noChangeArrowheads="1"/>
          </p:cNvSpPr>
          <p:nvPr>
            <p:ph type="sldNum" sz="quarter" idx="12"/>
          </p:nvPr>
        </p:nvSpPr>
        <p:spPr>
          <a:ln/>
        </p:spPr>
        <p:txBody>
          <a:bodyPr/>
          <a:lstStyle>
            <a:lvl1pPr>
              <a:defRPr/>
            </a:lvl1pPr>
          </a:lstStyle>
          <a:p>
            <a:pPr>
              <a:defRPr/>
            </a:pPr>
            <a:fld id="{9E325753-CFF8-465D-8549-4D63693123AA}" type="slidenum">
              <a:rPr lang="en-US" altLang="en-US"/>
              <a:pPr>
                <a:defRPr/>
              </a:pPr>
              <a:t>‹#›</a:t>
            </a:fld>
            <a:endParaRPr lang="en-US" altLang="en-US"/>
          </a:p>
        </p:txBody>
      </p:sp>
    </p:spTree>
    <p:extLst>
      <p:ext uri="{BB962C8B-B14F-4D97-AF65-F5344CB8AC3E}">
        <p14:creationId xmlns:p14="http://schemas.microsoft.com/office/powerpoint/2010/main" val="800273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34">
            <a:extLst>
              <a:ext uri="{FF2B5EF4-FFF2-40B4-BE49-F238E27FC236}">
                <a16:creationId xmlns:a16="http://schemas.microsoft.com/office/drawing/2014/main" id="{E539055C-5259-452F-9EB6-52EBEA7776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5">
            <a:extLst>
              <a:ext uri="{FF2B5EF4-FFF2-40B4-BE49-F238E27FC236}">
                <a16:creationId xmlns:a16="http://schemas.microsoft.com/office/drawing/2014/main" id="{7008808A-6067-4736-AFF8-959B1E9A8B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6">
            <a:extLst>
              <a:ext uri="{FF2B5EF4-FFF2-40B4-BE49-F238E27FC236}">
                <a16:creationId xmlns:a16="http://schemas.microsoft.com/office/drawing/2014/main" id="{D2DD1F61-90D0-4A67-8D41-7F470533ABD3}"/>
              </a:ext>
            </a:extLst>
          </p:cNvPr>
          <p:cNvSpPr>
            <a:spLocks noGrp="1" noChangeArrowheads="1"/>
          </p:cNvSpPr>
          <p:nvPr>
            <p:ph type="sldNum" sz="quarter" idx="12"/>
          </p:nvPr>
        </p:nvSpPr>
        <p:spPr>
          <a:ln/>
        </p:spPr>
        <p:txBody>
          <a:bodyPr/>
          <a:lstStyle>
            <a:lvl1pPr>
              <a:defRPr/>
            </a:lvl1pPr>
          </a:lstStyle>
          <a:p>
            <a:pPr>
              <a:defRPr/>
            </a:pPr>
            <a:fld id="{E660BA45-0A98-40F1-B71E-CDDA5CD5323C}" type="slidenum">
              <a:rPr lang="en-US" altLang="en-US"/>
              <a:pPr>
                <a:defRPr/>
              </a:pPr>
              <a:t>‹#›</a:t>
            </a:fld>
            <a:endParaRPr lang="en-US" altLang="en-US"/>
          </a:p>
        </p:txBody>
      </p:sp>
    </p:spTree>
    <p:extLst>
      <p:ext uri="{BB962C8B-B14F-4D97-AF65-F5344CB8AC3E}">
        <p14:creationId xmlns:p14="http://schemas.microsoft.com/office/powerpoint/2010/main" val="1038743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34">
            <a:extLst>
              <a:ext uri="{FF2B5EF4-FFF2-40B4-BE49-F238E27FC236}">
                <a16:creationId xmlns:a16="http://schemas.microsoft.com/office/drawing/2014/main" id="{B8C4A934-E625-4B38-9DEA-7ABDE64AAC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5">
            <a:extLst>
              <a:ext uri="{FF2B5EF4-FFF2-40B4-BE49-F238E27FC236}">
                <a16:creationId xmlns:a16="http://schemas.microsoft.com/office/drawing/2014/main" id="{9107EE3B-C19D-4F81-8238-89FD543EEB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63AF629-A263-4581-BF7D-AD6D6B4250BD}"/>
              </a:ext>
            </a:extLst>
          </p:cNvPr>
          <p:cNvSpPr>
            <a:spLocks noGrp="1" noChangeArrowheads="1"/>
          </p:cNvSpPr>
          <p:nvPr>
            <p:ph type="sldNum" sz="quarter" idx="12"/>
          </p:nvPr>
        </p:nvSpPr>
        <p:spPr>
          <a:ln/>
        </p:spPr>
        <p:txBody>
          <a:bodyPr/>
          <a:lstStyle>
            <a:lvl1pPr>
              <a:defRPr/>
            </a:lvl1pPr>
          </a:lstStyle>
          <a:p>
            <a:pPr>
              <a:defRPr/>
            </a:pPr>
            <a:fld id="{D2A8980B-9547-4866-AB6A-86E744F0F8E1}" type="slidenum">
              <a:rPr lang="en-US" altLang="en-US"/>
              <a:pPr>
                <a:defRPr/>
              </a:pPr>
              <a:t>‹#›</a:t>
            </a:fld>
            <a:endParaRPr lang="en-US" altLang="en-US"/>
          </a:p>
        </p:txBody>
      </p:sp>
    </p:spTree>
    <p:extLst>
      <p:ext uri="{BB962C8B-B14F-4D97-AF65-F5344CB8AC3E}">
        <p14:creationId xmlns:p14="http://schemas.microsoft.com/office/powerpoint/2010/main" val="174104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F6151F83-AC11-4207-A8CA-DCBD9BED1D1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5">
            <a:extLst>
              <a:ext uri="{FF2B5EF4-FFF2-40B4-BE49-F238E27FC236}">
                <a16:creationId xmlns:a16="http://schemas.microsoft.com/office/drawing/2014/main" id="{C68C1E9C-633E-4941-A8F0-E2C628B404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0BA41C02-E05E-409C-BDD6-CA65ECB9E343}"/>
              </a:ext>
            </a:extLst>
          </p:cNvPr>
          <p:cNvSpPr>
            <a:spLocks noGrp="1" noChangeArrowheads="1"/>
          </p:cNvSpPr>
          <p:nvPr>
            <p:ph type="sldNum" sz="quarter" idx="12"/>
          </p:nvPr>
        </p:nvSpPr>
        <p:spPr>
          <a:ln/>
        </p:spPr>
        <p:txBody>
          <a:bodyPr/>
          <a:lstStyle>
            <a:lvl1pPr>
              <a:defRPr/>
            </a:lvl1pPr>
          </a:lstStyle>
          <a:p>
            <a:pPr>
              <a:defRPr/>
            </a:pPr>
            <a:fld id="{DD7B8542-4607-479B-AA38-40710D100F26}" type="slidenum">
              <a:rPr lang="en-US" altLang="en-US"/>
              <a:pPr>
                <a:defRPr/>
              </a:pPr>
              <a:t>‹#›</a:t>
            </a:fld>
            <a:endParaRPr lang="en-US" altLang="en-US"/>
          </a:p>
        </p:txBody>
      </p:sp>
    </p:spTree>
    <p:extLst>
      <p:ext uri="{BB962C8B-B14F-4D97-AF65-F5344CB8AC3E}">
        <p14:creationId xmlns:p14="http://schemas.microsoft.com/office/powerpoint/2010/main" val="1007761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4">
            <a:extLst>
              <a:ext uri="{FF2B5EF4-FFF2-40B4-BE49-F238E27FC236}">
                <a16:creationId xmlns:a16="http://schemas.microsoft.com/office/drawing/2014/main" id="{6E156557-5175-445A-A267-D1F8A5A7A5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5">
            <a:extLst>
              <a:ext uri="{FF2B5EF4-FFF2-40B4-BE49-F238E27FC236}">
                <a16:creationId xmlns:a16="http://schemas.microsoft.com/office/drawing/2014/main" id="{D2EB8F9F-A888-4A7B-817C-1C9251A349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6">
            <a:extLst>
              <a:ext uri="{FF2B5EF4-FFF2-40B4-BE49-F238E27FC236}">
                <a16:creationId xmlns:a16="http://schemas.microsoft.com/office/drawing/2014/main" id="{72FD7AA1-4167-4836-AE6B-EF28B81D02C3}"/>
              </a:ext>
            </a:extLst>
          </p:cNvPr>
          <p:cNvSpPr>
            <a:spLocks noGrp="1" noChangeArrowheads="1"/>
          </p:cNvSpPr>
          <p:nvPr>
            <p:ph type="sldNum" sz="quarter" idx="12"/>
          </p:nvPr>
        </p:nvSpPr>
        <p:spPr>
          <a:ln/>
        </p:spPr>
        <p:txBody>
          <a:bodyPr/>
          <a:lstStyle>
            <a:lvl1pPr>
              <a:defRPr/>
            </a:lvl1pPr>
          </a:lstStyle>
          <a:p>
            <a:pPr>
              <a:defRPr/>
            </a:pPr>
            <a:fld id="{F1383A25-A924-492C-B84D-E4F93A5EB5E2}" type="slidenum">
              <a:rPr lang="en-US" altLang="en-US"/>
              <a:pPr>
                <a:defRPr/>
              </a:pPr>
              <a:t>‹#›</a:t>
            </a:fld>
            <a:endParaRPr lang="en-US" altLang="en-US"/>
          </a:p>
        </p:txBody>
      </p:sp>
    </p:spTree>
    <p:extLst>
      <p:ext uri="{BB962C8B-B14F-4D97-AF65-F5344CB8AC3E}">
        <p14:creationId xmlns:p14="http://schemas.microsoft.com/office/powerpoint/2010/main" val="549855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4">
            <a:extLst>
              <a:ext uri="{FF2B5EF4-FFF2-40B4-BE49-F238E27FC236}">
                <a16:creationId xmlns:a16="http://schemas.microsoft.com/office/drawing/2014/main" id="{125427DC-57B4-4640-AF7D-201AB846B6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5">
            <a:extLst>
              <a:ext uri="{FF2B5EF4-FFF2-40B4-BE49-F238E27FC236}">
                <a16:creationId xmlns:a16="http://schemas.microsoft.com/office/drawing/2014/main" id="{D0D6E705-11B8-486E-87EF-FF883AF4A9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6">
            <a:extLst>
              <a:ext uri="{FF2B5EF4-FFF2-40B4-BE49-F238E27FC236}">
                <a16:creationId xmlns:a16="http://schemas.microsoft.com/office/drawing/2014/main" id="{321BA731-B4A9-489F-9F0B-41A8C8295056}"/>
              </a:ext>
            </a:extLst>
          </p:cNvPr>
          <p:cNvSpPr>
            <a:spLocks noGrp="1" noChangeArrowheads="1"/>
          </p:cNvSpPr>
          <p:nvPr>
            <p:ph type="sldNum" sz="quarter" idx="12"/>
          </p:nvPr>
        </p:nvSpPr>
        <p:spPr>
          <a:ln/>
        </p:spPr>
        <p:txBody>
          <a:bodyPr/>
          <a:lstStyle>
            <a:lvl1pPr>
              <a:defRPr/>
            </a:lvl1pPr>
          </a:lstStyle>
          <a:p>
            <a:pPr>
              <a:defRPr/>
            </a:pPr>
            <a:fld id="{9D4D1FBF-3CED-4689-BF65-565596E7F7C5}" type="slidenum">
              <a:rPr lang="en-US" altLang="en-US"/>
              <a:pPr>
                <a:defRPr/>
              </a:pPr>
              <a:t>‹#›</a:t>
            </a:fld>
            <a:endParaRPr lang="en-US" altLang="en-US"/>
          </a:p>
        </p:txBody>
      </p:sp>
    </p:spTree>
    <p:extLst>
      <p:ext uri="{BB962C8B-B14F-4D97-AF65-F5344CB8AC3E}">
        <p14:creationId xmlns:p14="http://schemas.microsoft.com/office/powerpoint/2010/main" val="2322723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34">
            <a:extLst>
              <a:ext uri="{FF2B5EF4-FFF2-40B4-BE49-F238E27FC236}">
                <a16:creationId xmlns:a16="http://schemas.microsoft.com/office/drawing/2014/main" id="{B1AE5762-D5EA-408C-BF42-970C936226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5">
            <a:extLst>
              <a:ext uri="{FF2B5EF4-FFF2-40B4-BE49-F238E27FC236}">
                <a16:creationId xmlns:a16="http://schemas.microsoft.com/office/drawing/2014/main" id="{411CFF62-CB29-43EC-BAEE-FFDC8BBDF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8ABA1A8D-122B-4D09-A71F-A882AD606844}"/>
              </a:ext>
            </a:extLst>
          </p:cNvPr>
          <p:cNvSpPr>
            <a:spLocks noGrp="1" noChangeArrowheads="1"/>
          </p:cNvSpPr>
          <p:nvPr>
            <p:ph type="sldNum" sz="quarter" idx="12"/>
          </p:nvPr>
        </p:nvSpPr>
        <p:spPr>
          <a:ln/>
        </p:spPr>
        <p:txBody>
          <a:bodyPr/>
          <a:lstStyle>
            <a:lvl1pPr>
              <a:defRPr/>
            </a:lvl1pPr>
          </a:lstStyle>
          <a:p>
            <a:pPr>
              <a:defRPr/>
            </a:pPr>
            <a:fld id="{0F4309AF-9CEE-4C3E-A7E0-17C57579152E}" type="slidenum">
              <a:rPr lang="en-US" altLang="en-US"/>
              <a:pPr>
                <a:defRPr/>
              </a:pPr>
              <a:t>‹#›</a:t>
            </a:fld>
            <a:endParaRPr lang="en-US" altLang="en-US"/>
          </a:p>
        </p:txBody>
      </p:sp>
    </p:spTree>
    <p:extLst>
      <p:ext uri="{BB962C8B-B14F-4D97-AF65-F5344CB8AC3E}">
        <p14:creationId xmlns:p14="http://schemas.microsoft.com/office/powerpoint/2010/main" val="3309818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228600"/>
            <a:ext cx="1871662" cy="601027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500188" y="228600"/>
            <a:ext cx="546735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34">
            <a:extLst>
              <a:ext uri="{FF2B5EF4-FFF2-40B4-BE49-F238E27FC236}">
                <a16:creationId xmlns:a16="http://schemas.microsoft.com/office/drawing/2014/main" id="{5304A495-3D1A-425E-B851-1A6E95C888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5">
            <a:extLst>
              <a:ext uri="{FF2B5EF4-FFF2-40B4-BE49-F238E27FC236}">
                <a16:creationId xmlns:a16="http://schemas.microsoft.com/office/drawing/2014/main" id="{4C2C8B13-9F2A-436F-A26C-786D72BFB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6E57133C-5C3B-43FD-9D6F-566E68FECD71}"/>
              </a:ext>
            </a:extLst>
          </p:cNvPr>
          <p:cNvSpPr>
            <a:spLocks noGrp="1" noChangeArrowheads="1"/>
          </p:cNvSpPr>
          <p:nvPr>
            <p:ph type="sldNum" sz="quarter" idx="12"/>
          </p:nvPr>
        </p:nvSpPr>
        <p:spPr>
          <a:ln/>
        </p:spPr>
        <p:txBody>
          <a:bodyPr/>
          <a:lstStyle>
            <a:lvl1pPr>
              <a:defRPr/>
            </a:lvl1pPr>
          </a:lstStyle>
          <a:p>
            <a:pPr>
              <a:defRPr/>
            </a:pPr>
            <a:fld id="{C14E0334-FE7A-4FDF-BC99-FD9CE208456F}" type="slidenum">
              <a:rPr lang="en-US" altLang="en-US"/>
              <a:pPr>
                <a:defRPr/>
              </a:pPr>
              <a:t>‹#›</a:t>
            </a:fld>
            <a:endParaRPr lang="en-US" altLang="en-US"/>
          </a:p>
        </p:txBody>
      </p:sp>
    </p:spTree>
    <p:extLst>
      <p:ext uri="{BB962C8B-B14F-4D97-AF65-F5344CB8AC3E}">
        <p14:creationId xmlns:p14="http://schemas.microsoft.com/office/powerpoint/2010/main" val="3311727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A4A1332-CAD0-4F88-B1F1-529723B18CE5}"/>
              </a:ext>
            </a:extLst>
          </p:cNvPr>
          <p:cNvGrpSpPr>
            <a:grpSpLocks/>
          </p:cNvGrpSpPr>
          <p:nvPr/>
        </p:nvGrpSpPr>
        <p:grpSpPr bwMode="auto">
          <a:xfrm>
            <a:off x="0" y="0"/>
            <a:ext cx="8805863" cy="6858000"/>
            <a:chOff x="0" y="0"/>
            <a:chExt cx="5547" cy="4320"/>
          </a:xfrm>
        </p:grpSpPr>
        <p:grpSp>
          <p:nvGrpSpPr>
            <p:cNvPr id="5" name="Group 3">
              <a:extLst>
                <a:ext uri="{FF2B5EF4-FFF2-40B4-BE49-F238E27FC236}">
                  <a16:creationId xmlns:a16="http://schemas.microsoft.com/office/drawing/2014/main" id="{FA834E7A-C64C-4F2A-9DD1-51ED80D67AEF}"/>
                </a:ext>
              </a:extLst>
            </p:cNvPr>
            <p:cNvGrpSpPr>
              <a:grpSpLocks/>
            </p:cNvGrpSpPr>
            <p:nvPr userDrawn="1"/>
          </p:nvGrpSpPr>
          <p:grpSpPr bwMode="auto">
            <a:xfrm rot="-215207">
              <a:off x="3692" y="233"/>
              <a:ext cx="1856" cy="3626"/>
              <a:chOff x="3010" y="777"/>
              <a:chExt cx="1856" cy="3626"/>
            </a:xfrm>
          </p:grpSpPr>
          <p:sp>
            <p:nvSpPr>
              <p:cNvPr id="39" name="Freeform 4">
                <a:extLst>
                  <a:ext uri="{FF2B5EF4-FFF2-40B4-BE49-F238E27FC236}">
                    <a16:creationId xmlns:a16="http://schemas.microsoft.com/office/drawing/2014/main" id="{2623F8D3-1779-4CC4-A7FD-FB97EA1E610A}"/>
                  </a:ext>
                </a:extLst>
              </p:cNvPr>
              <p:cNvSpPr>
                <a:spLocks/>
              </p:cNvSpPr>
              <p:nvPr userDrawn="1"/>
            </p:nvSpPr>
            <p:spPr bwMode="ltGray">
              <a:xfrm rot="12185230" flipV="1">
                <a:off x="3533" y="776"/>
                <a:ext cx="1333" cy="1485"/>
              </a:xfrm>
              <a:custGeom>
                <a:avLst/>
                <a:gdLst>
                  <a:gd name="T0" fmla="*/ 405 w 596"/>
                  <a:gd name="T1" fmla="*/ 9149 h 666"/>
                  <a:gd name="T2" fmla="*/ 145 w 596"/>
                  <a:gd name="T3" fmla="*/ 8426 h 666"/>
                  <a:gd name="T4" fmla="*/ 0 w 596"/>
                  <a:gd name="T5" fmla="*/ 7140 h 666"/>
                  <a:gd name="T6" fmla="*/ 101 w 596"/>
                  <a:gd name="T7" fmla="*/ 5490 h 666"/>
                  <a:gd name="T8" fmla="*/ 626 w 596"/>
                  <a:gd name="T9" fmla="*/ 3735 h 666"/>
                  <a:gd name="T10" fmla="*/ 1720 w 596"/>
                  <a:gd name="T11" fmla="*/ 2074 h 666"/>
                  <a:gd name="T12" fmla="*/ 3556 w 596"/>
                  <a:gd name="T13" fmla="*/ 765 h 666"/>
                  <a:gd name="T14" fmla="*/ 6177 w 596"/>
                  <a:gd name="T15" fmla="*/ 45 h 666"/>
                  <a:gd name="T16" fmla="*/ 9510 w 596"/>
                  <a:gd name="T17" fmla="*/ 223 h 666"/>
                  <a:gd name="T18" fmla="*/ 12116 w 596"/>
                  <a:gd name="T19" fmla="*/ 1686 h 666"/>
                  <a:gd name="T20" fmla="*/ 13862 w 596"/>
                  <a:gd name="T21" fmla="*/ 4083 h 666"/>
                  <a:gd name="T22" fmla="*/ 14793 w 596"/>
                  <a:gd name="T23" fmla="*/ 7015 h 666"/>
                  <a:gd name="T24" fmla="*/ 14891 w 596"/>
                  <a:gd name="T25" fmla="*/ 10112 h 666"/>
                  <a:gd name="T26" fmla="*/ 14166 w 596"/>
                  <a:gd name="T27" fmla="*/ 12981 h 666"/>
                  <a:gd name="T28" fmla="*/ 12686 w 596"/>
                  <a:gd name="T29" fmla="*/ 15198 h 666"/>
                  <a:gd name="T30" fmla="*/ 10440 w 596"/>
                  <a:gd name="T31" fmla="*/ 16386 h 666"/>
                  <a:gd name="T32" fmla="*/ 9734 w 596"/>
                  <a:gd name="T33" fmla="*/ 16281 h 666"/>
                  <a:gd name="T34" fmla="*/ 11031 w 596"/>
                  <a:gd name="T35" fmla="*/ 15254 h 666"/>
                  <a:gd name="T36" fmla="*/ 12060 w 596"/>
                  <a:gd name="T37" fmla="*/ 13448 h 666"/>
                  <a:gd name="T38" fmla="*/ 12731 w 596"/>
                  <a:gd name="T39" fmla="*/ 11216 h 666"/>
                  <a:gd name="T40" fmla="*/ 13010 w 596"/>
                  <a:gd name="T41" fmla="*/ 8781 h 666"/>
                  <a:gd name="T42" fmla="*/ 12865 w 596"/>
                  <a:gd name="T43" fmla="*/ 6375 h 666"/>
                  <a:gd name="T44" fmla="*/ 12140 w 596"/>
                  <a:gd name="T45" fmla="*/ 4301 h 666"/>
                  <a:gd name="T46" fmla="*/ 10830 w 596"/>
                  <a:gd name="T47" fmla="*/ 2769 h 666"/>
                  <a:gd name="T48" fmla="*/ 8539 w 596"/>
                  <a:gd name="T49" fmla="*/ 1848 h 666"/>
                  <a:gd name="T50" fmla="*/ 6153 w 596"/>
                  <a:gd name="T51" fmla="*/ 1507 h 666"/>
                  <a:gd name="T52" fmla="*/ 4352 w 596"/>
                  <a:gd name="T53" fmla="*/ 1750 h 666"/>
                  <a:gd name="T54" fmla="*/ 3031 w 596"/>
                  <a:gd name="T55" fmla="*/ 2495 h 666"/>
                  <a:gd name="T56" fmla="*/ 2100 w 596"/>
                  <a:gd name="T57" fmla="*/ 3679 h 666"/>
                  <a:gd name="T58" fmla="*/ 1420 w 596"/>
                  <a:gd name="T59" fmla="*/ 5086 h 666"/>
                  <a:gd name="T60" fmla="*/ 995 w 596"/>
                  <a:gd name="T61" fmla="*/ 6716 h 666"/>
                  <a:gd name="T62" fmla="*/ 705 w 596"/>
                  <a:gd name="T63" fmla="*/ 838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4E9971BF-2B46-4387-B614-9EC19D23F1E4}"/>
                  </a:ext>
                </a:extLst>
              </p:cNvPr>
              <p:cNvSpPr>
                <a:spLocks/>
              </p:cNvSpPr>
              <p:nvPr userDrawn="1"/>
            </p:nvSpPr>
            <p:spPr bwMode="ltGray">
              <a:xfrm rot="12185230" flipV="1">
                <a:off x="4028" y="1800"/>
                <a:ext cx="571" cy="531"/>
              </a:xfrm>
              <a:custGeom>
                <a:avLst/>
                <a:gdLst>
                  <a:gd name="T0" fmla="*/ 0 w 257"/>
                  <a:gd name="T1" fmla="*/ 0 h 237"/>
                  <a:gd name="T2" fmla="*/ 0 w 257"/>
                  <a:gd name="T3" fmla="*/ 627 h 237"/>
                  <a:gd name="T4" fmla="*/ 80 w 257"/>
                  <a:gd name="T5" fmla="*/ 1259 h 237"/>
                  <a:gd name="T6" fmla="*/ 142 w 257"/>
                  <a:gd name="T7" fmla="*/ 1887 h 237"/>
                  <a:gd name="T8" fmla="*/ 262 w 257"/>
                  <a:gd name="T9" fmla="*/ 2476 h 237"/>
                  <a:gd name="T10" fmla="*/ 440 w 257"/>
                  <a:gd name="T11" fmla="*/ 3002 h 237"/>
                  <a:gd name="T12" fmla="*/ 655 w 257"/>
                  <a:gd name="T13" fmla="*/ 3553 h 237"/>
                  <a:gd name="T14" fmla="*/ 922 w 257"/>
                  <a:gd name="T15" fmla="*/ 4062 h 237"/>
                  <a:gd name="T16" fmla="*/ 1240 w 257"/>
                  <a:gd name="T17" fmla="*/ 4488 h 237"/>
                  <a:gd name="T18" fmla="*/ 1633 w 257"/>
                  <a:gd name="T19" fmla="*/ 4893 h 237"/>
                  <a:gd name="T20" fmla="*/ 2093 w 257"/>
                  <a:gd name="T21" fmla="*/ 5241 h 237"/>
                  <a:gd name="T22" fmla="*/ 2586 w 257"/>
                  <a:gd name="T23" fmla="*/ 5523 h 237"/>
                  <a:gd name="T24" fmla="*/ 3193 w 257"/>
                  <a:gd name="T25" fmla="*/ 5747 h 237"/>
                  <a:gd name="T26" fmla="*/ 3850 w 257"/>
                  <a:gd name="T27" fmla="*/ 5893 h 237"/>
                  <a:gd name="T28" fmla="*/ 4586 w 257"/>
                  <a:gd name="T29" fmla="*/ 5973 h 237"/>
                  <a:gd name="T30" fmla="*/ 5361 w 257"/>
                  <a:gd name="T31" fmla="*/ 5949 h 237"/>
                  <a:gd name="T32" fmla="*/ 6263 w 257"/>
                  <a:gd name="T33" fmla="*/ 5848 h 237"/>
                  <a:gd name="T34" fmla="*/ 5459 w 257"/>
                  <a:gd name="T35" fmla="*/ 5722 h 237"/>
                  <a:gd name="T36" fmla="*/ 4748 w 257"/>
                  <a:gd name="T37" fmla="*/ 5547 h 237"/>
                  <a:gd name="T38" fmla="*/ 4146 w 257"/>
                  <a:gd name="T39" fmla="*/ 5341 h 237"/>
                  <a:gd name="T40" fmla="*/ 3608 w 257"/>
                  <a:gd name="T41" fmla="*/ 5140 h 237"/>
                  <a:gd name="T42" fmla="*/ 3115 w 257"/>
                  <a:gd name="T43" fmla="*/ 4860 h 237"/>
                  <a:gd name="T44" fmla="*/ 2731 w 257"/>
                  <a:gd name="T45" fmla="*/ 4589 h 237"/>
                  <a:gd name="T46" fmla="*/ 2368 w 257"/>
                  <a:gd name="T47" fmla="*/ 4261 h 237"/>
                  <a:gd name="T48" fmla="*/ 2048 w 257"/>
                  <a:gd name="T49" fmla="*/ 3901 h 237"/>
                  <a:gd name="T50" fmla="*/ 1753 w 257"/>
                  <a:gd name="T51" fmla="*/ 3553 h 237"/>
                  <a:gd name="T52" fmla="*/ 1491 w 257"/>
                  <a:gd name="T53" fmla="*/ 3148 h 237"/>
                  <a:gd name="T54" fmla="*/ 1273 w 257"/>
                  <a:gd name="T55" fmla="*/ 2700 h 237"/>
                  <a:gd name="T56" fmla="*/ 1051 w 257"/>
                  <a:gd name="T57" fmla="*/ 2214 h 237"/>
                  <a:gd name="T58" fmla="*/ 800 w 257"/>
                  <a:gd name="T59" fmla="*/ 1741 h 237"/>
                  <a:gd name="T60" fmla="*/ 558 w 257"/>
                  <a:gd name="T61" fmla="*/ 1181 h 237"/>
                  <a:gd name="T62" fmla="*/ 295 w 257"/>
                  <a:gd name="T63" fmla="*/ 60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08ED80A5-2F83-47DA-A06F-D916F00BCC42}"/>
                  </a:ext>
                </a:extLst>
              </p:cNvPr>
              <p:cNvSpPr>
                <a:spLocks/>
              </p:cNvSpPr>
              <p:nvPr userDrawn="1"/>
            </p:nvSpPr>
            <p:spPr bwMode="ltGray">
              <a:xfrm rot="12185230" flipV="1">
                <a:off x="3637" y="2165"/>
                <a:ext cx="277" cy="249"/>
              </a:xfrm>
              <a:custGeom>
                <a:avLst/>
                <a:gdLst>
                  <a:gd name="T0" fmla="*/ 1917 w 124"/>
                  <a:gd name="T1" fmla="*/ 0 h 110"/>
                  <a:gd name="T2" fmla="*/ 3089 w 124"/>
                  <a:gd name="T3" fmla="*/ 2830 h 110"/>
                  <a:gd name="T4" fmla="*/ 2989 w 124"/>
                  <a:gd name="T5" fmla="*/ 2807 h 110"/>
                  <a:gd name="T6" fmla="*/ 2665 w 124"/>
                  <a:gd name="T7" fmla="*/ 2762 h 110"/>
                  <a:gd name="T8" fmla="*/ 2220 w 124"/>
                  <a:gd name="T9" fmla="*/ 2655 h 110"/>
                  <a:gd name="T10" fmla="*/ 1698 w 124"/>
                  <a:gd name="T11" fmla="*/ 2599 h 110"/>
                  <a:gd name="T12" fmla="*/ 1128 w 124"/>
                  <a:gd name="T13" fmla="*/ 2551 h 110"/>
                  <a:gd name="T14" fmla="*/ 623 w 124"/>
                  <a:gd name="T15" fmla="*/ 2578 h 110"/>
                  <a:gd name="T16" fmla="*/ 226 w 124"/>
                  <a:gd name="T17" fmla="*/ 2680 h 110"/>
                  <a:gd name="T18" fmla="*/ 0 w 124"/>
                  <a:gd name="T19" fmla="*/ 2891 h 110"/>
                  <a:gd name="T20" fmla="*/ 101 w 124"/>
                  <a:gd name="T21" fmla="*/ 2578 h 110"/>
                  <a:gd name="T22" fmla="*/ 199 w 124"/>
                  <a:gd name="T23" fmla="*/ 2332 h 110"/>
                  <a:gd name="T24" fmla="*/ 400 w 124"/>
                  <a:gd name="T25" fmla="*/ 2157 h 110"/>
                  <a:gd name="T26" fmla="*/ 623 w 124"/>
                  <a:gd name="T27" fmla="*/ 1994 h 110"/>
                  <a:gd name="T28" fmla="*/ 894 w 124"/>
                  <a:gd name="T29" fmla="*/ 1890 h 110"/>
                  <a:gd name="T30" fmla="*/ 1173 w 124"/>
                  <a:gd name="T31" fmla="*/ 1865 h 110"/>
                  <a:gd name="T32" fmla="*/ 1472 w 124"/>
                  <a:gd name="T33" fmla="*/ 1865 h 110"/>
                  <a:gd name="T34" fmla="*/ 1796 w 124"/>
                  <a:gd name="T35" fmla="*/ 1947 h 110"/>
                  <a:gd name="T36" fmla="*/ 1816 w 124"/>
                  <a:gd name="T37" fmla="*/ 1865 h 110"/>
                  <a:gd name="T38" fmla="*/ 1736 w 124"/>
                  <a:gd name="T39" fmla="*/ 1471 h 110"/>
                  <a:gd name="T40" fmla="*/ 1671 w 124"/>
                  <a:gd name="T41" fmla="*/ 998 h 110"/>
                  <a:gd name="T42" fmla="*/ 1617 w 124"/>
                  <a:gd name="T43" fmla="*/ 790 h 110"/>
                  <a:gd name="T44" fmla="*/ 1573 w 124"/>
                  <a:gd name="T45" fmla="*/ 790 h 110"/>
                  <a:gd name="T46" fmla="*/ 1517 w 124"/>
                  <a:gd name="T47" fmla="*/ 763 h 110"/>
                  <a:gd name="T48" fmla="*/ 1472 w 124"/>
                  <a:gd name="T49" fmla="*/ 686 h 110"/>
                  <a:gd name="T50" fmla="*/ 1416 w 124"/>
                  <a:gd name="T51" fmla="*/ 604 h 110"/>
                  <a:gd name="T52" fmla="*/ 1416 w 124"/>
                  <a:gd name="T53" fmla="*/ 498 h 110"/>
                  <a:gd name="T54" fmla="*/ 1472 w 124"/>
                  <a:gd name="T55" fmla="*/ 369 h 110"/>
                  <a:gd name="T56" fmla="*/ 1637 w 124"/>
                  <a:gd name="T57" fmla="*/ 211 h 110"/>
                  <a:gd name="T58" fmla="*/ 191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A4250003-0F89-4D86-A12D-4E74B16A7E69}"/>
                  </a:ext>
                </a:extLst>
              </p:cNvPr>
              <p:cNvSpPr>
                <a:spLocks/>
              </p:cNvSpPr>
              <p:nvPr userDrawn="1"/>
            </p:nvSpPr>
            <p:spPr bwMode="ltGray">
              <a:xfrm rot="12185230" flipV="1">
                <a:off x="3977" y="975"/>
                <a:ext cx="245" cy="347"/>
              </a:xfrm>
              <a:custGeom>
                <a:avLst/>
                <a:gdLst>
                  <a:gd name="T0" fmla="*/ 0 w 109"/>
                  <a:gd name="T1" fmla="*/ 0 h 156"/>
                  <a:gd name="T2" fmla="*/ 126 w 109"/>
                  <a:gd name="T3" fmla="*/ 20 h 156"/>
                  <a:gd name="T4" fmla="*/ 454 w 109"/>
                  <a:gd name="T5" fmla="*/ 118 h 156"/>
                  <a:gd name="T6" fmla="*/ 944 w 109"/>
                  <a:gd name="T7" fmla="*/ 296 h 156"/>
                  <a:gd name="T8" fmla="*/ 1474 w 109"/>
                  <a:gd name="T9" fmla="*/ 583 h 156"/>
                  <a:gd name="T10" fmla="*/ 1985 w 109"/>
                  <a:gd name="T11" fmla="*/ 1079 h 156"/>
                  <a:gd name="T12" fmla="*/ 2454 w 109"/>
                  <a:gd name="T13" fmla="*/ 1737 h 156"/>
                  <a:gd name="T14" fmla="*/ 2738 w 109"/>
                  <a:gd name="T15" fmla="*/ 2643 h 156"/>
                  <a:gd name="T16" fmla="*/ 2783 w 109"/>
                  <a:gd name="T17" fmla="*/ 3819 h 156"/>
                  <a:gd name="T18" fmla="*/ 2677 w 109"/>
                  <a:gd name="T19" fmla="*/ 3819 h 156"/>
                  <a:gd name="T20" fmla="*/ 2531 w 109"/>
                  <a:gd name="T21" fmla="*/ 3819 h 156"/>
                  <a:gd name="T22" fmla="*/ 2374 w 109"/>
                  <a:gd name="T23" fmla="*/ 3819 h 156"/>
                  <a:gd name="T24" fmla="*/ 2227 w 109"/>
                  <a:gd name="T25" fmla="*/ 3775 h 156"/>
                  <a:gd name="T26" fmla="*/ 2066 w 109"/>
                  <a:gd name="T27" fmla="*/ 3741 h 156"/>
                  <a:gd name="T28" fmla="*/ 1884 w 109"/>
                  <a:gd name="T29" fmla="*/ 3677 h 156"/>
                  <a:gd name="T30" fmla="*/ 1681 w 109"/>
                  <a:gd name="T31" fmla="*/ 3552 h 156"/>
                  <a:gd name="T32" fmla="*/ 1474 w 109"/>
                  <a:gd name="T33" fmla="*/ 3399 h 156"/>
                  <a:gd name="T34" fmla="*/ 1349 w 109"/>
                  <a:gd name="T35" fmla="*/ 3083 h 156"/>
                  <a:gd name="T36" fmla="*/ 1349 w 109"/>
                  <a:gd name="T37" fmla="*/ 2716 h 156"/>
                  <a:gd name="T38" fmla="*/ 1430 w 109"/>
                  <a:gd name="T39" fmla="*/ 2356 h 156"/>
                  <a:gd name="T40" fmla="*/ 1510 w 109"/>
                  <a:gd name="T41" fmla="*/ 1960 h 156"/>
                  <a:gd name="T42" fmla="*/ 1430 w 109"/>
                  <a:gd name="T43" fmla="*/ 1519 h 156"/>
                  <a:gd name="T44" fmla="*/ 1227 w 109"/>
                  <a:gd name="T45" fmla="*/ 1059 h 156"/>
                  <a:gd name="T46" fmla="*/ 793 w 109"/>
                  <a:gd name="T47" fmla="*/ 558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E0ABA248-0173-447B-BA09-53499BD82F62}"/>
                  </a:ext>
                </a:extLst>
              </p:cNvPr>
              <p:cNvSpPr>
                <a:spLocks/>
              </p:cNvSpPr>
              <p:nvPr userDrawn="1"/>
            </p:nvSpPr>
            <p:spPr bwMode="ltGray">
              <a:xfrm rot="12185230" flipV="1">
                <a:off x="3843" y="2207"/>
                <a:ext cx="103" cy="209"/>
              </a:xfrm>
              <a:custGeom>
                <a:avLst/>
                <a:gdLst>
                  <a:gd name="T0" fmla="*/ 777 w 46"/>
                  <a:gd name="T1" fmla="*/ 0 h 94"/>
                  <a:gd name="T2" fmla="*/ 506 w 46"/>
                  <a:gd name="T3" fmla="*/ 925 h 94"/>
                  <a:gd name="T4" fmla="*/ 381 w 46"/>
                  <a:gd name="T5" fmla="*/ 1519 h 94"/>
                  <a:gd name="T6" fmla="*/ 280 w 46"/>
                  <a:gd name="T7" fmla="*/ 1932 h 94"/>
                  <a:gd name="T8" fmla="*/ 0 w 46"/>
                  <a:gd name="T9" fmla="*/ 2299 h 94"/>
                  <a:gd name="T10" fmla="*/ 300 w 46"/>
                  <a:gd name="T11" fmla="*/ 2154 h 94"/>
                  <a:gd name="T12" fmla="*/ 582 w 46"/>
                  <a:gd name="T13" fmla="*/ 1957 h 94"/>
                  <a:gd name="T14" fmla="*/ 808 w 46"/>
                  <a:gd name="T15" fmla="*/ 1681 h 94"/>
                  <a:gd name="T16" fmla="*/ 1012 w 46"/>
                  <a:gd name="T17" fmla="*/ 1394 h 94"/>
                  <a:gd name="T18" fmla="*/ 1133 w 46"/>
                  <a:gd name="T19" fmla="*/ 1078 h 94"/>
                  <a:gd name="T20" fmla="*/ 1158 w 46"/>
                  <a:gd name="T21" fmla="*/ 736 h 94"/>
                  <a:gd name="T22" fmla="*/ 1052 w 46"/>
                  <a:gd name="T23" fmla="*/ 360 h 94"/>
                  <a:gd name="T24" fmla="*/ 77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CD2699AC-8A06-4C6D-9538-0373418B50FF}"/>
                  </a:ext>
                </a:extLst>
              </p:cNvPr>
              <p:cNvSpPr>
                <a:spLocks/>
              </p:cNvSpPr>
              <p:nvPr userDrawn="1"/>
            </p:nvSpPr>
            <p:spPr bwMode="ltGray">
              <a:xfrm rot="12185230" flipV="1">
                <a:off x="3893" y="1325"/>
                <a:ext cx="120" cy="90"/>
              </a:xfrm>
              <a:custGeom>
                <a:avLst/>
                <a:gdLst>
                  <a:gd name="T0" fmla="*/ 0 w 54"/>
                  <a:gd name="T1" fmla="*/ 0 h 40"/>
                  <a:gd name="T2" fmla="*/ 20 w 54"/>
                  <a:gd name="T3" fmla="*/ 25 h 40"/>
                  <a:gd name="T4" fmla="*/ 142 w 54"/>
                  <a:gd name="T5" fmla="*/ 81 h 40"/>
                  <a:gd name="T6" fmla="*/ 316 w 54"/>
                  <a:gd name="T7" fmla="*/ 207 h 40"/>
                  <a:gd name="T8" fmla="*/ 513 w 54"/>
                  <a:gd name="T9" fmla="*/ 308 h 40"/>
                  <a:gd name="T10" fmla="*/ 702 w 54"/>
                  <a:gd name="T11" fmla="*/ 389 h 40"/>
                  <a:gd name="T12" fmla="*/ 924 w 54"/>
                  <a:gd name="T13" fmla="*/ 437 h 40"/>
                  <a:gd name="T14" fmla="*/ 1120 w 54"/>
                  <a:gd name="T15" fmla="*/ 466 h 40"/>
                  <a:gd name="T16" fmla="*/ 1318 w 54"/>
                  <a:gd name="T17" fmla="*/ 410 h 40"/>
                  <a:gd name="T18" fmla="*/ 1293 w 54"/>
                  <a:gd name="T19" fmla="*/ 639 h 40"/>
                  <a:gd name="T20" fmla="*/ 1220 w 54"/>
                  <a:gd name="T21" fmla="*/ 846 h 40"/>
                  <a:gd name="T22" fmla="*/ 1076 w 54"/>
                  <a:gd name="T23" fmla="*/ 983 h 40"/>
                  <a:gd name="T24" fmla="*/ 898 w 54"/>
                  <a:gd name="T25" fmla="*/ 1028 h 40"/>
                  <a:gd name="T26" fmla="*/ 682 w 54"/>
                  <a:gd name="T27" fmla="*/ 1004 h 40"/>
                  <a:gd name="T28" fmla="*/ 460 w 54"/>
                  <a:gd name="T29" fmla="*/ 821 h 40"/>
                  <a:gd name="T30" fmla="*/ 242 w 54"/>
                  <a:gd name="T31" fmla="*/ 51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82AEAF18-7FAC-4788-86C7-0B25B447A11F}"/>
                  </a:ext>
                </a:extLst>
              </p:cNvPr>
              <p:cNvSpPr>
                <a:spLocks/>
              </p:cNvSpPr>
              <p:nvPr userDrawn="1"/>
            </p:nvSpPr>
            <p:spPr bwMode="ltGray">
              <a:xfrm rot="12185230" flipV="1">
                <a:off x="3010" y="2344"/>
                <a:ext cx="330" cy="2059"/>
              </a:xfrm>
              <a:custGeom>
                <a:avLst/>
                <a:gdLst>
                  <a:gd name="T0" fmla="*/ 0 w 149"/>
                  <a:gd name="T1" fmla="*/ 0 h 704"/>
                  <a:gd name="T2" fmla="*/ 142 w 149"/>
                  <a:gd name="T3" fmla="*/ 453 h 704"/>
                  <a:gd name="T4" fmla="*/ 383 w 149"/>
                  <a:gd name="T5" fmla="*/ 1027 h 704"/>
                  <a:gd name="T6" fmla="*/ 671 w 149"/>
                  <a:gd name="T7" fmla="*/ 1755 h 704"/>
                  <a:gd name="T8" fmla="*/ 990 w 149"/>
                  <a:gd name="T9" fmla="*/ 2702 h 704"/>
                  <a:gd name="T10" fmla="*/ 1389 w 149"/>
                  <a:gd name="T11" fmla="*/ 3875 h 704"/>
                  <a:gd name="T12" fmla="*/ 1761 w 149"/>
                  <a:gd name="T13" fmla="*/ 5133 h 704"/>
                  <a:gd name="T14" fmla="*/ 2120 w 149"/>
                  <a:gd name="T15" fmla="*/ 6578 h 704"/>
                  <a:gd name="T16" fmla="*/ 2399 w 149"/>
                  <a:gd name="T17" fmla="*/ 8254 h 704"/>
                  <a:gd name="T18" fmla="*/ 2693 w 149"/>
                  <a:gd name="T19" fmla="*/ 10035 h 704"/>
                  <a:gd name="T20" fmla="*/ 2888 w 149"/>
                  <a:gd name="T21" fmla="*/ 12088 h 704"/>
                  <a:gd name="T22" fmla="*/ 2988 w 149"/>
                  <a:gd name="T23" fmla="*/ 14337 h 704"/>
                  <a:gd name="T24" fmla="*/ 3032 w 149"/>
                  <a:gd name="T25" fmla="*/ 16688 h 704"/>
                  <a:gd name="T26" fmla="*/ 2888 w 149"/>
                  <a:gd name="T27" fmla="*/ 19315 h 704"/>
                  <a:gd name="T28" fmla="*/ 2620 w 149"/>
                  <a:gd name="T29" fmla="*/ 22096 h 704"/>
                  <a:gd name="T30" fmla="*/ 2217 w 149"/>
                  <a:gd name="T31" fmla="*/ 25021 h 704"/>
                  <a:gd name="T32" fmla="*/ 1608 w 149"/>
                  <a:gd name="T33" fmla="*/ 28244 h 704"/>
                  <a:gd name="T34" fmla="*/ 932 w 149"/>
                  <a:gd name="T35" fmla="*/ 31897 h 704"/>
                  <a:gd name="T36" fmla="*/ 509 w 149"/>
                  <a:gd name="T37" fmla="*/ 35278 h 704"/>
                  <a:gd name="T38" fmla="*/ 241 w 149"/>
                  <a:gd name="T39" fmla="*/ 38399 h 704"/>
                  <a:gd name="T40" fmla="*/ 142 w 149"/>
                  <a:gd name="T41" fmla="*/ 41402 h 704"/>
                  <a:gd name="T42" fmla="*/ 142 w 149"/>
                  <a:gd name="T43" fmla="*/ 44257 h 704"/>
                  <a:gd name="T44" fmla="*/ 197 w 149"/>
                  <a:gd name="T45" fmla="*/ 46910 h 704"/>
                  <a:gd name="T46" fmla="*/ 295 w 149"/>
                  <a:gd name="T47" fmla="*/ 49238 h 704"/>
                  <a:gd name="T48" fmla="*/ 339 w 149"/>
                  <a:gd name="T49" fmla="*/ 51513 h 704"/>
                  <a:gd name="T50" fmla="*/ 990 w 149"/>
                  <a:gd name="T51" fmla="*/ 50340 h 704"/>
                  <a:gd name="T52" fmla="*/ 932 w 149"/>
                  <a:gd name="T53" fmla="*/ 49758 h 704"/>
                  <a:gd name="T54" fmla="*/ 868 w 149"/>
                  <a:gd name="T55" fmla="*/ 48082 h 704"/>
                  <a:gd name="T56" fmla="*/ 795 w 149"/>
                  <a:gd name="T57" fmla="*/ 45506 h 704"/>
                  <a:gd name="T58" fmla="*/ 848 w 149"/>
                  <a:gd name="T59" fmla="*/ 42078 h 704"/>
                  <a:gd name="T60" fmla="*/ 990 w 149"/>
                  <a:gd name="T61" fmla="*/ 37980 h 704"/>
                  <a:gd name="T62" fmla="*/ 1389 w 149"/>
                  <a:gd name="T63" fmla="*/ 33301 h 704"/>
                  <a:gd name="T64" fmla="*/ 2064 w 149"/>
                  <a:gd name="T65" fmla="*/ 28244 h 704"/>
                  <a:gd name="T66" fmla="*/ 3105 w 149"/>
                  <a:gd name="T67" fmla="*/ 22892 h 704"/>
                  <a:gd name="T68" fmla="*/ 3444 w 149"/>
                  <a:gd name="T69" fmla="*/ 20417 h 704"/>
                  <a:gd name="T70" fmla="*/ 3586 w 149"/>
                  <a:gd name="T71" fmla="*/ 17186 h 704"/>
                  <a:gd name="T72" fmla="*/ 3468 w 149"/>
                  <a:gd name="T73" fmla="*/ 13457 h 704"/>
                  <a:gd name="T74" fmla="*/ 3149 w 149"/>
                  <a:gd name="T75" fmla="*/ 9804 h 704"/>
                  <a:gd name="T76" fmla="*/ 2620 w 149"/>
                  <a:gd name="T77" fmla="*/ 6227 h 704"/>
                  <a:gd name="T78" fmla="*/ 1942 w 149"/>
                  <a:gd name="T79" fmla="*/ 3226 h 704"/>
                  <a:gd name="T80" fmla="*/ 1054 w 149"/>
                  <a:gd name="T81" fmla="*/ 102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CA237514-3EF8-4720-BCA6-3F939F3CE79F}"/>
                </a:ext>
              </a:extLst>
            </p:cNvPr>
            <p:cNvSpPr>
              <a:spLocks/>
            </p:cNvSpPr>
            <p:nvPr userDrawn="1"/>
          </p:nvSpPr>
          <p:spPr bwMode="ltGray">
            <a:xfrm rot="373331" flipH="1">
              <a:off x="22" y="1957"/>
              <a:ext cx="323" cy="649"/>
            </a:xfrm>
            <a:custGeom>
              <a:avLst/>
              <a:gdLst>
                <a:gd name="T0" fmla="*/ 3808 w 128"/>
                <a:gd name="T1" fmla="*/ 0 h 217"/>
                <a:gd name="T2" fmla="*/ 4260 w 128"/>
                <a:gd name="T3" fmla="*/ 724 h 217"/>
                <a:gd name="T4" fmla="*/ 4661 w 128"/>
                <a:gd name="T5" fmla="*/ 2165 h 217"/>
                <a:gd name="T6" fmla="*/ 4979 w 128"/>
                <a:gd name="T7" fmla="*/ 4017 h 217"/>
                <a:gd name="T8" fmla="*/ 5191 w 128"/>
                <a:gd name="T9" fmla="*/ 6236 h 217"/>
                <a:gd name="T10" fmla="*/ 5145 w 128"/>
                <a:gd name="T11" fmla="*/ 8883 h 217"/>
                <a:gd name="T12" fmla="*/ 4706 w 128"/>
                <a:gd name="T13" fmla="*/ 11610 h 217"/>
                <a:gd name="T14" fmla="*/ 3808 w 128"/>
                <a:gd name="T15" fmla="*/ 14472 h 217"/>
                <a:gd name="T16" fmla="*/ 2425 w 128"/>
                <a:gd name="T17" fmla="*/ 17361 h 217"/>
                <a:gd name="T18" fmla="*/ 1994 w 128"/>
                <a:gd name="T19" fmla="*/ 17038 h 217"/>
                <a:gd name="T20" fmla="*/ 1542 w 128"/>
                <a:gd name="T21" fmla="*/ 16799 h 217"/>
                <a:gd name="T22" fmla="*/ 1062 w 128"/>
                <a:gd name="T23" fmla="*/ 16395 h 217"/>
                <a:gd name="T24" fmla="*/ 643 w 128"/>
                <a:gd name="T25" fmla="*/ 16072 h 217"/>
                <a:gd name="T26" fmla="*/ 318 w 128"/>
                <a:gd name="T27" fmla="*/ 15681 h 217"/>
                <a:gd name="T28" fmla="*/ 83 w 128"/>
                <a:gd name="T29" fmla="*/ 15196 h 217"/>
                <a:gd name="T30" fmla="*/ 0 w 128"/>
                <a:gd name="T31" fmla="*/ 14634 h 217"/>
                <a:gd name="T32" fmla="*/ 50 w 128"/>
                <a:gd name="T33" fmla="*/ 14230 h 217"/>
                <a:gd name="T34" fmla="*/ 527 w 128"/>
                <a:gd name="T35" fmla="*/ 13668 h 217"/>
                <a:gd name="T36" fmla="*/ 1171 w 128"/>
                <a:gd name="T37" fmla="*/ 12899 h 217"/>
                <a:gd name="T38" fmla="*/ 1865 w 128"/>
                <a:gd name="T39" fmla="*/ 12014 h 217"/>
                <a:gd name="T40" fmla="*/ 2554 w 128"/>
                <a:gd name="T41" fmla="*/ 10725 h 217"/>
                <a:gd name="T42" fmla="*/ 3197 w 128"/>
                <a:gd name="T43" fmla="*/ 8963 h 217"/>
                <a:gd name="T44" fmla="*/ 3694 w 128"/>
                <a:gd name="T45" fmla="*/ 6637 h 217"/>
                <a:gd name="T46" fmla="*/ 3934 w 128"/>
                <a:gd name="T47" fmla="*/ 3694 h 217"/>
                <a:gd name="T48" fmla="*/ 380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A593B41A-06FA-48FE-8A5D-8B0B642DE033}"/>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68F8C09B-D5B4-439E-B695-228020973985}"/>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CAF8276C-CD8D-4677-B4F1-B4133447F36D}"/>
                </a:ext>
              </a:extLst>
            </p:cNvPr>
            <p:cNvSpPr>
              <a:spLocks/>
            </p:cNvSpPr>
            <p:nvPr userDrawn="1"/>
          </p:nvSpPr>
          <p:spPr bwMode="ltGray">
            <a:xfrm rot="373331" flipH="1">
              <a:off x="898" y="2855"/>
              <a:ext cx="354" cy="464"/>
            </a:xfrm>
            <a:custGeom>
              <a:avLst/>
              <a:gdLst>
                <a:gd name="T0" fmla="*/ 6290 w 117"/>
                <a:gd name="T1" fmla="*/ 0 h 132"/>
                <a:gd name="T2" fmla="*/ 0 w 117"/>
                <a:gd name="T3" fmla="*/ 3817 h 132"/>
                <a:gd name="T4" fmla="*/ 248 w 117"/>
                <a:gd name="T5" fmla="*/ 3955 h 132"/>
                <a:gd name="T6" fmla="*/ 1162 w 117"/>
                <a:gd name="T7" fmla="*/ 4436 h 132"/>
                <a:gd name="T8" fmla="*/ 2436 w 117"/>
                <a:gd name="T9" fmla="*/ 5512 h 132"/>
                <a:gd name="T10" fmla="*/ 3855 w 117"/>
                <a:gd name="T11" fmla="*/ 7167 h 132"/>
                <a:gd name="T12" fmla="*/ 5540 w 117"/>
                <a:gd name="T13" fmla="*/ 9466 h 132"/>
                <a:gd name="T14" fmla="*/ 7041 w 117"/>
                <a:gd name="T15" fmla="*/ 12208 h 132"/>
                <a:gd name="T16" fmla="*/ 8560 w 117"/>
                <a:gd name="T17" fmla="*/ 15716 h 132"/>
                <a:gd name="T18" fmla="*/ 9721 w 117"/>
                <a:gd name="T19" fmla="*/ 20152 h 132"/>
                <a:gd name="T20" fmla="*/ 9803 w 117"/>
                <a:gd name="T21" fmla="*/ 18324 h 132"/>
                <a:gd name="T22" fmla="*/ 9640 w 117"/>
                <a:gd name="T23" fmla="*/ 16335 h 132"/>
                <a:gd name="T24" fmla="*/ 9053 w 117"/>
                <a:gd name="T25" fmla="*/ 13727 h 132"/>
                <a:gd name="T26" fmla="*/ 8311 w 117"/>
                <a:gd name="T27" fmla="*/ 11294 h 132"/>
                <a:gd name="T28" fmla="*/ 7452 w 117"/>
                <a:gd name="T29" fmla="*/ 8858 h 132"/>
                <a:gd name="T30" fmla="*/ 6535 w 117"/>
                <a:gd name="T31" fmla="*/ 6858 h 132"/>
                <a:gd name="T32" fmla="*/ 5622 w 117"/>
                <a:gd name="T33" fmla="*/ 5512 h 132"/>
                <a:gd name="T34" fmla="*/ 4844 w 117"/>
                <a:gd name="T35" fmla="*/ 4868 h 132"/>
                <a:gd name="T36" fmla="*/ 5785 w 117"/>
                <a:gd name="T37" fmla="*/ 4436 h 132"/>
                <a:gd name="T38" fmla="*/ 6620 w 117"/>
                <a:gd name="T39" fmla="*/ 4250 h 132"/>
                <a:gd name="T40" fmla="*/ 7452 w 117"/>
                <a:gd name="T41" fmla="*/ 3955 h 132"/>
                <a:gd name="T42" fmla="*/ 8230 w 117"/>
                <a:gd name="T43" fmla="*/ 3817 h 132"/>
                <a:gd name="T44" fmla="*/ 8808 w 117"/>
                <a:gd name="T45" fmla="*/ 3645 h 132"/>
                <a:gd name="T46" fmla="*/ 9137 w 117"/>
                <a:gd name="T47" fmla="*/ 3350 h 132"/>
                <a:gd name="T48" fmla="*/ 9476 w 117"/>
                <a:gd name="T49" fmla="*/ 3213 h 132"/>
                <a:gd name="T50" fmla="*/ 9558 w 117"/>
                <a:gd name="T51" fmla="*/ 3213 h 132"/>
                <a:gd name="T52" fmla="*/ 6290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055D5DE2-9372-4A2E-B77E-1928A502267A}"/>
                </a:ext>
              </a:extLst>
            </p:cNvPr>
            <p:cNvSpPr>
              <a:spLocks/>
            </p:cNvSpPr>
            <p:nvPr userDrawn="1"/>
          </p:nvSpPr>
          <p:spPr bwMode="ltGray">
            <a:xfrm rot="373331" flipH="1">
              <a:off x="799" y="2979"/>
              <a:ext cx="87" cy="274"/>
            </a:xfrm>
            <a:custGeom>
              <a:avLst/>
              <a:gdLst>
                <a:gd name="T0" fmla="*/ 2349 w 29"/>
                <a:gd name="T1" fmla="*/ 0 h 77"/>
                <a:gd name="T2" fmla="*/ 1863 w 29"/>
                <a:gd name="T3" fmla="*/ 0 h 77"/>
                <a:gd name="T4" fmla="*/ 1296 w 29"/>
                <a:gd name="T5" fmla="*/ 633 h 77"/>
                <a:gd name="T6" fmla="*/ 729 w 29"/>
                <a:gd name="T7" fmla="*/ 1445 h 77"/>
                <a:gd name="T8" fmla="*/ 324 w 29"/>
                <a:gd name="T9" fmla="*/ 3064 h 77"/>
                <a:gd name="T10" fmla="*/ 81 w 29"/>
                <a:gd name="T11" fmla="*/ 4825 h 77"/>
                <a:gd name="T12" fmla="*/ 0 w 29"/>
                <a:gd name="T13" fmla="*/ 7078 h 77"/>
                <a:gd name="T14" fmla="*/ 243 w 29"/>
                <a:gd name="T15" fmla="*/ 9650 h 77"/>
                <a:gd name="T16" fmla="*/ 891 w 29"/>
                <a:gd name="T17" fmla="*/ 12344 h 77"/>
                <a:gd name="T18" fmla="*/ 1215 w 29"/>
                <a:gd name="T19" fmla="*/ 8522 h 77"/>
                <a:gd name="T20" fmla="*/ 1539 w 29"/>
                <a:gd name="T21" fmla="*/ 5950 h 77"/>
                <a:gd name="T22" fmla="*/ 1863 w 29"/>
                <a:gd name="T23" fmla="*/ 3519 h 77"/>
                <a:gd name="T24" fmla="*/ 234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2E0229F2-D8BF-429F-B985-FD93387A0FDE}"/>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1298428B-C35F-4537-ACEB-11C66D70B53E}"/>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6610C6D3-B6F5-41D9-97FC-3E6BF80912E1}"/>
                  </a:ext>
                </a:extLst>
              </p:cNvPr>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958F604D-5866-4528-A788-BC1D06DEC7F0}"/>
                  </a:ext>
                </a:extLst>
              </p:cNvPr>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76BD294D-6489-4E10-B301-C206C0D99A6D}"/>
                  </a:ext>
                </a:extLst>
              </p:cNvPr>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60C12268-18E5-4991-97FD-0913847EE09F}"/>
                </a:ext>
              </a:extLst>
            </p:cNvPr>
            <p:cNvGrpSpPr>
              <a:grpSpLocks/>
            </p:cNvGrpSpPr>
            <p:nvPr userDrawn="1"/>
          </p:nvGrpSpPr>
          <p:grpSpPr bwMode="auto">
            <a:xfrm rot="-6691250">
              <a:off x="3642" y="127"/>
              <a:ext cx="356" cy="608"/>
              <a:chOff x="1728" y="866"/>
              <a:chExt cx="129" cy="157"/>
            </a:xfrm>
          </p:grpSpPr>
          <p:sp>
            <p:nvSpPr>
              <p:cNvPr id="33" name="Freeform 22">
                <a:extLst>
                  <a:ext uri="{FF2B5EF4-FFF2-40B4-BE49-F238E27FC236}">
                    <a16:creationId xmlns:a16="http://schemas.microsoft.com/office/drawing/2014/main" id="{1FE908B8-C3E6-44FB-83BB-2A29FEF8D506}"/>
                  </a:ext>
                </a:extLst>
              </p:cNvPr>
              <p:cNvSpPr>
                <a:spLocks/>
              </p:cNvSpPr>
              <p:nvPr userDrawn="1"/>
            </p:nvSpPr>
            <p:spPr bwMode="ltGray">
              <a:xfrm>
                <a:off x="1729"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1382FBDA-1A3B-4AAE-B656-9911C451CCA3}"/>
                  </a:ext>
                </a:extLst>
              </p:cNvPr>
              <p:cNvSpPr>
                <a:spLocks/>
              </p:cNvSpPr>
              <p:nvPr userDrawn="1"/>
            </p:nvSpPr>
            <p:spPr bwMode="ltGray">
              <a:xfrm>
                <a:off x="1788"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762A1866-D1FA-4895-BB81-B5423E1084F6}"/>
                  </a:ext>
                </a:extLst>
              </p:cNvPr>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F0D6BA14-B6D4-4966-BB07-34F5B4AF5BF5}"/>
                </a:ext>
              </a:extLst>
            </p:cNvPr>
            <p:cNvGrpSpPr>
              <a:grpSpLocks/>
            </p:cNvGrpSpPr>
            <p:nvPr userDrawn="1"/>
          </p:nvGrpSpPr>
          <p:grpSpPr bwMode="auto">
            <a:xfrm rot="8524840">
              <a:off x="677" y="3308"/>
              <a:ext cx="500" cy="500"/>
              <a:chOff x="1727" y="867"/>
              <a:chExt cx="129" cy="156"/>
            </a:xfrm>
          </p:grpSpPr>
          <p:sp>
            <p:nvSpPr>
              <p:cNvPr id="30" name="Freeform 26">
                <a:extLst>
                  <a:ext uri="{FF2B5EF4-FFF2-40B4-BE49-F238E27FC236}">
                    <a16:creationId xmlns:a16="http://schemas.microsoft.com/office/drawing/2014/main" id="{76F0D200-41E1-47D0-8EFF-FA848DB1F69E}"/>
                  </a:ext>
                </a:extLst>
              </p:cNvPr>
              <p:cNvSpPr>
                <a:spLocks/>
              </p:cNvSpPr>
              <p:nvPr userDrawn="1"/>
            </p:nvSpPr>
            <p:spPr bwMode="ltGray">
              <a:xfrm>
                <a:off x="1727" y="868"/>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595003E9-5EFC-4B9E-A4C1-92FDC39E867D}"/>
                  </a:ext>
                </a:extLst>
              </p:cNvPr>
              <p:cNvSpPr>
                <a:spLocks/>
              </p:cNvSpPr>
              <p:nvPr userDrawn="1"/>
            </p:nvSpPr>
            <p:spPr bwMode="ltGray">
              <a:xfrm>
                <a:off x="1786" y="896"/>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1044670B-669C-45E2-B760-84B79E230D0C}"/>
                  </a:ext>
                </a:extLst>
              </p:cNvPr>
              <p:cNvSpPr>
                <a:spLocks/>
              </p:cNvSpPr>
              <p:nvPr userDrawn="1"/>
            </p:nvSpPr>
            <p:spPr bwMode="ltGray">
              <a:xfrm>
                <a:off x="1772" y="999"/>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83341CC5-E695-4ED4-B26E-2B8A599FADC8}"/>
                </a:ext>
              </a:extLst>
            </p:cNvPr>
            <p:cNvGrpSpPr>
              <a:grpSpLocks/>
            </p:cNvGrpSpPr>
            <p:nvPr userDrawn="1"/>
          </p:nvGrpSpPr>
          <p:grpSpPr bwMode="auto">
            <a:xfrm rot="4106450" flipH="1">
              <a:off x="404" y="270"/>
              <a:ext cx="708" cy="891"/>
              <a:chOff x="1727" y="866"/>
              <a:chExt cx="129" cy="157"/>
            </a:xfrm>
          </p:grpSpPr>
          <p:sp>
            <p:nvSpPr>
              <p:cNvPr id="27" name="Freeform 30">
                <a:extLst>
                  <a:ext uri="{FF2B5EF4-FFF2-40B4-BE49-F238E27FC236}">
                    <a16:creationId xmlns:a16="http://schemas.microsoft.com/office/drawing/2014/main" id="{63AC725A-8841-4F4D-84FE-0B15D501008D}"/>
                  </a:ext>
                </a:extLst>
              </p:cNvPr>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C3BB8DF0-207E-43E7-957B-78C92D1E125C}"/>
                  </a:ext>
                </a:extLst>
              </p:cNvPr>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0DC08FDF-4FD2-4E24-8ED2-C6DB01CD9ACF}"/>
                  </a:ext>
                </a:extLst>
              </p:cNvPr>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1F1D8687-29F3-47D2-B9E4-66E2DA6BA7D0}"/>
                </a:ext>
              </a:extLst>
            </p:cNvPr>
            <p:cNvGrpSpPr>
              <a:grpSpLocks/>
            </p:cNvGrpSpPr>
            <p:nvPr userDrawn="1"/>
          </p:nvGrpSpPr>
          <p:grpSpPr bwMode="auto">
            <a:xfrm rot="10015322" flipH="1">
              <a:off x="4616" y="2392"/>
              <a:ext cx="708" cy="891"/>
              <a:chOff x="1727" y="866"/>
              <a:chExt cx="129" cy="157"/>
            </a:xfrm>
          </p:grpSpPr>
          <p:sp>
            <p:nvSpPr>
              <p:cNvPr id="24" name="Freeform 34">
                <a:extLst>
                  <a:ext uri="{FF2B5EF4-FFF2-40B4-BE49-F238E27FC236}">
                    <a16:creationId xmlns:a16="http://schemas.microsoft.com/office/drawing/2014/main" id="{34CD899C-7ED0-4C18-9BB1-180B8A8EE206}"/>
                  </a:ext>
                </a:extLst>
              </p:cNvPr>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1D0DA73E-0782-4ADE-AA6B-82544D1CC6D0}"/>
                  </a:ext>
                </a:extLst>
              </p:cNvPr>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32FB047F-BF65-4047-B2E4-F71231B3B054}"/>
                  </a:ext>
                </a:extLst>
              </p:cNvPr>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17F7CF15-DD63-4108-AFD3-9835166F57B0}"/>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209DAA55-CE4E-4A0D-BEB0-AAF3696C91C7}"/>
                </a:ext>
              </a:extLst>
            </p:cNvPr>
            <p:cNvSpPr>
              <a:spLocks/>
            </p:cNvSpPr>
            <p:nvPr userDrawn="1"/>
          </p:nvSpPr>
          <p:spPr bwMode="ltGray">
            <a:xfrm rot="9832527" flipV="1">
              <a:off x="2158" y="102"/>
              <a:ext cx="681" cy="593"/>
            </a:xfrm>
            <a:custGeom>
              <a:avLst/>
              <a:gdLst>
                <a:gd name="T0" fmla="*/ 0 w 257"/>
                <a:gd name="T1" fmla="*/ 0 h 237"/>
                <a:gd name="T2" fmla="*/ 0 w 257"/>
                <a:gd name="T3" fmla="*/ 988 h 237"/>
                <a:gd name="T4" fmla="*/ 148 w 257"/>
                <a:gd name="T5" fmla="*/ 1959 h 237"/>
                <a:gd name="T6" fmla="*/ 294 w 257"/>
                <a:gd name="T7" fmla="*/ 2942 h 237"/>
                <a:gd name="T8" fmla="*/ 541 w 257"/>
                <a:gd name="T9" fmla="*/ 3838 h 237"/>
                <a:gd name="T10" fmla="*/ 893 w 257"/>
                <a:gd name="T11" fmla="*/ 4671 h 237"/>
                <a:gd name="T12" fmla="*/ 1341 w 257"/>
                <a:gd name="T13" fmla="*/ 5527 h 237"/>
                <a:gd name="T14" fmla="*/ 1881 w 257"/>
                <a:gd name="T15" fmla="*/ 6310 h 237"/>
                <a:gd name="T16" fmla="*/ 2515 w 257"/>
                <a:gd name="T17" fmla="*/ 6968 h 237"/>
                <a:gd name="T18" fmla="*/ 3315 w 257"/>
                <a:gd name="T19" fmla="*/ 7601 h 237"/>
                <a:gd name="T20" fmla="*/ 4240 w 257"/>
                <a:gd name="T21" fmla="*/ 8144 h 237"/>
                <a:gd name="T22" fmla="*/ 5231 w 257"/>
                <a:gd name="T23" fmla="*/ 8582 h 237"/>
                <a:gd name="T24" fmla="*/ 6452 w 257"/>
                <a:gd name="T25" fmla="*/ 8928 h 237"/>
                <a:gd name="T26" fmla="*/ 7793 w 257"/>
                <a:gd name="T27" fmla="*/ 9165 h 237"/>
                <a:gd name="T28" fmla="*/ 9269 w 257"/>
                <a:gd name="T29" fmla="*/ 9290 h 237"/>
                <a:gd name="T30" fmla="*/ 10848 w 257"/>
                <a:gd name="T31" fmla="*/ 9240 h 237"/>
                <a:gd name="T32" fmla="*/ 12674 w 257"/>
                <a:gd name="T33" fmla="*/ 9085 h 237"/>
                <a:gd name="T34" fmla="*/ 11052 w 257"/>
                <a:gd name="T35" fmla="*/ 8895 h 237"/>
                <a:gd name="T36" fmla="*/ 9619 w 257"/>
                <a:gd name="T37" fmla="*/ 8615 h 237"/>
                <a:gd name="T38" fmla="*/ 8371 w 257"/>
                <a:gd name="T39" fmla="*/ 8302 h 237"/>
                <a:gd name="T40" fmla="*/ 7295 w 257"/>
                <a:gd name="T41" fmla="*/ 7989 h 237"/>
                <a:gd name="T42" fmla="*/ 6307 w 257"/>
                <a:gd name="T43" fmla="*/ 7569 h 237"/>
                <a:gd name="T44" fmla="*/ 5525 w 257"/>
                <a:gd name="T45" fmla="*/ 7124 h 237"/>
                <a:gd name="T46" fmla="*/ 4783 w 257"/>
                <a:gd name="T47" fmla="*/ 6623 h 237"/>
                <a:gd name="T48" fmla="*/ 4150 w 257"/>
                <a:gd name="T49" fmla="*/ 6080 h 237"/>
                <a:gd name="T50" fmla="*/ 3553 w 257"/>
                <a:gd name="T51" fmla="*/ 5527 h 237"/>
                <a:gd name="T52" fmla="*/ 3013 w 257"/>
                <a:gd name="T53" fmla="*/ 4902 h 237"/>
                <a:gd name="T54" fmla="*/ 2570 w 257"/>
                <a:gd name="T55" fmla="*/ 4201 h 237"/>
                <a:gd name="T56" fmla="*/ 2120 w 257"/>
                <a:gd name="T57" fmla="*/ 3443 h 237"/>
                <a:gd name="T58" fmla="*/ 1622 w 257"/>
                <a:gd name="T59" fmla="*/ 2710 h 237"/>
                <a:gd name="T60" fmla="*/ 1137 w 257"/>
                <a:gd name="T61" fmla="*/ 1847 h 237"/>
                <a:gd name="T62" fmla="*/ 596 w 257"/>
                <a:gd name="T63" fmla="*/ 93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1FB08F4C-0CA9-4776-A0E9-930611EE7B69}"/>
                </a:ext>
              </a:extLst>
            </p:cNvPr>
            <p:cNvSpPr>
              <a:spLocks/>
            </p:cNvSpPr>
            <p:nvPr userDrawn="1"/>
          </p:nvSpPr>
          <p:spPr bwMode="ltGray">
            <a:xfrm rot="9832527" flipV="1">
              <a:off x="1997" y="858"/>
              <a:ext cx="330" cy="278"/>
            </a:xfrm>
            <a:custGeom>
              <a:avLst/>
              <a:gdLst>
                <a:gd name="T0" fmla="*/ 3867 w 124"/>
                <a:gd name="T1" fmla="*/ 0 h 110"/>
                <a:gd name="T2" fmla="*/ 6219 w 124"/>
                <a:gd name="T3" fmla="*/ 4408 h 110"/>
                <a:gd name="T4" fmla="*/ 6012 w 124"/>
                <a:gd name="T5" fmla="*/ 4357 h 110"/>
                <a:gd name="T6" fmla="*/ 5368 w 124"/>
                <a:gd name="T7" fmla="*/ 4279 h 110"/>
                <a:gd name="T8" fmla="*/ 4468 w 124"/>
                <a:gd name="T9" fmla="*/ 4114 h 110"/>
                <a:gd name="T10" fmla="*/ 3414 w 124"/>
                <a:gd name="T11" fmla="*/ 4036 h 110"/>
                <a:gd name="T12" fmla="*/ 2259 w 124"/>
                <a:gd name="T13" fmla="*/ 3953 h 110"/>
                <a:gd name="T14" fmla="*/ 1261 w 124"/>
                <a:gd name="T15" fmla="*/ 4006 h 110"/>
                <a:gd name="T16" fmla="*/ 452 w 124"/>
                <a:gd name="T17" fmla="*/ 4165 h 110"/>
                <a:gd name="T18" fmla="*/ 0 w 124"/>
                <a:gd name="T19" fmla="*/ 4491 h 110"/>
                <a:gd name="T20" fmla="*/ 205 w 124"/>
                <a:gd name="T21" fmla="*/ 4006 h 110"/>
                <a:gd name="T22" fmla="*/ 397 w 124"/>
                <a:gd name="T23" fmla="*/ 3634 h 110"/>
                <a:gd name="T24" fmla="*/ 806 w 124"/>
                <a:gd name="T25" fmla="*/ 3341 h 110"/>
                <a:gd name="T26" fmla="*/ 1261 w 124"/>
                <a:gd name="T27" fmla="*/ 3098 h 110"/>
                <a:gd name="T28" fmla="*/ 1807 w 124"/>
                <a:gd name="T29" fmla="*/ 2939 h 110"/>
                <a:gd name="T30" fmla="*/ 2358 w 124"/>
                <a:gd name="T31" fmla="*/ 2886 h 110"/>
                <a:gd name="T32" fmla="*/ 2959 w 124"/>
                <a:gd name="T33" fmla="*/ 2886 h 110"/>
                <a:gd name="T34" fmla="*/ 3619 w 124"/>
                <a:gd name="T35" fmla="*/ 3020 h 110"/>
                <a:gd name="T36" fmla="*/ 3654 w 124"/>
                <a:gd name="T37" fmla="*/ 2886 h 110"/>
                <a:gd name="T38" fmla="*/ 3505 w 124"/>
                <a:gd name="T39" fmla="*/ 2292 h 110"/>
                <a:gd name="T40" fmla="*/ 3356 w 124"/>
                <a:gd name="T41" fmla="*/ 1552 h 110"/>
                <a:gd name="T42" fmla="*/ 3257 w 124"/>
                <a:gd name="T43" fmla="*/ 1226 h 110"/>
                <a:gd name="T44" fmla="*/ 3167 w 124"/>
                <a:gd name="T45" fmla="*/ 1226 h 110"/>
                <a:gd name="T46" fmla="*/ 3053 w 124"/>
                <a:gd name="T47" fmla="*/ 1175 h 110"/>
                <a:gd name="T48" fmla="*/ 2959 w 124"/>
                <a:gd name="T49" fmla="*/ 1067 h 110"/>
                <a:gd name="T50" fmla="*/ 2869 w 124"/>
                <a:gd name="T51" fmla="*/ 940 h 110"/>
                <a:gd name="T52" fmla="*/ 2869 w 124"/>
                <a:gd name="T53" fmla="*/ 773 h 110"/>
                <a:gd name="T54" fmla="*/ 2959 w 124"/>
                <a:gd name="T55" fmla="*/ 561 h 110"/>
                <a:gd name="T56" fmla="*/ 3313 w 124"/>
                <a:gd name="T57" fmla="*/ 326 h 110"/>
                <a:gd name="T58" fmla="*/ 386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5EA9C008-6A8A-4EDB-AC35-0784B7F0DE12}"/>
                </a:ext>
              </a:extLst>
            </p:cNvPr>
            <p:cNvSpPr>
              <a:spLocks/>
            </p:cNvSpPr>
            <p:nvPr userDrawn="1"/>
          </p:nvSpPr>
          <p:spPr bwMode="ltGray">
            <a:xfrm rot="9832527" flipV="1">
              <a:off x="2224" y="808"/>
              <a:ext cx="123" cy="233"/>
            </a:xfrm>
            <a:custGeom>
              <a:avLst/>
              <a:gdLst>
                <a:gd name="T0" fmla="*/ 1588 w 46"/>
                <a:gd name="T1" fmla="*/ 0 h 94"/>
                <a:gd name="T2" fmla="*/ 1016 w 46"/>
                <a:gd name="T3" fmla="*/ 1433 h 94"/>
                <a:gd name="T4" fmla="*/ 765 w 46"/>
                <a:gd name="T5" fmla="*/ 2347 h 94"/>
                <a:gd name="T6" fmla="*/ 559 w 46"/>
                <a:gd name="T7" fmla="*/ 2987 h 94"/>
                <a:gd name="T8" fmla="*/ 0 w 46"/>
                <a:gd name="T9" fmla="*/ 3552 h 94"/>
                <a:gd name="T10" fmla="*/ 615 w 46"/>
                <a:gd name="T11" fmla="*/ 3319 h 94"/>
                <a:gd name="T12" fmla="*/ 1187 w 46"/>
                <a:gd name="T13" fmla="*/ 3017 h 94"/>
                <a:gd name="T14" fmla="*/ 1644 w 46"/>
                <a:gd name="T15" fmla="*/ 2605 h 94"/>
                <a:gd name="T16" fmla="*/ 2046 w 46"/>
                <a:gd name="T17" fmla="*/ 2152 h 94"/>
                <a:gd name="T18" fmla="*/ 2294 w 46"/>
                <a:gd name="T19" fmla="*/ 1658 h 94"/>
                <a:gd name="T20" fmla="*/ 2353 w 46"/>
                <a:gd name="T21" fmla="*/ 1125 h 94"/>
                <a:gd name="T22" fmla="*/ 2139 w 46"/>
                <a:gd name="T23" fmla="*/ 565 h 94"/>
                <a:gd name="T24" fmla="*/ 158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A39E2B7F-6270-47BF-B5EB-1FAE89B8D67F}"/>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717F20C7-5263-4D39-8006-E8C37D51F425}"/>
                </a:ext>
              </a:extLst>
            </p:cNvPr>
            <p:cNvSpPr>
              <a:spLocks/>
            </p:cNvSpPr>
            <p:nvPr userDrawn="1"/>
          </p:nvSpPr>
          <p:spPr bwMode="ltGray">
            <a:xfrm rot="9832527" flipV="1">
              <a:off x="2173" y="1238"/>
              <a:ext cx="393" cy="2300"/>
            </a:xfrm>
            <a:custGeom>
              <a:avLst/>
              <a:gdLst>
                <a:gd name="T0" fmla="*/ 0 w 149"/>
                <a:gd name="T1" fmla="*/ 0 h 704"/>
                <a:gd name="T2" fmla="*/ 293 w 149"/>
                <a:gd name="T3" fmla="*/ 693 h 704"/>
                <a:gd name="T4" fmla="*/ 773 w 149"/>
                <a:gd name="T5" fmla="*/ 1601 h 704"/>
                <a:gd name="T6" fmla="*/ 1356 w 149"/>
                <a:gd name="T7" fmla="*/ 2721 h 704"/>
                <a:gd name="T8" fmla="*/ 1983 w 149"/>
                <a:gd name="T9" fmla="*/ 4214 h 704"/>
                <a:gd name="T10" fmla="*/ 2812 w 149"/>
                <a:gd name="T11" fmla="*/ 6031 h 704"/>
                <a:gd name="T12" fmla="*/ 3542 w 149"/>
                <a:gd name="T13" fmla="*/ 7985 h 704"/>
                <a:gd name="T14" fmla="*/ 4257 w 149"/>
                <a:gd name="T15" fmla="*/ 10259 h 704"/>
                <a:gd name="T16" fmla="*/ 4843 w 149"/>
                <a:gd name="T17" fmla="*/ 12872 h 704"/>
                <a:gd name="T18" fmla="*/ 5412 w 149"/>
                <a:gd name="T19" fmla="*/ 15626 h 704"/>
                <a:gd name="T20" fmla="*/ 5816 w 149"/>
                <a:gd name="T21" fmla="*/ 18795 h 704"/>
                <a:gd name="T22" fmla="*/ 5998 w 149"/>
                <a:gd name="T23" fmla="*/ 22317 h 704"/>
                <a:gd name="T24" fmla="*/ 6095 w 149"/>
                <a:gd name="T25" fmla="*/ 25980 h 704"/>
                <a:gd name="T26" fmla="*/ 5816 w 149"/>
                <a:gd name="T27" fmla="*/ 30089 h 704"/>
                <a:gd name="T28" fmla="*/ 5267 w 149"/>
                <a:gd name="T29" fmla="*/ 34422 h 704"/>
                <a:gd name="T30" fmla="*/ 4460 w 149"/>
                <a:gd name="T31" fmla="*/ 38946 h 704"/>
                <a:gd name="T32" fmla="*/ 3250 w 149"/>
                <a:gd name="T33" fmla="*/ 43974 h 704"/>
                <a:gd name="T34" fmla="*/ 1891 w 149"/>
                <a:gd name="T35" fmla="*/ 49653 h 704"/>
                <a:gd name="T36" fmla="*/ 1008 w 149"/>
                <a:gd name="T37" fmla="*/ 54926 h 704"/>
                <a:gd name="T38" fmla="*/ 480 w 149"/>
                <a:gd name="T39" fmla="*/ 59803 h 704"/>
                <a:gd name="T40" fmla="*/ 293 w 149"/>
                <a:gd name="T41" fmla="*/ 64478 h 704"/>
                <a:gd name="T42" fmla="*/ 293 w 149"/>
                <a:gd name="T43" fmla="*/ 68941 h 704"/>
                <a:gd name="T44" fmla="*/ 382 w 149"/>
                <a:gd name="T45" fmla="*/ 73018 h 704"/>
                <a:gd name="T46" fmla="*/ 586 w 149"/>
                <a:gd name="T47" fmla="*/ 76678 h 704"/>
                <a:gd name="T48" fmla="*/ 680 w 149"/>
                <a:gd name="T49" fmla="*/ 80203 h 704"/>
                <a:gd name="T50" fmla="*/ 1983 w 149"/>
                <a:gd name="T51" fmla="*/ 78386 h 704"/>
                <a:gd name="T52" fmla="*/ 1891 w 149"/>
                <a:gd name="T53" fmla="*/ 77478 h 704"/>
                <a:gd name="T54" fmla="*/ 1746 w 149"/>
                <a:gd name="T55" fmla="*/ 74832 h 704"/>
                <a:gd name="T56" fmla="*/ 1593 w 149"/>
                <a:gd name="T57" fmla="*/ 70862 h 704"/>
                <a:gd name="T58" fmla="*/ 1691 w 149"/>
                <a:gd name="T59" fmla="*/ 65524 h 704"/>
                <a:gd name="T60" fmla="*/ 1983 w 149"/>
                <a:gd name="T61" fmla="*/ 59143 h 704"/>
                <a:gd name="T62" fmla="*/ 2812 w 149"/>
                <a:gd name="T63" fmla="*/ 51851 h 704"/>
                <a:gd name="T64" fmla="*/ 4167 w 149"/>
                <a:gd name="T65" fmla="*/ 43974 h 704"/>
                <a:gd name="T66" fmla="*/ 6241 w 149"/>
                <a:gd name="T67" fmla="*/ 35670 h 704"/>
                <a:gd name="T68" fmla="*/ 6916 w 149"/>
                <a:gd name="T69" fmla="*/ 31808 h 704"/>
                <a:gd name="T70" fmla="*/ 7214 w 149"/>
                <a:gd name="T71" fmla="*/ 26780 h 704"/>
                <a:gd name="T72" fmla="*/ 6971 w 149"/>
                <a:gd name="T73" fmla="*/ 20952 h 704"/>
                <a:gd name="T74" fmla="*/ 6351 w 149"/>
                <a:gd name="T75" fmla="*/ 15273 h 704"/>
                <a:gd name="T76" fmla="*/ 5267 w 149"/>
                <a:gd name="T77" fmla="*/ 9690 h 704"/>
                <a:gd name="T78" fmla="*/ 3925 w 149"/>
                <a:gd name="T79" fmla="*/ 5018 h 704"/>
                <a:gd name="T80" fmla="*/ 2129 w 149"/>
                <a:gd name="T81" fmla="*/ 160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8551CD49-79B4-468F-8D9A-1E9BCC398F49}"/>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0943" name="Rectangle 47"/>
          <p:cNvSpPr>
            <a:spLocks noGrp="1" noChangeArrowheads="1"/>
          </p:cNvSpPr>
          <p:nvPr>
            <p:ph type="ctrTitle"/>
          </p:nvPr>
        </p:nvSpPr>
        <p:spPr>
          <a:xfrm>
            <a:off x="2455863" y="596900"/>
            <a:ext cx="6192837" cy="3581400"/>
          </a:xfrm>
        </p:spPr>
        <p:txBody>
          <a:bodyPr/>
          <a:lstStyle>
            <a:lvl1pPr>
              <a:defRPr/>
            </a:lvl1pPr>
          </a:lstStyle>
          <a:p>
            <a:r>
              <a:rPr lang="en-US"/>
              <a:t>Click to edit Master title style</a:t>
            </a:r>
          </a:p>
        </p:txBody>
      </p:sp>
      <p:sp>
        <p:nvSpPr>
          <p:cNvPr id="80944" name="Rectangle 48"/>
          <p:cNvSpPr>
            <a:spLocks noGrp="1" noChangeArrowheads="1"/>
          </p:cNvSpPr>
          <p:nvPr>
            <p:ph type="subTitle" idx="1"/>
          </p:nvPr>
        </p:nvSpPr>
        <p:spPr>
          <a:xfrm>
            <a:off x="2489200" y="4279900"/>
            <a:ext cx="6146800" cy="1485900"/>
          </a:xfrm>
        </p:spPr>
        <p:txBody>
          <a:bodyPr/>
          <a:lstStyle>
            <a:lvl1pPr marL="0" indent="0" algn="ctr">
              <a:buFontTx/>
              <a:buNone/>
              <a:defRPr/>
            </a:lvl1pPr>
          </a:lstStyle>
          <a:p>
            <a:r>
              <a:rPr lang="en-US"/>
              <a:t>Click to edit Master subtitle style</a:t>
            </a:r>
          </a:p>
        </p:txBody>
      </p:sp>
      <p:sp>
        <p:nvSpPr>
          <p:cNvPr id="46" name="Rectangle 44">
            <a:extLst>
              <a:ext uri="{FF2B5EF4-FFF2-40B4-BE49-F238E27FC236}">
                <a16:creationId xmlns:a16="http://schemas.microsoft.com/office/drawing/2014/main" id="{B3F7D015-0E6E-4E69-98A9-D3C422E6BE2B}"/>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B74EF0DB-4758-4FF7-AF2F-74D6B188CB61}"/>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43D82B08-A42E-4A08-A1A0-7FB0E1827B14}"/>
              </a:ext>
            </a:extLst>
          </p:cNvPr>
          <p:cNvSpPr>
            <a:spLocks noGrp="1" noChangeArrowheads="1"/>
          </p:cNvSpPr>
          <p:nvPr>
            <p:ph type="sldNum" sz="quarter" idx="12"/>
          </p:nvPr>
        </p:nvSpPr>
        <p:spPr/>
        <p:txBody>
          <a:bodyPr/>
          <a:lstStyle>
            <a:lvl1pPr>
              <a:defRPr smtClean="0"/>
            </a:lvl1pPr>
          </a:lstStyle>
          <a:p>
            <a:pPr>
              <a:defRPr/>
            </a:pPr>
            <a:fld id="{B9C57218-E62C-48E1-8765-AD576A58D027}" type="slidenum">
              <a:rPr lang="en-US" altLang="en-US"/>
              <a:pPr>
                <a:defRPr/>
              </a:pPr>
              <a:t>‹#›</a:t>
            </a:fld>
            <a:endParaRPr lang="en-US" altLang="en-US"/>
          </a:p>
        </p:txBody>
      </p:sp>
    </p:spTree>
    <p:extLst>
      <p:ext uri="{BB962C8B-B14F-4D97-AF65-F5344CB8AC3E}">
        <p14:creationId xmlns:p14="http://schemas.microsoft.com/office/powerpoint/2010/main" val="238807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69535E93-A5C1-4149-99B7-0A1F8979B1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B6FA28-5DDE-4FE4-B0D9-177B237689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1422EF-C5BD-4FF1-9B26-949232CC82BE}"/>
              </a:ext>
            </a:extLst>
          </p:cNvPr>
          <p:cNvSpPr>
            <a:spLocks noGrp="1" noChangeArrowheads="1"/>
          </p:cNvSpPr>
          <p:nvPr>
            <p:ph type="sldNum" sz="quarter" idx="12"/>
          </p:nvPr>
        </p:nvSpPr>
        <p:spPr>
          <a:ln/>
        </p:spPr>
        <p:txBody>
          <a:bodyPr/>
          <a:lstStyle>
            <a:lvl1pPr>
              <a:defRPr/>
            </a:lvl1pPr>
          </a:lstStyle>
          <a:p>
            <a:pPr>
              <a:defRPr/>
            </a:pPr>
            <a:fld id="{777FA721-22DB-4BA0-A768-2666AA22EA58}" type="slidenum">
              <a:rPr lang="en-US" altLang="en-US"/>
              <a:pPr>
                <a:defRPr/>
              </a:pPr>
              <a:t>‹#›</a:t>
            </a:fld>
            <a:endParaRPr lang="en-US" altLang="en-US"/>
          </a:p>
        </p:txBody>
      </p:sp>
    </p:spTree>
    <p:extLst>
      <p:ext uri="{BB962C8B-B14F-4D97-AF65-F5344CB8AC3E}">
        <p14:creationId xmlns:p14="http://schemas.microsoft.com/office/powerpoint/2010/main" val="2145103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D7342468-6E90-405C-9A1E-58ECBF950B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D92819F2-64BD-4EC1-BD22-362D7748CA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91B4F7B1-E72E-4D69-96B2-F7B25C67F903}"/>
              </a:ext>
            </a:extLst>
          </p:cNvPr>
          <p:cNvSpPr>
            <a:spLocks noGrp="1" noChangeArrowheads="1"/>
          </p:cNvSpPr>
          <p:nvPr>
            <p:ph type="sldNum" sz="quarter" idx="12"/>
          </p:nvPr>
        </p:nvSpPr>
        <p:spPr>
          <a:ln/>
        </p:spPr>
        <p:txBody>
          <a:bodyPr/>
          <a:lstStyle>
            <a:lvl1pPr>
              <a:defRPr/>
            </a:lvl1pPr>
          </a:lstStyle>
          <a:p>
            <a:pPr>
              <a:defRPr/>
            </a:pPr>
            <a:fld id="{4855A2B6-9117-4919-A869-0C578B895FEA}" type="slidenum">
              <a:rPr lang="en-US" altLang="en-US"/>
              <a:pPr>
                <a:defRPr/>
              </a:pPr>
              <a:t>‹#›</a:t>
            </a:fld>
            <a:endParaRPr lang="en-US" altLang="en-US"/>
          </a:p>
        </p:txBody>
      </p:sp>
    </p:spTree>
    <p:extLst>
      <p:ext uri="{BB962C8B-B14F-4D97-AF65-F5344CB8AC3E}">
        <p14:creationId xmlns:p14="http://schemas.microsoft.com/office/powerpoint/2010/main" val="1683415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2B167107-EB75-457E-982F-7812EDD456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73719B1-BDE2-4F58-836A-C82CEA3AD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0CC61A7C-4990-428A-99FC-0E4D7E28FCEA}"/>
              </a:ext>
            </a:extLst>
          </p:cNvPr>
          <p:cNvSpPr>
            <a:spLocks noGrp="1" noChangeArrowheads="1"/>
          </p:cNvSpPr>
          <p:nvPr>
            <p:ph type="sldNum" sz="quarter" idx="12"/>
          </p:nvPr>
        </p:nvSpPr>
        <p:spPr>
          <a:ln/>
        </p:spPr>
        <p:txBody>
          <a:bodyPr/>
          <a:lstStyle>
            <a:lvl1pPr>
              <a:defRPr/>
            </a:lvl1pPr>
          </a:lstStyle>
          <a:p>
            <a:pPr>
              <a:defRPr/>
            </a:pPr>
            <a:fld id="{328511AB-6C3B-4FBB-97FD-317259B5851F}" type="slidenum">
              <a:rPr lang="en-US" altLang="en-US"/>
              <a:pPr>
                <a:defRPr/>
              </a:pPr>
              <a:t>‹#›</a:t>
            </a:fld>
            <a:endParaRPr lang="en-US" altLang="en-US"/>
          </a:p>
        </p:txBody>
      </p:sp>
    </p:spTree>
    <p:extLst>
      <p:ext uri="{BB962C8B-B14F-4D97-AF65-F5344CB8AC3E}">
        <p14:creationId xmlns:p14="http://schemas.microsoft.com/office/powerpoint/2010/main" val="2568257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852693B8-13B1-4AF5-9F2C-229D8218CD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284468FD-9E2C-4A29-BDC6-9128A11922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27011BB0-EF3B-4B4A-B802-24116A864211}"/>
              </a:ext>
            </a:extLst>
          </p:cNvPr>
          <p:cNvSpPr>
            <a:spLocks noGrp="1" noChangeArrowheads="1"/>
          </p:cNvSpPr>
          <p:nvPr>
            <p:ph type="sldNum" sz="quarter" idx="12"/>
          </p:nvPr>
        </p:nvSpPr>
        <p:spPr>
          <a:ln/>
        </p:spPr>
        <p:txBody>
          <a:bodyPr/>
          <a:lstStyle>
            <a:lvl1pPr>
              <a:defRPr/>
            </a:lvl1pPr>
          </a:lstStyle>
          <a:p>
            <a:pPr>
              <a:defRPr/>
            </a:pPr>
            <a:fld id="{368E0875-798C-4B72-BF4E-8D67E81F7205}" type="slidenum">
              <a:rPr lang="en-US" altLang="en-US"/>
              <a:pPr>
                <a:defRPr/>
              </a:pPr>
              <a:t>‹#›</a:t>
            </a:fld>
            <a:endParaRPr lang="en-US" altLang="en-US"/>
          </a:p>
        </p:txBody>
      </p:sp>
    </p:spTree>
    <p:extLst>
      <p:ext uri="{BB962C8B-B14F-4D97-AF65-F5344CB8AC3E}">
        <p14:creationId xmlns:p14="http://schemas.microsoft.com/office/powerpoint/2010/main" val="338778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7">
            <a:extLst>
              <a:ext uri="{FF2B5EF4-FFF2-40B4-BE49-F238E27FC236}">
                <a16:creationId xmlns:a16="http://schemas.microsoft.com/office/drawing/2014/main" id="{30DCE984-0604-4BC0-9334-8CB20751DE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95E4FE5F-987A-40CC-9D77-2354098CAF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96CCEF08-8B7F-4CFE-AFEE-D2CDF07A71BD}"/>
              </a:ext>
            </a:extLst>
          </p:cNvPr>
          <p:cNvSpPr>
            <a:spLocks noGrp="1" noChangeArrowheads="1"/>
          </p:cNvSpPr>
          <p:nvPr>
            <p:ph type="sldNum" sz="quarter" idx="12"/>
          </p:nvPr>
        </p:nvSpPr>
        <p:spPr>
          <a:ln/>
        </p:spPr>
        <p:txBody>
          <a:bodyPr/>
          <a:lstStyle>
            <a:lvl1pPr>
              <a:defRPr/>
            </a:lvl1pPr>
          </a:lstStyle>
          <a:p>
            <a:pPr>
              <a:defRPr/>
            </a:pPr>
            <a:fld id="{EB211222-5D80-453D-A17C-3479E0DCF33E}" type="slidenum">
              <a:rPr lang="en-US" altLang="en-US"/>
              <a:pPr>
                <a:defRPr/>
              </a:pPr>
              <a:t>‹#›</a:t>
            </a:fld>
            <a:endParaRPr lang="en-US" altLang="en-US"/>
          </a:p>
        </p:txBody>
      </p:sp>
    </p:spTree>
    <p:extLst>
      <p:ext uri="{BB962C8B-B14F-4D97-AF65-F5344CB8AC3E}">
        <p14:creationId xmlns:p14="http://schemas.microsoft.com/office/powerpoint/2010/main" val="2899149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7">
            <a:extLst>
              <a:ext uri="{FF2B5EF4-FFF2-40B4-BE49-F238E27FC236}">
                <a16:creationId xmlns:a16="http://schemas.microsoft.com/office/drawing/2014/main" id="{8AE6D5A2-311E-4C77-AD6B-289E45033FE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9898DA12-B80C-4FB5-8278-77FABE127D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104AF76D-1333-4523-820C-615996F15914}"/>
              </a:ext>
            </a:extLst>
          </p:cNvPr>
          <p:cNvSpPr>
            <a:spLocks noGrp="1" noChangeArrowheads="1"/>
          </p:cNvSpPr>
          <p:nvPr>
            <p:ph type="sldNum" sz="quarter" idx="12"/>
          </p:nvPr>
        </p:nvSpPr>
        <p:spPr>
          <a:ln/>
        </p:spPr>
        <p:txBody>
          <a:bodyPr/>
          <a:lstStyle>
            <a:lvl1pPr>
              <a:defRPr/>
            </a:lvl1pPr>
          </a:lstStyle>
          <a:p>
            <a:pPr>
              <a:defRPr/>
            </a:pPr>
            <a:fld id="{93350E46-CE00-4CD2-87BA-19D364C1DDB3}" type="slidenum">
              <a:rPr lang="en-US" altLang="en-US"/>
              <a:pPr>
                <a:defRPr/>
              </a:pPr>
              <a:t>‹#›</a:t>
            </a:fld>
            <a:endParaRPr lang="en-US" altLang="en-US"/>
          </a:p>
        </p:txBody>
      </p:sp>
    </p:spTree>
    <p:extLst>
      <p:ext uri="{BB962C8B-B14F-4D97-AF65-F5344CB8AC3E}">
        <p14:creationId xmlns:p14="http://schemas.microsoft.com/office/powerpoint/2010/main" val="203702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7">
            <a:extLst>
              <a:ext uri="{FF2B5EF4-FFF2-40B4-BE49-F238E27FC236}">
                <a16:creationId xmlns:a16="http://schemas.microsoft.com/office/drawing/2014/main" id="{9F1267D5-8CC8-4511-BF03-54BA98B045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9E31B461-C2C4-48A0-B0C3-907E725619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18A1E47D-5B0D-4D69-988E-57A8411B80A0}"/>
              </a:ext>
            </a:extLst>
          </p:cNvPr>
          <p:cNvSpPr>
            <a:spLocks noGrp="1" noChangeArrowheads="1"/>
          </p:cNvSpPr>
          <p:nvPr>
            <p:ph type="sldNum" sz="quarter" idx="12"/>
          </p:nvPr>
        </p:nvSpPr>
        <p:spPr>
          <a:ln/>
        </p:spPr>
        <p:txBody>
          <a:bodyPr/>
          <a:lstStyle>
            <a:lvl1pPr>
              <a:defRPr/>
            </a:lvl1pPr>
          </a:lstStyle>
          <a:p>
            <a:pPr>
              <a:defRPr/>
            </a:pPr>
            <a:fld id="{184CB57A-0499-47F8-9AFE-2EFEA450B57E}" type="slidenum">
              <a:rPr lang="en-US" altLang="en-US"/>
              <a:pPr>
                <a:defRPr/>
              </a:pPr>
              <a:t>‹#›</a:t>
            </a:fld>
            <a:endParaRPr lang="en-US" altLang="en-US"/>
          </a:p>
        </p:txBody>
      </p:sp>
    </p:spTree>
    <p:extLst>
      <p:ext uri="{BB962C8B-B14F-4D97-AF65-F5344CB8AC3E}">
        <p14:creationId xmlns:p14="http://schemas.microsoft.com/office/powerpoint/2010/main" val="789540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8800C1D2-7E13-408C-943A-AAC80A5D17E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1F60FF08-E1AD-4BBD-B965-F604DA792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C3513208-F1FC-4054-9588-204D6ACA5F45}"/>
              </a:ext>
            </a:extLst>
          </p:cNvPr>
          <p:cNvSpPr>
            <a:spLocks noGrp="1" noChangeArrowheads="1"/>
          </p:cNvSpPr>
          <p:nvPr>
            <p:ph type="sldNum" sz="quarter" idx="12"/>
          </p:nvPr>
        </p:nvSpPr>
        <p:spPr>
          <a:ln/>
        </p:spPr>
        <p:txBody>
          <a:bodyPr/>
          <a:lstStyle>
            <a:lvl1pPr>
              <a:defRPr/>
            </a:lvl1pPr>
          </a:lstStyle>
          <a:p>
            <a:pPr>
              <a:defRPr/>
            </a:pPr>
            <a:fld id="{A6FF490E-40A5-429A-8971-41941CE8DD6A}" type="slidenum">
              <a:rPr lang="en-US" altLang="en-US"/>
              <a:pPr>
                <a:defRPr/>
              </a:pPr>
              <a:t>‹#›</a:t>
            </a:fld>
            <a:endParaRPr lang="en-US" altLang="en-US"/>
          </a:p>
        </p:txBody>
      </p:sp>
    </p:spTree>
    <p:extLst>
      <p:ext uri="{BB962C8B-B14F-4D97-AF65-F5344CB8AC3E}">
        <p14:creationId xmlns:p14="http://schemas.microsoft.com/office/powerpoint/2010/main" val="2305550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D482643A-6E03-4C29-9F6F-EAB6E95B33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CC26D571-FB49-4305-A053-91D0A2A3EF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5E083432-4851-4D2A-853C-790A0809423C}"/>
              </a:ext>
            </a:extLst>
          </p:cNvPr>
          <p:cNvSpPr>
            <a:spLocks noGrp="1" noChangeArrowheads="1"/>
          </p:cNvSpPr>
          <p:nvPr>
            <p:ph type="sldNum" sz="quarter" idx="12"/>
          </p:nvPr>
        </p:nvSpPr>
        <p:spPr>
          <a:ln/>
        </p:spPr>
        <p:txBody>
          <a:bodyPr/>
          <a:lstStyle>
            <a:lvl1pPr>
              <a:defRPr/>
            </a:lvl1pPr>
          </a:lstStyle>
          <a:p>
            <a:pPr>
              <a:defRPr/>
            </a:pPr>
            <a:fld id="{C1FF3CA1-6332-4EBB-98D9-0877F9B10C35}" type="slidenum">
              <a:rPr lang="en-US" altLang="en-US"/>
              <a:pPr>
                <a:defRPr/>
              </a:pPr>
              <a:t>‹#›</a:t>
            </a:fld>
            <a:endParaRPr lang="en-US" altLang="en-US"/>
          </a:p>
        </p:txBody>
      </p:sp>
    </p:spTree>
    <p:extLst>
      <p:ext uri="{BB962C8B-B14F-4D97-AF65-F5344CB8AC3E}">
        <p14:creationId xmlns:p14="http://schemas.microsoft.com/office/powerpoint/2010/main" val="3223714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C96B1DC0-FF93-426F-B389-3B70A34BBD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F452662F-8DE1-4A03-8B7D-03A1ADA8C6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407119C2-9D2F-45B8-AB13-0F11DEA15DFA}"/>
              </a:ext>
            </a:extLst>
          </p:cNvPr>
          <p:cNvSpPr>
            <a:spLocks noGrp="1" noChangeArrowheads="1"/>
          </p:cNvSpPr>
          <p:nvPr>
            <p:ph type="sldNum" sz="quarter" idx="12"/>
          </p:nvPr>
        </p:nvSpPr>
        <p:spPr>
          <a:ln/>
        </p:spPr>
        <p:txBody>
          <a:bodyPr/>
          <a:lstStyle>
            <a:lvl1pPr>
              <a:defRPr/>
            </a:lvl1pPr>
          </a:lstStyle>
          <a:p>
            <a:pPr>
              <a:defRPr/>
            </a:pPr>
            <a:fld id="{32B1CC1B-E821-433E-B419-8249A5361E5D}" type="slidenum">
              <a:rPr lang="en-US" altLang="en-US"/>
              <a:pPr>
                <a:defRPr/>
              </a:pPr>
              <a:t>‹#›</a:t>
            </a:fld>
            <a:endParaRPr lang="en-US" altLang="en-US"/>
          </a:p>
        </p:txBody>
      </p:sp>
    </p:spTree>
    <p:extLst>
      <p:ext uri="{BB962C8B-B14F-4D97-AF65-F5344CB8AC3E}">
        <p14:creationId xmlns:p14="http://schemas.microsoft.com/office/powerpoint/2010/main" val="41421180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212A0877-A5AA-46AD-82CE-045DE12B5F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A7E4FCCE-5861-493D-BC19-A6E8B648E5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16B2C6A-558A-426C-9441-C368692ECE94}"/>
              </a:ext>
            </a:extLst>
          </p:cNvPr>
          <p:cNvSpPr>
            <a:spLocks noGrp="1" noChangeArrowheads="1"/>
          </p:cNvSpPr>
          <p:nvPr>
            <p:ph type="sldNum" sz="quarter" idx="12"/>
          </p:nvPr>
        </p:nvSpPr>
        <p:spPr>
          <a:ln/>
        </p:spPr>
        <p:txBody>
          <a:bodyPr/>
          <a:lstStyle>
            <a:lvl1pPr>
              <a:defRPr/>
            </a:lvl1pPr>
          </a:lstStyle>
          <a:p>
            <a:pPr>
              <a:defRPr/>
            </a:pPr>
            <a:fld id="{C0A01145-851B-465F-B3C4-71279561DA48}" type="slidenum">
              <a:rPr lang="en-US" altLang="en-US"/>
              <a:pPr>
                <a:defRPr/>
              </a:pPr>
              <a:t>‹#›</a:t>
            </a:fld>
            <a:endParaRPr lang="en-US" altLang="en-US"/>
          </a:p>
        </p:txBody>
      </p:sp>
    </p:spTree>
    <p:extLst>
      <p:ext uri="{BB962C8B-B14F-4D97-AF65-F5344CB8AC3E}">
        <p14:creationId xmlns:p14="http://schemas.microsoft.com/office/powerpoint/2010/main" val="86451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E20D7E96-B259-4269-AEAF-6441594B87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C9463C8-9486-4FCC-8995-831963F3E7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B598A03-3E6D-42BF-9A21-F94F46F30D4F}"/>
              </a:ext>
            </a:extLst>
          </p:cNvPr>
          <p:cNvSpPr>
            <a:spLocks noGrp="1" noChangeArrowheads="1"/>
          </p:cNvSpPr>
          <p:nvPr>
            <p:ph type="sldNum" sz="quarter" idx="12"/>
          </p:nvPr>
        </p:nvSpPr>
        <p:spPr>
          <a:ln/>
        </p:spPr>
        <p:txBody>
          <a:bodyPr/>
          <a:lstStyle>
            <a:lvl1pPr>
              <a:defRPr/>
            </a:lvl1pPr>
          </a:lstStyle>
          <a:p>
            <a:pPr>
              <a:defRPr/>
            </a:pPr>
            <a:fld id="{303D8AA9-2967-4121-B074-130918EC068E}" type="slidenum">
              <a:rPr lang="en-US" altLang="en-US"/>
              <a:pPr>
                <a:defRPr/>
              </a:pPr>
              <a:t>‹#›</a:t>
            </a:fld>
            <a:endParaRPr lang="en-US" altLang="en-US"/>
          </a:p>
        </p:txBody>
      </p:sp>
    </p:spTree>
    <p:extLst>
      <p:ext uri="{BB962C8B-B14F-4D97-AF65-F5344CB8AC3E}">
        <p14:creationId xmlns:p14="http://schemas.microsoft.com/office/powerpoint/2010/main" val="15189683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2D98416A-3EAC-4661-AD8B-C762093107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FA5944E1-03F4-450F-BB9D-7113CCCB17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1E8A72F3-80CA-4ECE-BCD0-84BE58DC3EFE}"/>
              </a:ext>
            </a:extLst>
          </p:cNvPr>
          <p:cNvSpPr>
            <a:spLocks noGrp="1" noChangeArrowheads="1"/>
          </p:cNvSpPr>
          <p:nvPr>
            <p:ph type="sldNum" sz="quarter" idx="12"/>
          </p:nvPr>
        </p:nvSpPr>
        <p:spPr>
          <a:ln/>
        </p:spPr>
        <p:txBody>
          <a:bodyPr/>
          <a:lstStyle>
            <a:lvl1pPr>
              <a:defRPr/>
            </a:lvl1pPr>
          </a:lstStyle>
          <a:p>
            <a:pPr>
              <a:defRPr/>
            </a:pPr>
            <a:fld id="{0B088025-79F5-45CE-99DA-FBC69F318588}" type="slidenum">
              <a:rPr lang="en-US" altLang="en-US"/>
              <a:pPr>
                <a:defRPr/>
              </a:pPr>
              <a:t>‹#›</a:t>
            </a:fld>
            <a:endParaRPr lang="en-US" altLang="en-US"/>
          </a:p>
        </p:txBody>
      </p:sp>
    </p:spTree>
    <p:extLst>
      <p:ext uri="{BB962C8B-B14F-4D97-AF65-F5344CB8AC3E}">
        <p14:creationId xmlns:p14="http://schemas.microsoft.com/office/powerpoint/2010/main" val="2503822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EB70E43-BFE3-4260-B596-E50FF6987D0C}"/>
              </a:ext>
            </a:extLst>
          </p:cNvPr>
          <p:cNvSpPr>
            <a:spLocks noGrp="1"/>
          </p:cNvSpPr>
          <p:nvPr>
            <p:ph type="dt" sz="half" idx="10"/>
          </p:nvPr>
        </p:nvSpPr>
        <p:spPr/>
        <p:txBody>
          <a:bodyPr/>
          <a:lstStyle>
            <a:lvl1pPr>
              <a:defRPr/>
            </a:lvl1pPr>
          </a:lstStyle>
          <a:p>
            <a:pPr>
              <a:defRPr/>
            </a:pPr>
            <a:fld id="{C6EC7FA2-42ED-4DF3-B37C-1FFB6A6C415F}"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27854E81-4F75-4860-B6C3-62129F07E48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2DEADCD-E01C-419B-953D-CBCF23391928}"/>
              </a:ext>
            </a:extLst>
          </p:cNvPr>
          <p:cNvSpPr>
            <a:spLocks noGrp="1"/>
          </p:cNvSpPr>
          <p:nvPr>
            <p:ph type="sldNum" sz="quarter" idx="12"/>
          </p:nvPr>
        </p:nvSpPr>
        <p:spPr/>
        <p:txBody>
          <a:bodyPr/>
          <a:lstStyle>
            <a:lvl1pPr>
              <a:defRPr/>
            </a:lvl1pPr>
          </a:lstStyle>
          <a:p>
            <a:pPr>
              <a:defRPr/>
            </a:pPr>
            <a:fld id="{0775C185-7AD8-46FA-999A-16FE1A5873E1}" type="slidenum">
              <a:rPr lang="zh-CN" altLang="en-US"/>
              <a:pPr>
                <a:defRPr/>
              </a:pPr>
              <a:t>‹#›</a:t>
            </a:fld>
            <a:endParaRPr lang="zh-CN" altLang="en-US"/>
          </a:p>
        </p:txBody>
      </p:sp>
    </p:spTree>
    <p:extLst>
      <p:ext uri="{BB962C8B-B14F-4D97-AF65-F5344CB8AC3E}">
        <p14:creationId xmlns:p14="http://schemas.microsoft.com/office/powerpoint/2010/main" val="399714002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4789BBB-9E1A-443E-9648-CD19CBCEABE8}"/>
              </a:ext>
            </a:extLst>
          </p:cNvPr>
          <p:cNvSpPr>
            <a:spLocks noGrp="1"/>
          </p:cNvSpPr>
          <p:nvPr>
            <p:ph type="dt" sz="half" idx="10"/>
          </p:nvPr>
        </p:nvSpPr>
        <p:spPr/>
        <p:txBody>
          <a:bodyPr/>
          <a:lstStyle>
            <a:lvl1pPr>
              <a:defRPr/>
            </a:lvl1pPr>
          </a:lstStyle>
          <a:p>
            <a:pPr>
              <a:defRPr/>
            </a:pPr>
            <a:fld id="{556303D3-62AC-40CA-8FE9-F2702D5F09C0}"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BCCE257D-26F5-4399-9938-1CCBBC7E743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F6E61A4-3623-47C9-A6D4-9CB087A961CC}"/>
              </a:ext>
            </a:extLst>
          </p:cNvPr>
          <p:cNvSpPr>
            <a:spLocks noGrp="1"/>
          </p:cNvSpPr>
          <p:nvPr>
            <p:ph type="sldNum" sz="quarter" idx="12"/>
          </p:nvPr>
        </p:nvSpPr>
        <p:spPr/>
        <p:txBody>
          <a:bodyPr/>
          <a:lstStyle>
            <a:lvl1pPr>
              <a:defRPr/>
            </a:lvl1pPr>
          </a:lstStyle>
          <a:p>
            <a:pPr>
              <a:defRPr/>
            </a:pPr>
            <a:fld id="{429DB480-0AAD-4288-AAE8-31829DB0FDC8}" type="slidenum">
              <a:rPr lang="zh-CN" altLang="en-US"/>
              <a:pPr>
                <a:defRPr/>
              </a:pPr>
              <a:t>‹#›</a:t>
            </a:fld>
            <a:endParaRPr lang="zh-CN" altLang="en-US"/>
          </a:p>
        </p:txBody>
      </p:sp>
    </p:spTree>
    <p:extLst>
      <p:ext uri="{BB962C8B-B14F-4D97-AF65-F5344CB8AC3E}">
        <p14:creationId xmlns:p14="http://schemas.microsoft.com/office/powerpoint/2010/main" val="3655700527"/>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F0480AF-53EE-4591-9532-A58C93B92F90}"/>
              </a:ext>
            </a:extLst>
          </p:cNvPr>
          <p:cNvSpPr>
            <a:spLocks noGrp="1"/>
          </p:cNvSpPr>
          <p:nvPr>
            <p:ph type="dt" sz="half" idx="10"/>
          </p:nvPr>
        </p:nvSpPr>
        <p:spPr/>
        <p:txBody>
          <a:bodyPr/>
          <a:lstStyle>
            <a:lvl1pPr>
              <a:defRPr/>
            </a:lvl1pPr>
          </a:lstStyle>
          <a:p>
            <a:pPr>
              <a:defRPr/>
            </a:pPr>
            <a:fld id="{3F13BF72-50B1-4BB3-A1F7-1C9A0EB7900C}"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DB29F803-41D9-42AF-A600-5183339E26F9}"/>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4534C99-E17D-4A02-BC8D-5E625FDA7003}"/>
              </a:ext>
            </a:extLst>
          </p:cNvPr>
          <p:cNvSpPr>
            <a:spLocks noGrp="1"/>
          </p:cNvSpPr>
          <p:nvPr>
            <p:ph type="sldNum" sz="quarter" idx="12"/>
          </p:nvPr>
        </p:nvSpPr>
        <p:spPr/>
        <p:txBody>
          <a:bodyPr/>
          <a:lstStyle>
            <a:lvl1pPr>
              <a:defRPr/>
            </a:lvl1pPr>
          </a:lstStyle>
          <a:p>
            <a:pPr>
              <a:defRPr/>
            </a:pPr>
            <a:fld id="{34F646C9-79FD-4F40-8C74-B96684345434}" type="slidenum">
              <a:rPr lang="zh-CN" altLang="en-US"/>
              <a:pPr>
                <a:defRPr/>
              </a:pPr>
              <a:t>‹#›</a:t>
            </a:fld>
            <a:endParaRPr lang="zh-CN" altLang="en-US"/>
          </a:p>
        </p:txBody>
      </p:sp>
    </p:spTree>
    <p:extLst>
      <p:ext uri="{BB962C8B-B14F-4D97-AF65-F5344CB8AC3E}">
        <p14:creationId xmlns:p14="http://schemas.microsoft.com/office/powerpoint/2010/main" val="2404875932"/>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77834F82-4478-4E63-A967-D0E52679F607}"/>
              </a:ext>
            </a:extLst>
          </p:cNvPr>
          <p:cNvSpPr>
            <a:spLocks noGrp="1"/>
          </p:cNvSpPr>
          <p:nvPr>
            <p:ph type="dt" sz="half" idx="10"/>
          </p:nvPr>
        </p:nvSpPr>
        <p:spPr/>
        <p:txBody>
          <a:bodyPr/>
          <a:lstStyle>
            <a:lvl1pPr>
              <a:defRPr/>
            </a:lvl1pPr>
          </a:lstStyle>
          <a:p>
            <a:pPr>
              <a:defRPr/>
            </a:pPr>
            <a:fld id="{047D7C00-CFA5-4233-80DD-012F5BBFECA2}" type="datetimeFigureOut">
              <a:rPr lang="zh-CN" altLang="en-US"/>
              <a:pPr>
                <a:defRPr/>
              </a:pPr>
              <a:t>2021/12/12</a:t>
            </a:fld>
            <a:endParaRPr lang="zh-CN" altLang="en-US"/>
          </a:p>
        </p:txBody>
      </p:sp>
      <p:sp>
        <p:nvSpPr>
          <p:cNvPr id="6" name="页脚占位符 4">
            <a:extLst>
              <a:ext uri="{FF2B5EF4-FFF2-40B4-BE49-F238E27FC236}">
                <a16:creationId xmlns:a16="http://schemas.microsoft.com/office/drawing/2014/main" id="{2F5AE0FF-9998-4192-B149-5045FAFB6AF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228F04B-7D23-47B3-AD1D-E86B40C6F277}"/>
              </a:ext>
            </a:extLst>
          </p:cNvPr>
          <p:cNvSpPr>
            <a:spLocks noGrp="1"/>
          </p:cNvSpPr>
          <p:nvPr>
            <p:ph type="sldNum" sz="quarter" idx="12"/>
          </p:nvPr>
        </p:nvSpPr>
        <p:spPr/>
        <p:txBody>
          <a:bodyPr/>
          <a:lstStyle>
            <a:lvl1pPr>
              <a:defRPr/>
            </a:lvl1pPr>
          </a:lstStyle>
          <a:p>
            <a:pPr>
              <a:defRPr/>
            </a:pPr>
            <a:fld id="{4C368046-2E57-4046-8EE5-BE3A0DC271D3}" type="slidenum">
              <a:rPr lang="zh-CN" altLang="en-US"/>
              <a:pPr>
                <a:defRPr/>
              </a:pPr>
              <a:t>‹#›</a:t>
            </a:fld>
            <a:endParaRPr lang="zh-CN" altLang="en-US"/>
          </a:p>
        </p:txBody>
      </p:sp>
    </p:spTree>
    <p:extLst>
      <p:ext uri="{BB962C8B-B14F-4D97-AF65-F5344CB8AC3E}">
        <p14:creationId xmlns:p14="http://schemas.microsoft.com/office/powerpoint/2010/main" val="1248699349"/>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27148C92-5790-4D8F-9445-8AB5BC1B1389}"/>
              </a:ext>
            </a:extLst>
          </p:cNvPr>
          <p:cNvSpPr>
            <a:spLocks noGrp="1"/>
          </p:cNvSpPr>
          <p:nvPr>
            <p:ph type="dt" sz="half" idx="10"/>
          </p:nvPr>
        </p:nvSpPr>
        <p:spPr/>
        <p:txBody>
          <a:bodyPr/>
          <a:lstStyle>
            <a:lvl1pPr>
              <a:defRPr/>
            </a:lvl1pPr>
          </a:lstStyle>
          <a:p>
            <a:pPr>
              <a:defRPr/>
            </a:pPr>
            <a:fld id="{DCA15686-D8A6-43AE-9E07-8651789578FB}" type="datetimeFigureOut">
              <a:rPr lang="zh-CN" altLang="en-US"/>
              <a:pPr>
                <a:defRPr/>
              </a:pPr>
              <a:t>2021/12/12</a:t>
            </a:fld>
            <a:endParaRPr lang="zh-CN" altLang="en-US"/>
          </a:p>
        </p:txBody>
      </p:sp>
      <p:sp>
        <p:nvSpPr>
          <p:cNvPr id="8" name="页脚占位符 4">
            <a:extLst>
              <a:ext uri="{FF2B5EF4-FFF2-40B4-BE49-F238E27FC236}">
                <a16:creationId xmlns:a16="http://schemas.microsoft.com/office/drawing/2014/main" id="{03D1AFCE-8461-48C4-BDA5-C098AEEBE112}"/>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E679086-B5C8-4A93-B84A-887F2431D68C}"/>
              </a:ext>
            </a:extLst>
          </p:cNvPr>
          <p:cNvSpPr>
            <a:spLocks noGrp="1"/>
          </p:cNvSpPr>
          <p:nvPr>
            <p:ph type="sldNum" sz="quarter" idx="12"/>
          </p:nvPr>
        </p:nvSpPr>
        <p:spPr/>
        <p:txBody>
          <a:bodyPr/>
          <a:lstStyle>
            <a:lvl1pPr>
              <a:defRPr/>
            </a:lvl1pPr>
          </a:lstStyle>
          <a:p>
            <a:pPr>
              <a:defRPr/>
            </a:pPr>
            <a:fld id="{91E63D61-1FBC-47C8-9962-06B1147C4C3A}" type="slidenum">
              <a:rPr lang="zh-CN" altLang="en-US"/>
              <a:pPr>
                <a:defRPr/>
              </a:pPr>
              <a:t>‹#›</a:t>
            </a:fld>
            <a:endParaRPr lang="zh-CN" altLang="en-US"/>
          </a:p>
        </p:txBody>
      </p:sp>
    </p:spTree>
    <p:extLst>
      <p:ext uri="{BB962C8B-B14F-4D97-AF65-F5344CB8AC3E}">
        <p14:creationId xmlns:p14="http://schemas.microsoft.com/office/powerpoint/2010/main" val="510521996"/>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7111566-C576-461F-BC61-D84EA1CE0956}"/>
              </a:ext>
            </a:extLst>
          </p:cNvPr>
          <p:cNvSpPr>
            <a:spLocks noGrp="1"/>
          </p:cNvSpPr>
          <p:nvPr>
            <p:ph type="dt" sz="half" idx="10"/>
          </p:nvPr>
        </p:nvSpPr>
        <p:spPr/>
        <p:txBody>
          <a:bodyPr/>
          <a:lstStyle>
            <a:lvl1pPr>
              <a:defRPr/>
            </a:lvl1pPr>
          </a:lstStyle>
          <a:p>
            <a:pPr>
              <a:defRPr/>
            </a:pPr>
            <a:fld id="{524A384C-32AA-4CAA-AD7A-4C7E4C753FFC}" type="datetimeFigureOut">
              <a:rPr lang="zh-CN" altLang="en-US"/>
              <a:pPr>
                <a:defRPr/>
              </a:pPr>
              <a:t>2021/12/12</a:t>
            </a:fld>
            <a:endParaRPr lang="zh-CN" altLang="en-US"/>
          </a:p>
        </p:txBody>
      </p:sp>
      <p:sp>
        <p:nvSpPr>
          <p:cNvPr id="4" name="页脚占位符 4">
            <a:extLst>
              <a:ext uri="{FF2B5EF4-FFF2-40B4-BE49-F238E27FC236}">
                <a16:creationId xmlns:a16="http://schemas.microsoft.com/office/drawing/2014/main" id="{9A0314DA-F100-4461-B3A3-9F2D01CBE419}"/>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ADB5CEDA-387E-4EBA-86B0-60639B29DDA9}"/>
              </a:ext>
            </a:extLst>
          </p:cNvPr>
          <p:cNvSpPr>
            <a:spLocks noGrp="1"/>
          </p:cNvSpPr>
          <p:nvPr>
            <p:ph type="sldNum" sz="quarter" idx="12"/>
          </p:nvPr>
        </p:nvSpPr>
        <p:spPr/>
        <p:txBody>
          <a:bodyPr/>
          <a:lstStyle>
            <a:lvl1pPr>
              <a:defRPr/>
            </a:lvl1pPr>
          </a:lstStyle>
          <a:p>
            <a:pPr>
              <a:defRPr/>
            </a:pPr>
            <a:fld id="{F260E5F4-341F-42EE-AEC4-AFF2ECAA5FBE}" type="slidenum">
              <a:rPr lang="zh-CN" altLang="en-US"/>
              <a:pPr>
                <a:defRPr/>
              </a:pPr>
              <a:t>‹#›</a:t>
            </a:fld>
            <a:endParaRPr lang="zh-CN" altLang="en-US"/>
          </a:p>
        </p:txBody>
      </p:sp>
    </p:spTree>
    <p:extLst>
      <p:ext uri="{BB962C8B-B14F-4D97-AF65-F5344CB8AC3E}">
        <p14:creationId xmlns:p14="http://schemas.microsoft.com/office/powerpoint/2010/main" val="3681770858"/>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80F1DFD-A437-44FA-8307-F4326A2568C1}"/>
              </a:ext>
            </a:extLst>
          </p:cNvPr>
          <p:cNvSpPr>
            <a:spLocks noGrp="1"/>
          </p:cNvSpPr>
          <p:nvPr>
            <p:ph type="dt" sz="half" idx="10"/>
          </p:nvPr>
        </p:nvSpPr>
        <p:spPr/>
        <p:txBody>
          <a:bodyPr/>
          <a:lstStyle>
            <a:lvl1pPr>
              <a:defRPr/>
            </a:lvl1pPr>
          </a:lstStyle>
          <a:p>
            <a:pPr>
              <a:defRPr/>
            </a:pPr>
            <a:fld id="{BD96EFAE-45ED-4265-B8BD-A7C79F7494D8}" type="datetimeFigureOut">
              <a:rPr lang="zh-CN" altLang="en-US"/>
              <a:pPr>
                <a:defRPr/>
              </a:pPr>
              <a:t>2021/12/12</a:t>
            </a:fld>
            <a:endParaRPr lang="zh-CN" altLang="en-US"/>
          </a:p>
        </p:txBody>
      </p:sp>
      <p:sp>
        <p:nvSpPr>
          <p:cNvPr id="3" name="页脚占位符 4">
            <a:extLst>
              <a:ext uri="{FF2B5EF4-FFF2-40B4-BE49-F238E27FC236}">
                <a16:creationId xmlns:a16="http://schemas.microsoft.com/office/drawing/2014/main" id="{1FFF931A-336D-43AD-BF72-66FB5169D87D}"/>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A15BAA1E-E387-4D84-858B-2E890A5B6538}"/>
              </a:ext>
            </a:extLst>
          </p:cNvPr>
          <p:cNvSpPr>
            <a:spLocks noGrp="1"/>
          </p:cNvSpPr>
          <p:nvPr>
            <p:ph type="sldNum" sz="quarter" idx="12"/>
          </p:nvPr>
        </p:nvSpPr>
        <p:spPr/>
        <p:txBody>
          <a:bodyPr/>
          <a:lstStyle>
            <a:lvl1pPr>
              <a:defRPr/>
            </a:lvl1pPr>
          </a:lstStyle>
          <a:p>
            <a:pPr>
              <a:defRPr/>
            </a:pPr>
            <a:fld id="{C261175C-9352-4389-AA32-C6FADFE4B086}" type="slidenum">
              <a:rPr lang="zh-CN" altLang="en-US"/>
              <a:pPr>
                <a:defRPr/>
              </a:pPr>
              <a:t>‹#›</a:t>
            </a:fld>
            <a:endParaRPr lang="zh-CN" altLang="en-US"/>
          </a:p>
        </p:txBody>
      </p:sp>
    </p:spTree>
    <p:extLst>
      <p:ext uri="{BB962C8B-B14F-4D97-AF65-F5344CB8AC3E}">
        <p14:creationId xmlns:p14="http://schemas.microsoft.com/office/powerpoint/2010/main" val="830685061"/>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78DAE5-58FA-4338-BEDF-D06B19617519}"/>
              </a:ext>
            </a:extLst>
          </p:cNvPr>
          <p:cNvSpPr>
            <a:spLocks noGrp="1"/>
          </p:cNvSpPr>
          <p:nvPr>
            <p:ph type="dt" sz="half" idx="10"/>
          </p:nvPr>
        </p:nvSpPr>
        <p:spPr/>
        <p:txBody>
          <a:bodyPr/>
          <a:lstStyle>
            <a:lvl1pPr>
              <a:defRPr/>
            </a:lvl1pPr>
          </a:lstStyle>
          <a:p>
            <a:pPr>
              <a:defRPr/>
            </a:pPr>
            <a:fld id="{2E01C694-BD70-48B5-B658-7C1A9DD777DE}" type="datetimeFigureOut">
              <a:rPr lang="zh-CN" altLang="en-US"/>
              <a:pPr>
                <a:defRPr/>
              </a:pPr>
              <a:t>2021/12/12</a:t>
            </a:fld>
            <a:endParaRPr lang="zh-CN" altLang="en-US"/>
          </a:p>
        </p:txBody>
      </p:sp>
      <p:sp>
        <p:nvSpPr>
          <p:cNvPr id="6" name="页脚占位符 4">
            <a:extLst>
              <a:ext uri="{FF2B5EF4-FFF2-40B4-BE49-F238E27FC236}">
                <a16:creationId xmlns:a16="http://schemas.microsoft.com/office/drawing/2014/main" id="{3B7C0712-CD24-444E-94C8-6E2253A0D05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D56B8B0-E334-47D3-94A3-10F845510457}"/>
              </a:ext>
            </a:extLst>
          </p:cNvPr>
          <p:cNvSpPr>
            <a:spLocks noGrp="1"/>
          </p:cNvSpPr>
          <p:nvPr>
            <p:ph type="sldNum" sz="quarter" idx="12"/>
          </p:nvPr>
        </p:nvSpPr>
        <p:spPr/>
        <p:txBody>
          <a:bodyPr/>
          <a:lstStyle>
            <a:lvl1pPr>
              <a:defRPr/>
            </a:lvl1pPr>
          </a:lstStyle>
          <a:p>
            <a:pPr>
              <a:defRPr/>
            </a:pPr>
            <a:fld id="{70B8832A-6644-413E-95EB-95D3A6E34824}" type="slidenum">
              <a:rPr lang="zh-CN" altLang="en-US"/>
              <a:pPr>
                <a:defRPr/>
              </a:pPr>
              <a:t>‹#›</a:t>
            </a:fld>
            <a:endParaRPr lang="zh-CN" altLang="en-US"/>
          </a:p>
        </p:txBody>
      </p:sp>
    </p:spTree>
    <p:extLst>
      <p:ext uri="{BB962C8B-B14F-4D97-AF65-F5344CB8AC3E}">
        <p14:creationId xmlns:p14="http://schemas.microsoft.com/office/powerpoint/2010/main" val="2053268866"/>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B1A16E8-E211-4E75-B3C3-3BE3069FCF1E}"/>
              </a:ext>
            </a:extLst>
          </p:cNvPr>
          <p:cNvSpPr>
            <a:spLocks noGrp="1"/>
          </p:cNvSpPr>
          <p:nvPr>
            <p:ph type="dt" sz="half" idx="10"/>
          </p:nvPr>
        </p:nvSpPr>
        <p:spPr/>
        <p:txBody>
          <a:bodyPr/>
          <a:lstStyle>
            <a:lvl1pPr>
              <a:defRPr/>
            </a:lvl1pPr>
          </a:lstStyle>
          <a:p>
            <a:pPr>
              <a:defRPr/>
            </a:pPr>
            <a:fld id="{06A59EBA-CC37-453C-A66A-D29C4A4FE88C}" type="datetimeFigureOut">
              <a:rPr lang="zh-CN" altLang="en-US"/>
              <a:pPr>
                <a:defRPr/>
              </a:pPr>
              <a:t>2021/12/12</a:t>
            </a:fld>
            <a:endParaRPr lang="zh-CN" altLang="en-US"/>
          </a:p>
        </p:txBody>
      </p:sp>
      <p:sp>
        <p:nvSpPr>
          <p:cNvPr id="6" name="页脚占位符 4">
            <a:extLst>
              <a:ext uri="{FF2B5EF4-FFF2-40B4-BE49-F238E27FC236}">
                <a16:creationId xmlns:a16="http://schemas.microsoft.com/office/drawing/2014/main" id="{F341BBAC-6217-4596-83E5-9624CFD60CB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04AC36B-4EC4-4CC5-A841-AD2D0DC78EF2}"/>
              </a:ext>
            </a:extLst>
          </p:cNvPr>
          <p:cNvSpPr>
            <a:spLocks noGrp="1"/>
          </p:cNvSpPr>
          <p:nvPr>
            <p:ph type="sldNum" sz="quarter" idx="12"/>
          </p:nvPr>
        </p:nvSpPr>
        <p:spPr/>
        <p:txBody>
          <a:bodyPr/>
          <a:lstStyle>
            <a:lvl1pPr>
              <a:defRPr/>
            </a:lvl1pPr>
          </a:lstStyle>
          <a:p>
            <a:pPr>
              <a:defRPr/>
            </a:pPr>
            <a:fld id="{3533AC3F-9380-4DCB-926F-EF170A11139F}" type="slidenum">
              <a:rPr lang="zh-CN" altLang="en-US"/>
              <a:pPr>
                <a:defRPr/>
              </a:pPr>
              <a:t>‹#›</a:t>
            </a:fld>
            <a:endParaRPr lang="zh-CN" altLang="en-US"/>
          </a:p>
        </p:txBody>
      </p:sp>
    </p:spTree>
    <p:extLst>
      <p:ext uri="{BB962C8B-B14F-4D97-AF65-F5344CB8AC3E}">
        <p14:creationId xmlns:p14="http://schemas.microsoft.com/office/powerpoint/2010/main" val="141098733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C4757214-6D99-40D3-8147-6B6CF934781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B4BD75A-0DA8-4CDD-9B13-F183A5AEDF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7765C31-D62E-411F-8EBA-29058982CA19}"/>
              </a:ext>
            </a:extLst>
          </p:cNvPr>
          <p:cNvSpPr>
            <a:spLocks noGrp="1" noChangeArrowheads="1"/>
          </p:cNvSpPr>
          <p:nvPr>
            <p:ph type="sldNum" sz="quarter" idx="12"/>
          </p:nvPr>
        </p:nvSpPr>
        <p:spPr>
          <a:ln/>
        </p:spPr>
        <p:txBody>
          <a:bodyPr/>
          <a:lstStyle>
            <a:lvl1pPr>
              <a:defRPr/>
            </a:lvl1pPr>
          </a:lstStyle>
          <a:p>
            <a:pPr>
              <a:defRPr/>
            </a:pPr>
            <a:fld id="{28133B11-2E33-4E89-B7F4-846357C4CC71}" type="slidenum">
              <a:rPr lang="en-US" altLang="en-US"/>
              <a:pPr>
                <a:defRPr/>
              </a:pPr>
              <a:t>‹#›</a:t>
            </a:fld>
            <a:endParaRPr lang="en-US" altLang="en-US"/>
          </a:p>
        </p:txBody>
      </p:sp>
    </p:spTree>
    <p:extLst>
      <p:ext uri="{BB962C8B-B14F-4D97-AF65-F5344CB8AC3E}">
        <p14:creationId xmlns:p14="http://schemas.microsoft.com/office/powerpoint/2010/main" val="5299317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7C60D6-0FDA-4F98-BB36-0CBFA8A63497}"/>
              </a:ext>
            </a:extLst>
          </p:cNvPr>
          <p:cNvSpPr>
            <a:spLocks noGrp="1"/>
          </p:cNvSpPr>
          <p:nvPr>
            <p:ph type="dt" sz="half" idx="10"/>
          </p:nvPr>
        </p:nvSpPr>
        <p:spPr/>
        <p:txBody>
          <a:bodyPr/>
          <a:lstStyle>
            <a:lvl1pPr>
              <a:defRPr/>
            </a:lvl1pPr>
          </a:lstStyle>
          <a:p>
            <a:pPr>
              <a:defRPr/>
            </a:pPr>
            <a:fld id="{286A68B2-AC1A-4306-9713-684230FD1C1E}"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176A5A32-C25B-4275-AE90-14A3A6E602F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6190DB7-4EA4-4D57-8690-B9B7EDF4423F}"/>
              </a:ext>
            </a:extLst>
          </p:cNvPr>
          <p:cNvSpPr>
            <a:spLocks noGrp="1"/>
          </p:cNvSpPr>
          <p:nvPr>
            <p:ph type="sldNum" sz="quarter" idx="12"/>
          </p:nvPr>
        </p:nvSpPr>
        <p:spPr/>
        <p:txBody>
          <a:bodyPr/>
          <a:lstStyle>
            <a:lvl1pPr>
              <a:defRPr/>
            </a:lvl1pPr>
          </a:lstStyle>
          <a:p>
            <a:pPr>
              <a:defRPr/>
            </a:pPr>
            <a:fld id="{660F6290-9FF5-4E0D-9FC2-8D63D7E0984F}" type="slidenum">
              <a:rPr lang="zh-CN" altLang="en-US"/>
              <a:pPr>
                <a:defRPr/>
              </a:pPr>
              <a:t>‹#›</a:t>
            </a:fld>
            <a:endParaRPr lang="zh-CN" altLang="en-US"/>
          </a:p>
        </p:txBody>
      </p:sp>
    </p:spTree>
    <p:extLst>
      <p:ext uri="{BB962C8B-B14F-4D97-AF65-F5344CB8AC3E}">
        <p14:creationId xmlns:p14="http://schemas.microsoft.com/office/powerpoint/2010/main" val="306087577"/>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414A4CF-31F7-43B6-BA37-F7F62ECB1E0A}"/>
              </a:ext>
            </a:extLst>
          </p:cNvPr>
          <p:cNvSpPr>
            <a:spLocks noGrp="1"/>
          </p:cNvSpPr>
          <p:nvPr>
            <p:ph type="dt" sz="half" idx="10"/>
          </p:nvPr>
        </p:nvSpPr>
        <p:spPr/>
        <p:txBody>
          <a:bodyPr/>
          <a:lstStyle>
            <a:lvl1pPr>
              <a:defRPr/>
            </a:lvl1pPr>
          </a:lstStyle>
          <a:p>
            <a:pPr>
              <a:defRPr/>
            </a:pPr>
            <a:fld id="{8F7D4C30-55E2-4F89-99EA-22FA3DB5C0E9}"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C24B8DAF-1ABB-4FA7-B5C0-6E22D226EFA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CA2E907-03D6-4D86-A2E2-2983296FB00A}"/>
              </a:ext>
            </a:extLst>
          </p:cNvPr>
          <p:cNvSpPr>
            <a:spLocks noGrp="1"/>
          </p:cNvSpPr>
          <p:nvPr>
            <p:ph type="sldNum" sz="quarter" idx="12"/>
          </p:nvPr>
        </p:nvSpPr>
        <p:spPr/>
        <p:txBody>
          <a:bodyPr/>
          <a:lstStyle>
            <a:lvl1pPr>
              <a:defRPr/>
            </a:lvl1pPr>
          </a:lstStyle>
          <a:p>
            <a:pPr>
              <a:defRPr/>
            </a:pPr>
            <a:fld id="{6D6C1D87-0BE4-4999-A0CF-6E2DB8DA589A}" type="slidenum">
              <a:rPr lang="zh-CN" altLang="en-US"/>
              <a:pPr>
                <a:defRPr/>
              </a:pPr>
              <a:t>‹#›</a:t>
            </a:fld>
            <a:endParaRPr lang="zh-CN" altLang="en-US"/>
          </a:p>
        </p:txBody>
      </p:sp>
    </p:spTree>
    <p:extLst>
      <p:ext uri="{BB962C8B-B14F-4D97-AF65-F5344CB8AC3E}">
        <p14:creationId xmlns:p14="http://schemas.microsoft.com/office/powerpoint/2010/main" val="1268099867"/>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C6B1168-C798-4990-BE39-886EA1037A05}"/>
              </a:ext>
            </a:extLst>
          </p:cNvPr>
          <p:cNvGrpSpPr>
            <a:grpSpLocks/>
          </p:cNvGrpSpPr>
          <p:nvPr/>
        </p:nvGrpSpPr>
        <p:grpSpPr bwMode="auto">
          <a:xfrm>
            <a:off x="0" y="0"/>
            <a:ext cx="8805863" cy="6858000"/>
            <a:chOff x="0" y="0"/>
            <a:chExt cx="5547" cy="4320"/>
          </a:xfrm>
        </p:grpSpPr>
        <p:grpSp>
          <p:nvGrpSpPr>
            <p:cNvPr id="5" name="Group 3">
              <a:extLst>
                <a:ext uri="{FF2B5EF4-FFF2-40B4-BE49-F238E27FC236}">
                  <a16:creationId xmlns:a16="http://schemas.microsoft.com/office/drawing/2014/main" id="{61346916-32D1-4EA5-9D4E-6A4F3FAC6F45}"/>
                </a:ext>
              </a:extLst>
            </p:cNvPr>
            <p:cNvGrpSpPr>
              <a:grpSpLocks/>
            </p:cNvGrpSpPr>
            <p:nvPr userDrawn="1"/>
          </p:nvGrpSpPr>
          <p:grpSpPr bwMode="auto">
            <a:xfrm rot="-215207">
              <a:off x="3690" y="234"/>
              <a:ext cx="1857" cy="3625"/>
              <a:chOff x="3010" y="778"/>
              <a:chExt cx="1857" cy="3625"/>
            </a:xfrm>
          </p:grpSpPr>
          <p:sp>
            <p:nvSpPr>
              <p:cNvPr id="39" name="Freeform 4">
                <a:extLst>
                  <a:ext uri="{FF2B5EF4-FFF2-40B4-BE49-F238E27FC236}">
                    <a16:creationId xmlns:a16="http://schemas.microsoft.com/office/drawing/2014/main" id="{FAE6DD1F-993E-4B54-BD63-77C3EB815189}"/>
                  </a:ext>
                </a:extLst>
              </p:cNvPr>
              <p:cNvSpPr>
                <a:spLocks/>
              </p:cNvSpPr>
              <p:nvPr userDrawn="1"/>
            </p:nvSpPr>
            <p:spPr bwMode="ltGray">
              <a:xfrm rot="12185230" flipV="1">
                <a:off x="3534" y="778"/>
                <a:ext cx="1333" cy="1485"/>
              </a:xfrm>
              <a:custGeom>
                <a:avLst/>
                <a:gdLst>
                  <a:gd name="T0" fmla="*/ 14191471 w 596"/>
                  <a:gd name="T1" fmla="*/ 308069703 h 666"/>
                  <a:gd name="T2" fmla="*/ 5080528 w 596"/>
                  <a:gd name="T3" fmla="*/ 283731373 h 666"/>
                  <a:gd name="T4" fmla="*/ 0 w 596"/>
                  <a:gd name="T5" fmla="*/ 240418615 h 666"/>
                  <a:gd name="T6" fmla="*/ 3535850 w 596"/>
                  <a:gd name="T7" fmla="*/ 184859117 h 666"/>
                  <a:gd name="T8" fmla="*/ 21934971 w 596"/>
                  <a:gd name="T9" fmla="*/ 125767040 h 666"/>
                  <a:gd name="T10" fmla="*/ 60275272 w 596"/>
                  <a:gd name="T11" fmla="*/ 69829862 h 666"/>
                  <a:gd name="T12" fmla="*/ 124602891 w 596"/>
                  <a:gd name="T13" fmla="*/ 25765038 h 666"/>
                  <a:gd name="T14" fmla="*/ 216449022 w 596"/>
                  <a:gd name="T15" fmla="*/ 1509783 h 666"/>
                  <a:gd name="T16" fmla="*/ 333251427 w 596"/>
                  <a:gd name="T17" fmla="*/ 7506180 h 666"/>
                  <a:gd name="T18" fmla="*/ 424566512 w 596"/>
                  <a:gd name="T19" fmla="*/ 56772344 h 666"/>
                  <a:gd name="T20" fmla="*/ 485749042 w 596"/>
                  <a:gd name="T21" fmla="*/ 137482288 h 666"/>
                  <a:gd name="T22" fmla="*/ 518378313 w 596"/>
                  <a:gd name="T23" fmla="*/ 236216961 h 666"/>
                  <a:gd name="T24" fmla="*/ 521812295 w 596"/>
                  <a:gd name="T25" fmla="*/ 340499282 h 666"/>
                  <a:gd name="T26" fmla="*/ 496397679 w 596"/>
                  <a:gd name="T27" fmla="*/ 437102372 h 666"/>
                  <a:gd name="T28" fmla="*/ 444538864 w 596"/>
                  <a:gd name="T29" fmla="*/ 511752711 h 666"/>
                  <a:gd name="T30" fmla="*/ 365841600 w 596"/>
                  <a:gd name="T31" fmla="*/ 551753991 h 666"/>
                  <a:gd name="T32" fmla="*/ 341107583 w 596"/>
                  <a:gd name="T33" fmla="*/ 548224500 h 666"/>
                  <a:gd name="T34" fmla="*/ 386557867 w 596"/>
                  <a:gd name="T35" fmla="*/ 513642505 h 666"/>
                  <a:gd name="T36" fmla="*/ 422603983 w 596"/>
                  <a:gd name="T37" fmla="*/ 452821228 h 666"/>
                  <a:gd name="T38" fmla="*/ 446121314 w 596"/>
                  <a:gd name="T39" fmla="*/ 377676043 h 666"/>
                  <a:gd name="T40" fmla="*/ 455898916 w 596"/>
                  <a:gd name="T41" fmla="*/ 295676794 h 666"/>
                  <a:gd name="T42" fmla="*/ 450822215 w 596"/>
                  <a:gd name="T43" fmla="*/ 214675473 h 666"/>
                  <a:gd name="T44" fmla="*/ 425414658 w 596"/>
                  <a:gd name="T45" fmla="*/ 144823561 h 666"/>
                  <a:gd name="T46" fmla="*/ 379501338 w 596"/>
                  <a:gd name="T47" fmla="*/ 93233642 h 666"/>
                  <a:gd name="T48" fmla="*/ 299221353 w 596"/>
                  <a:gd name="T49" fmla="*/ 62236103 h 666"/>
                  <a:gd name="T50" fmla="*/ 215621119 w 596"/>
                  <a:gd name="T51" fmla="*/ 50742762 h 666"/>
                  <a:gd name="T52" fmla="*/ 152513218 w 596"/>
                  <a:gd name="T53" fmla="*/ 58926071 h 666"/>
                  <a:gd name="T54" fmla="*/ 106213894 w 596"/>
                  <a:gd name="T55" fmla="*/ 84012165 h 666"/>
                  <a:gd name="T56" fmla="*/ 73588815 w 596"/>
                  <a:gd name="T57" fmla="*/ 123877246 h 666"/>
                  <a:gd name="T58" fmla="*/ 49756795 w 596"/>
                  <a:gd name="T59" fmla="*/ 171253429 h 666"/>
                  <a:gd name="T60" fmla="*/ 34857706 w 596"/>
                  <a:gd name="T61" fmla="*/ 226148757 h 666"/>
                  <a:gd name="T62" fmla="*/ 24706238 w 596"/>
                  <a:gd name="T63" fmla="*/ 28225475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AF771734-9241-473B-B37B-F0995A051458}"/>
                  </a:ext>
                </a:extLst>
              </p:cNvPr>
              <p:cNvSpPr>
                <a:spLocks/>
              </p:cNvSpPr>
              <p:nvPr userDrawn="1"/>
            </p:nvSpPr>
            <p:spPr bwMode="ltGray">
              <a:xfrm rot="12185230" flipV="1">
                <a:off x="4029" y="1802"/>
                <a:ext cx="571" cy="531"/>
              </a:xfrm>
              <a:custGeom>
                <a:avLst/>
                <a:gdLst>
                  <a:gd name="T0" fmla="*/ 0 w 257"/>
                  <a:gd name="T1" fmla="*/ 0 h 237"/>
                  <a:gd name="T2" fmla="*/ 0 w 257"/>
                  <a:gd name="T3" fmla="*/ 22481406 h 237"/>
                  <a:gd name="T4" fmla="*/ 2573892 w 257"/>
                  <a:gd name="T5" fmla="*/ 45136696 h 237"/>
                  <a:gd name="T6" fmla="*/ 4557678 w 257"/>
                  <a:gd name="T7" fmla="*/ 67654013 h 237"/>
                  <a:gd name="T8" fmla="*/ 8420817 w 257"/>
                  <a:gd name="T9" fmla="*/ 88757988 h 237"/>
                  <a:gd name="T10" fmla="*/ 14151484 w 257"/>
                  <a:gd name="T11" fmla="*/ 107625020 h 237"/>
                  <a:gd name="T12" fmla="*/ 21054176 w 257"/>
                  <a:gd name="T13" fmla="*/ 127389291 h 237"/>
                  <a:gd name="T14" fmla="*/ 29630261 w 257"/>
                  <a:gd name="T15" fmla="*/ 145628110 h 237"/>
                  <a:gd name="T16" fmla="*/ 39862805 w 257"/>
                  <a:gd name="T17" fmla="*/ 160889731 h 237"/>
                  <a:gd name="T18" fmla="*/ 52495187 w 257"/>
                  <a:gd name="T19" fmla="*/ 175425271 h 237"/>
                  <a:gd name="T20" fmla="*/ 67277962 w 257"/>
                  <a:gd name="T21" fmla="*/ 187885625 h 237"/>
                  <a:gd name="T22" fmla="*/ 83135389 w 257"/>
                  <a:gd name="T23" fmla="*/ 197999863 h 237"/>
                  <a:gd name="T24" fmla="*/ 102641567 w 257"/>
                  <a:gd name="T25" fmla="*/ 206031838 h 237"/>
                  <a:gd name="T26" fmla="*/ 123765265 w 257"/>
                  <a:gd name="T27" fmla="*/ 211260604 h 237"/>
                  <a:gd name="T28" fmla="*/ 147425064 w 257"/>
                  <a:gd name="T29" fmla="*/ 214148639 h 237"/>
                  <a:gd name="T30" fmla="*/ 172340429 w 257"/>
                  <a:gd name="T31" fmla="*/ 213280989 h 237"/>
                  <a:gd name="T32" fmla="*/ 201334551 w 257"/>
                  <a:gd name="T33" fmla="*/ 209647630 h 237"/>
                  <a:gd name="T34" fmla="*/ 175493348 w 257"/>
                  <a:gd name="T35" fmla="*/ 205134907 h 237"/>
                  <a:gd name="T36" fmla="*/ 152632977 w 257"/>
                  <a:gd name="T37" fmla="*/ 198862834 h 237"/>
                  <a:gd name="T38" fmla="*/ 133285204 w 257"/>
                  <a:gd name="T39" fmla="*/ 191484941 h 237"/>
                  <a:gd name="T40" fmla="*/ 115983024 w 257"/>
                  <a:gd name="T41" fmla="*/ 184274648 h 237"/>
                  <a:gd name="T42" fmla="*/ 100137656 w 257"/>
                  <a:gd name="T43" fmla="*/ 174240256 h 237"/>
                  <a:gd name="T44" fmla="*/ 87797078 w 257"/>
                  <a:gd name="T45" fmla="*/ 164527363 h 237"/>
                  <a:gd name="T46" fmla="*/ 76123507 w 257"/>
                  <a:gd name="T47" fmla="*/ 152761714 h 237"/>
                  <a:gd name="T48" fmla="*/ 65832214 w 257"/>
                  <a:gd name="T49" fmla="*/ 139852434 h 237"/>
                  <a:gd name="T50" fmla="*/ 56355474 w 257"/>
                  <a:gd name="T51" fmla="*/ 127389291 h 237"/>
                  <a:gd name="T52" fmla="*/ 47937510 w 257"/>
                  <a:gd name="T53" fmla="*/ 112853703 h 237"/>
                  <a:gd name="T54" fmla="*/ 40917827 w 257"/>
                  <a:gd name="T55" fmla="*/ 96793924 h 237"/>
                  <a:gd name="T56" fmla="*/ 33787096 w 257"/>
                  <a:gd name="T57" fmla="*/ 79367331 h 237"/>
                  <a:gd name="T58" fmla="*/ 25712254 w 257"/>
                  <a:gd name="T59" fmla="*/ 62420013 h 237"/>
                  <a:gd name="T60" fmla="*/ 17941753 w 257"/>
                  <a:gd name="T61" fmla="*/ 42336845 h 237"/>
                  <a:gd name="T62" fmla="*/ 9476223 w 257"/>
                  <a:gd name="T63" fmla="*/ 2176177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4CD56DCE-F25F-45B4-8071-4B2B4C92D9B0}"/>
                  </a:ext>
                </a:extLst>
              </p:cNvPr>
              <p:cNvSpPr>
                <a:spLocks/>
              </p:cNvSpPr>
              <p:nvPr userDrawn="1"/>
            </p:nvSpPr>
            <p:spPr bwMode="ltGray">
              <a:xfrm rot="12185230" flipV="1">
                <a:off x="3639" y="2167"/>
                <a:ext cx="277" cy="249"/>
              </a:xfrm>
              <a:custGeom>
                <a:avLst/>
                <a:gdLst>
                  <a:gd name="T0" fmla="*/ 66118486 w 124"/>
                  <a:gd name="T1" fmla="*/ 0 h 110"/>
                  <a:gd name="T2" fmla="*/ 106550592 w 124"/>
                  <a:gd name="T3" fmla="*/ 115950239 h 110"/>
                  <a:gd name="T4" fmla="*/ 103107332 w 124"/>
                  <a:gd name="T5" fmla="*/ 115006502 h 110"/>
                  <a:gd name="T6" fmla="*/ 91922349 w 124"/>
                  <a:gd name="T7" fmla="*/ 113160372 h 110"/>
                  <a:gd name="T8" fmla="*/ 76578377 w 124"/>
                  <a:gd name="T9" fmla="*/ 108780155 h 110"/>
                  <a:gd name="T10" fmla="*/ 58571862 w 124"/>
                  <a:gd name="T11" fmla="*/ 106482915 h 110"/>
                  <a:gd name="T12" fmla="*/ 38909683 w 124"/>
                  <a:gd name="T13" fmla="*/ 104533605 h 110"/>
                  <a:gd name="T14" fmla="*/ 21497224 w 124"/>
                  <a:gd name="T15" fmla="*/ 105635751 h 110"/>
                  <a:gd name="T16" fmla="*/ 7797251 w 124"/>
                  <a:gd name="T17" fmla="*/ 109811325 h 110"/>
                  <a:gd name="T18" fmla="*/ 0 w 124"/>
                  <a:gd name="T19" fmla="*/ 118444440 h 110"/>
                  <a:gd name="T20" fmla="*/ 3490466 w 124"/>
                  <a:gd name="T21" fmla="*/ 105635751 h 110"/>
                  <a:gd name="T22" fmla="*/ 6869607 w 124"/>
                  <a:gd name="T23" fmla="*/ 95550196 h 110"/>
                  <a:gd name="T24" fmla="*/ 13804114 w 124"/>
                  <a:gd name="T25" fmla="*/ 88379567 h 110"/>
                  <a:gd name="T26" fmla="*/ 21497224 w 124"/>
                  <a:gd name="T27" fmla="*/ 81703612 h 110"/>
                  <a:gd name="T28" fmla="*/ 30836610 w 124"/>
                  <a:gd name="T29" fmla="*/ 77432992 h 110"/>
                  <a:gd name="T30" fmla="*/ 40459797 w 124"/>
                  <a:gd name="T31" fmla="*/ 76420194 h 110"/>
                  <a:gd name="T32" fmla="*/ 50772885 w 124"/>
                  <a:gd name="T33" fmla="*/ 76420194 h 110"/>
                  <a:gd name="T34" fmla="*/ 61950134 w 124"/>
                  <a:gd name="T35" fmla="*/ 79767080 h 110"/>
                  <a:gd name="T36" fmla="*/ 62649642 w 124"/>
                  <a:gd name="T37" fmla="*/ 76420194 h 110"/>
                  <a:gd name="T38" fmla="*/ 59883522 w 124"/>
                  <a:gd name="T39" fmla="*/ 60272453 h 110"/>
                  <a:gd name="T40" fmla="*/ 57643620 w 124"/>
                  <a:gd name="T41" fmla="*/ 40890726 h 110"/>
                  <a:gd name="T42" fmla="*/ 55777696 w 124"/>
                  <a:gd name="T43" fmla="*/ 32359669 h 110"/>
                  <a:gd name="T44" fmla="*/ 54263406 w 124"/>
                  <a:gd name="T45" fmla="*/ 32359669 h 110"/>
                  <a:gd name="T46" fmla="*/ 52335507 w 124"/>
                  <a:gd name="T47" fmla="*/ 31258183 h 110"/>
                  <a:gd name="T48" fmla="*/ 50772885 w 124"/>
                  <a:gd name="T49" fmla="*/ 28107611 h 110"/>
                  <a:gd name="T50" fmla="*/ 48846153 w 124"/>
                  <a:gd name="T51" fmla="*/ 24741493 h 110"/>
                  <a:gd name="T52" fmla="*/ 48846153 w 124"/>
                  <a:gd name="T53" fmla="*/ 20400584 h 110"/>
                  <a:gd name="T54" fmla="*/ 50772885 w 124"/>
                  <a:gd name="T55" fmla="*/ 15111679 h 110"/>
                  <a:gd name="T56" fmla="*/ 56467978 w 124"/>
                  <a:gd name="T57" fmla="*/ 8651788 h 110"/>
                  <a:gd name="T58" fmla="*/ 6611848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40DFD9E2-F37F-4E3A-8876-54B2902A216E}"/>
                  </a:ext>
                </a:extLst>
              </p:cNvPr>
              <p:cNvSpPr>
                <a:spLocks/>
              </p:cNvSpPr>
              <p:nvPr userDrawn="1"/>
            </p:nvSpPr>
            <p:spPr bwMode="ltGray">
              <a:xfrm rot="12185230" flipV="1">
                <a:off x="3979" y="977"/>
                <a:ext cx="245" cy="347"/>
              </a:xfrm>
              <a:custGeom>
                <a:avLst/>
                <a:gdLst>
                  <a:gd name="T0" fmla="*/ 0 w 109"/>
                  <a:gd name="T1" fmla="*/ 0 h 156"/>
                  <a:gd name="T2" fmla="*/ 4706322 w 109"/>
                  <a:gd name="T3" fmla="*/ 646579 h 156"/>
                  <a:gd name="T4" fmla="*/ 16965063 w 109"/>
                  <a:gd name="T5" fmla="*/ 3845825 h 156"/>
                  <a:gd name="T6" fmla="*/ 35291821 w 109"/>
                  <a:gd name="T7" fmla="*/ 9655286 h 156"/>
                  <a:gd name="T8" fmla="*/ 55096301 w 109"/>
                  <a:gd name="T9" fmla="*/ 19028268 h 156"/>
                  <a:gd name="T10" fmla="*/ 74197893 w 109"/>
                  <a:gd name="T11" fmla="*/ 35208377 h 156"/>
                  <a:gd name="T12" fmla="*/ 91725283 w 109"/>
                  <a:gd name="T13" fmla="*/ 56687608 h 156"/>
                  <a:gd name="T14" fmla="*/ 102332985 w 109"/>
                  <a:gd name="T15" fmla="*/ 86250253 h 156"/>
                  <a:gd name="T16" fmla="*/ 104015863 w 109"/>
                  <a:gd name="T17" fmla="*/ 124629074 h 156"/>
                  <a:gd name="T18" fmla="*/ 100055885 w 109"/>
                  <a:gd name="T19" fmla="*/ 124629074 h 156"/>
                  <a:gd name="T20" fmla="*/ 94600874 w 109"/>
                  <a:gd name="T21" fmla="*/ 124629074 h 156"/>
                  <a:gd name="T22" fmla="*/ 88735997 w 109"/>
                  <a:gd name="T23" fmla="*/ 124629074 h 156"/>
                  <a:gd name="T24" fmla="*/ 83245965 w 109"/>
                  <a:gd name="T25" fmla="*/ 123193023 h 156"/>
                  <a:gd name="T26" fmla="*/ 77226025 w 109"/>
                  <a:gd name="T27" fmla="*/ 122078893 h 156"/>
                  <a:gd name="T28" fmla="*/ 70425466 w 109"/>
                  <a:gd name="T29" fmla="*/ 119994164 h 156"/>
                  <a:gd name="T30" fmla="*/ 62828463 w 109"/>
                  <a:gd name="T31" fmla="*/ 115917461 h 156"/>
                  <a:gd name="T32" fmla="*/ 55096301 w 109"/>
                  <a:gd name="T33" fmla="*/ 110923757 h 156"/>
                  <a:gd name="T34" fmla="*/ 50419258 w 109"/>
                  <a:gd name="T35" fmla="*/ 100616389 h 156"/>
                  <a:gd name="T36" fmla="*/ 50419258 w 109"/>
                  <a:gd name="T37" fmla="*/ 88625784 h 156"/>
                  <a:gd name="T38" fmla="*/ 53444176 w 109"/>
                  <a:gd name="T39" fmla="*/ 76892106 h 156"/>
                  <a:gd name="T40" fmla="*/ 56443511 w 109"/>
                  <a:gd name="T41" fmla="*/ 63964957 h 156"/>
                  <a:gd name="T42" fmla="*/ 53444176 w 109"/>
                  <a:gd name="T43" fmla="*/ 49571584 h 156"/>
                  <a:gd name="T44" fmla="*/ 45864551 w 109"/>
                  <a:gd name="T45" fmla="*/ 34568209 h 156"/>
                  <a:gd name="T46" fmla="*/ 29630419 w 109"/>
                  <a:gd name="T47" fmla="*/ 1820297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3F6A0060-8E3A-4DC1-9EE7-08D253E842A6}"/>
                  </a:ext>
                </a:extLst>
              </p:cNvPr>
              <p:cNvSpPr>
                <a:spLocks/>
              </p:cNvSpPr>
              <p:nvPr userDrawn="1"/>
            </p:nvSpPr>
            <p:spPr bwMode="ltGray">
              <a:xfrm rot="12185230" flipV="1">
                <a:off x="3845" y="2207"/>
                <a:ext cx="103" cy="209"/>
              </a:xfrm>
              <a:custGeom>
                <a:avLst/>
                <a:gdLst>
                  <a:gd name="T0" fmla="*/ 27637788 w 46"/>
                  <a:gd name="T1" fmla="*/ 0 h 94"/>
                  <a:gd name="T2" fmla="*/ 17998439 w 46"/>
                  <a:gd name="T3" fmla="*/ 30026772 h 94"/>
                  <a:gd name="T4" fmla="*/ 13550080 w 46"/>
                  <a:gd name="T5" fmla="*/ 49285322 h 94"/>
                  <a:gd name="T6" fmla="*/ 9960176 w 46"/>
                  <a:gd name="T7" fmla="*/ 62704511 h 94"/>
                  <a:gd name="T8" fmla="*/ 0 w 46"/>
                  <a:gd name="T9" fmla="*/ 74612457 h 94"/>
                  <a:gd name="T10" fmla="*/ 10676194 w 46"/>
                  <a:gd name="T11" fmla="*/ 69899572 h 94"/>
                  <a:gd name="T12" fmla="*/ 20699012 w 46"/>
                  <a:gd name="T13" fmla="*/ 63504443 h 94"/>
                  <a:gd name="T14" fmla="*/ 28737139 w 46"/>
                  <a:gd name="T15" fmla="*/ 54558267 h 94"/>
                  <a:gd name="T16" fmla="*/ 35992477 w 46"/>
                  <a:gd name="T17" fmla="*/ 45228180 h 94"/>
                  <a:gd name="T18" fmla="*/ 40300853 w 46"/>
                  <a:gd name="T19" fmla="*/ 34990469 h 94"/>
                  <a:gd name="T20" fmla="*/ 41185331 w 46"/>
                  <a:gd name="T21" fmla="*/ 23876831 h 94"/>
                  <a:gd name="T22" fmla="*/ 37417412 w 46"/>
                  <a:gd name="T23" fmla="*/ 11677697 h 94"/>
                  <a:gd name="T24" fmla="*/ 2763778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9FF6454B-648A-4FEA-82ED-E83B38CBC42B}"/>
                  </a:ext>
                </a:extLst>
              </p:cNvPr>
              <p:cNvSpPr>
                <a:spLocks/>
              </p:cNvSpPr>
              <p:nvPr userDrawn="1"/>
            </p:nvSpPr>
            <p:spPr bwMode="ltGray">
              <a:xfrm rot="12185230" flipV="1">
                <a:off x="3895" y="1325"/>
                <a:ext cx="120" cy="90"/>
              </a:xfrm>
              <a:custGeom>
                <a:avLst/>
                <a:gdLst>
                  <a:gd name="T0" fmla="*/ 0 w 54"/>
                  <a:gd name="T1" fmla="*/ 0 h 40"/>
                  <a:gd name="T2" fmla="*/ 639858 w 54"/>
                  <a:gd name="T3" fmla="*/ 944683 h 40"/>
                  <a:gd name="T4" fmla="*/ 4581520 w 54"/>
                  <a:gd name="T5" fmla="*/ 3069398 h 40"/>
                  <a:gd name="T6" fmla="*/ 10181156 w 54"/>
                  <a:gd name="T7" fmla="*/ 7847984 h 40"/>
                  <a:gd name="T8" fmla="*/ 16531402 w 54"/>
                  <a:gd name="T9" fmla="*/ 11665004 h 40"/>
                  <a:gd name="T10" fmla="*/ 22624791 w 54"/>
                  <a:gd name="T11" fmla="*/ 14731704 h 40"/>
                  <a:gd name="T12" fmla="*/ 29773127 w 54"/>
                  <a:gd name="T13" fmla="*/ 16549814 h 40"/>
                  <a:gd name="T14" fmla="*/ 36096009 w 54"/>
                  <a:gd name="T15" fmla="*/ 17657964 h 40"/>
                  <a:gd name="T16" fmla="*/ 42477960 w 54"/>
                  <a:gd name="T17" fmla="*/ 15538829 h 40"/>
                  <a:gd name="T18" fmla="*/ 41664969 w 54"/>
                  <a:gd name="T19" fmla="*/ 24211195 h 40"/>
                  <a:gd name="T20" fmla="*/ 39315204 w 54"/>
                  <a:gd name="T21" fmla="*/ 32052663 h 40"/>
                  <a:gd name="T22" fmla="*/ 34675369 w 54"/>
                  <a:gd name="T23" fmla="*/ 37237082 h 40"/>
                  <a:gd name="T24" fmla="*/ 28951200 w 54"/>
                  <a:gd name="T25" fmla="*/ 38934923 h 40"/>
                  <a:gd name="T26" fmla="*/ 21987862 w 54"/>
                  <a:gd name="T27" fmla="*/ 38030508 h 40"/>
                  <a:gd name="T28" fmla="*/ 14822453 w 54"/>
                  <a:gd name="T29" fmla="*/ 31094892 h 40"/>
                  <a:gd name="T30" fmla="*/ 7806562 w 54"/>
                  <a:gd name="T31" fmla="*/ 1936374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B6DCFF35-A87E-48FF-A282-A68383EB0FAC}"/>
                  </a:ext>
                </a:extLst>
              </p:cNvPr>
              <p:cNvSpPr>
                <a:spLocks/>
              </p:cNvSpPr>
              <p:nvPr userDrawn="1"/>
            </p:nvSpPr>
            <p:spPr bwMode="ltGray">
              <a:xfrm rot="12185230" flipV="1">
                <a:off x="3010" y="2344"/>
                <a:ext cx="330" cy="2059"/>
              </a:xfrm>
              <a:custGeom>
                <a:avLst/>
                <a:gdLst>
                  <a:gd name="T0" fmla="*/ 0 w 149"/>
                  <a:gd name="T1" fmla="*/ 0 h 704"/>
                  <a:gd name="T2" fmla="*/ 4370726 w 149"/>
                  <a:gd name="T3" fmla="*/ 519022954 h 704"/>
                  <a:gd name="T4" fmla="*/ 11809918 w 149"/>
                  <a:gd name="T5" fmla="*/ 1176838905 h 704"/>
                  <a:gd name="T6" fmla="*/ 20698118 w 149"/>
                  <a:gd name="T7" fmla="*/ 2010895270 h 704"/>
                  <a:gd name="T8" fmla="*/ 30546908 w 149"/>
                  <a:gd name="T9" fmla="*/ 2147483646 h 704"/>
                  <a:gd name="T10" fmla="*/ 42849127 w 149"/>
                  <a:gd name="T11" fmla="*/ 2147483646 h 704"/>
                  <a:gd name="T12" fmla="*/ 54327318 w 149"/>
                  <a:gd name="T13" fmla="*/ 2147483646 h 704"/>
                  <a:gd name="T14" fmla="*/ 65396341 w 149"/>
                  <a:gd name="T15" fmla="*/ 2147483646 h 704"/>
                  <a:gd name="T16" fmla="*/ 74006072 w 149"/>
                  <a:gd name="T17" fmla="*/ 2147483646 h 704"/>
                  <a:gd name="T18" fmla="*/ 83076167 w 149"/>
                  <a:gd name="T19" fmla="*/ 2147483646 h 704"/>
                  <a:gd name="T20" fmla="*/ 89093444 w 149"/>
                  <a:gd name="T21" fmla="*/ 2147483646 h 704"/>
                  <a:gd name="T22" fmla="*/ 92183848 w 149"/>
                  <a:gd name="T23" fmla="*/ 2147483646 h 704"/>
                  <a:gd name="T24" fmla="*/ 93535001 w 149"/>
                  <a:gd name="T25" fmla="*/ 2147483646 h 704"/>
                  <a:gd name="T26" fmla="*/ 89093444 w 149"/>
                  <a:gd name="T27" fmla="*/ 2147483646 h 704"/>
                  <a:gd name="T28" fmla="*/ 80829970 w 149"/>
                  <a:gd name="T29" fmla="*/ 2147483646 h 704"/>
                  <a:gd name="T30" fmla="*/ 68388666 w 149"/>
                  <a:gd name="T31" fmla="*/ 2147483646 h 704"/>
                  <a:gd name="T32" fmla="*/ 49605011 w 149"/>
                  <a:gd name="T33" fmla="*/ 2147483646 h 704"/>
                  <a:gd name="T34" fmla="*/ 28748825 w 149"/>
                  <a:gd name="T35" fmla="*/ 2147483646 h 704"/>
                  <a:gd name="T36" fmla="*/ 15697356 w 149"/>
                  <a:gd name="T37" fmla="*/ 2147483646 h 704"/>
                  <a:gd name="T38" fmla="*/ 7440282 w 149"/>
                  <a:gd name="T39" fmla="*/ 2147483646 h 704"/>
                  <a:gd name="T40" fmla="*/ 4370726 w 149"/>
                  <a:gd name="T41" fmla="*/ 2147483646 h 704"/>
                  <a:gd name="T42" fmla="*/ 4370726 w 149"/>
                  <a:gd name="T43" fmla="*/ 2147483646 h 704"/>
                  <a:gd name="T44" fmla="*/ 6073457 w 149"/>
                  <a:gd name="T45" fmla="*/ 2147483646 h 704"/>
                  <a:gd name="T46" fmla="*/ 9095905 w 149"/>
                  <a:gd name="T47" fmla="*/ 2147483646 h 704"/>
                  <a:gd name="T48" fmla="*/ 10458838 w 149"/>
                  <a:gd name="T49" fmla="*/ 2147483646 h 704"/>
                  <a:gd name="T50" fmla="*/ 30546908 w 149"/>
                  <a:gd name="T51" fmla="*/ 2147483646 h 704"/>
                  <a:gd name="T52" fmla="*/ 28748825 w 149"/>
                  <a:gd name="T53" fmla="*/ 2147483646 h 704"/>
                  <a:gd name="T54" fmla="*/ 26773458 w 149"/>
                  <a:gd name="T55" fmla="*/ 2147483646 h 704"/>
                  <a:gd name="T56" fmla="*/ 24529607 w 149"/>
                  <a:gd name="T57" fmla="*/ 2147483646 h 704"/>
                  <a:gd name="T58" fmla="*/ 26156194 w 149"/>
                  <a:gd name="T59" fmla="*/ 2147483646 h 704"/>
                  <a:gd name="T60" fmla="*/ 30546908 w 149"/>
                  <a:gd name="T61" fmla="*/ 2147483646 h 704"/>
                  <a:gd name="T62" fmla="*/ 42849127 w 149"/>
                  <a:gd name="T63" fmla="*/ 2147483646 h 704"/>
                  <a:gd name="T64" fmla="*/ 63671894 w 149"/>
                  <a:gd name="T65" fmla="*/ 2147483646 h 704"/>
                  <a:gd name="T66" fmla="*/ 95792843 w 149"/>
                  <a:gd name="T67" fmla="*/ 2147483646 h 704"/>
                  <a:gd name="T68" fmla="*/ 106251464 w 149"/>
                  <a:gd name="T69" fmla="*/ 2147483646 h 704"/>
                  <a:gd name="T70" fmla="*/ 110630609 w 149"/>
                  <a:gd name="T71" fmla="*/ 2147483646 h 704"/>
                  <a:gd name="T72" fmla="*/ 106995399 w 149"/>
                  <a:gd name="T73" fmla="*/ 2147483646 h 704"/>
                  <a:gd name="T74" fmla="*/ 97144587 w 149"/>
                  <a:gd name="T75" fmla="*/ 2147483646 h 704"/>
                  <a:gd name="T76" fmla="*/ 80829970 w 149"/>
                  <a:gd name="T77" fmla="*/ 2147483646 h 704"/>
                  <a:gd name="T78" fmla="*/ 59912291 w 149"/>
                  <a:gd name="T79" fmla="*/ 2147483646 h 704"/>
                  <a:gd name="T80" fmla="*/ 32509385 w 149"/>
                  <a:gd name="T81" fmla="*/ 1176838905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DB5DC625-3EF0-4656-B35C-C3D5990608E2}"/>
                </a:ext>
              </a:extLst>
            </p:cNvPr>
            <p:cNvSpPr>
              <a:spLocks/>
            </p:cNvSpPr>
            <p:nvPr userDrawn="1"/>
          </p:nvSpPr>
          <p:spPr bwMode="ltGray">
            <a:xfrm rot="373331" flipH="1">
              <a:off x="22" y="1957"/>
              <a:ext cx="323" cy="649"/>
            </a:xfrm>
            <a:custGeom>
              <a:avLst/>
              <a:gdLst>
                <a:gd name="T0" fmla="*/ 640606831 w 128"/>
                <a:gd name="T1" fmla="*/ 0 h 217"/>
                <a:gd name="T2" fmla="*/ 716668733 w 128"/>
                <a:gd name="T3" fmla="*/ 1108844195 h 217"/>
                <a:gd name="T4" fmla="*/ 784142666 w 128"/>
                <a:gd name="T5" fmla="*/ 2147483646 h 217"/>
                <a:gd name="T6" fmla="*/ 837591833 w 128"/>
                <a:gd name="T7" fmla="*/ 2147483646 h 217"/>
                <a:gd name="T8" fmla="*/ 873281960 w 128"/>
                <a:gd name="T9" fmla="*/ 2147483646 h 217"/>
                <a:gd name="T10" fmla="*/ 865543968 w 128"/>
                <a:gd name="T11" fmla="*/ 2147483646 h 217"/>
                <a:gd name="T12" fmla="*/ 791672523 w 128"/>
                <a:gd name="T13" fmla="*/ 2147483646 h 217"/>
                <a:gd name="T14" fmla="*/ 640606831 w 128"/>
                <a:gd name="T15" fmla="*/ 2147483646 h 217"/>
                <a:gd name="T16" fmla="*/ 407932388 w 128"/>
                <a:gd name="T17" fmla="*/ 2147483646 h 217"/>
                <a:gd name="T18" fmla="*/ 335476788 w 128"/>
                <a:gd name="T19" fmla="*/ 2147483646 h 217"/>
                <a:gd name="T20" fmla="*/ 259413549 w 128"/>
                <a:gd name="T21" fmla="*/ 2147483646 h 217"/>
                <a:gd name="T22" fmla="*/ 178672729 w 128"/>
                <a:gd name="T23" fmla="*/ 2147483646 h 217"/>
                <a:gd name="T24" fmla="*/ 108211415 w 128"/>
                <a:gd name="T25" fmla="*/ 2147483646 h 217"/>
                <a:gd name="T26" fmla="*/ 53467384 w 128"/>
                <a:gd name="T27" fmla="*/ 2147483646 h 217"/>
                <a:gd name="T28" fmla="*/ 13924172 w 128"/>
                <a:gd name="T29" fmla="*/ 2147483646 h 217"/>
                <a:gd name="T30" fmla="*/ 0 w 128"/>
                <a:gd name="T31" fmla="*/ 2147483646 h 217"/>
                <a:gd name="T32" fmla="*/ 8396607 w 128"/>
                <a:gd name="T33" fmla="*/ 2147483646 h 217"/>
                <a:gd name="T34" fmla="*/ 88665463 w 128"/>
                <a:gd name="T35" fmla="*/ 2147483646 h 217"/>
                <a:gd name="T36" fmla="*/ 197006696 w 128"/>
                <a:gd name="T37" fmla="*/ 2147483646 h 217"/>
                <a:gd name="T38" fmla="*/ 313727811 w 128"/>
                <a:gd name="T39" fmla="*/ 2147483646 h 217"/>
                <a:gd name="T40" fmla="*/ 429676445 w 128"/>
                <a:gd name="T41" fmla="*/ 2147483646 h 217"/>
                <a:gd name="T42" fmla="*/ 537818077 w 128"/>
                <a:gd name="T43" fmla="*/ 2147483646 h 217"/>
                <a:gd name="T44" fmla="*/ 621458970 w 128"/>
                <a:gd name="T45" fmla="*/ 2147483646 h 217"/>
                <a:gd name="T46" fmla="*/ 661800378 w 128"/>
                <a:gd name="T47" fmla="*/ 2147483646 h 217"/>
                <a:gd name="T48" fmla="*/ 64060683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6E23EA7D-DE40-4CEC-B680-D52E4F8EA021}"/>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E16CBFE3-492C-40AC-BECB-3E19A80C2B3A}"/>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3D4A5BB6-662B-4493-8EB3-788447C1499C}"/>
                </a:ext>
              </a:extLst>
            </p:cNvPr>
            <p:cNvSpPr>
              <a:spLocks/>
            </p:cNvSpPr>
            <p:nvPr userDrawn="1"/>
          </p:nvSpPr>
          <p:spPr bwMode="ltGray">
            <a:xfrm rot="373331" flipH="1">
              <a:off x="898" y="2855"/>
              <a:ext cx="354" cy="464"/>
            </a:xfrm>
            <a:custGeom>
              <a:avLst/>
              <a:gdLst>
                <a:gd name="T0" fmla="*/ 2147483646 w 117"/>
                <a:gd name="T1" fmla="*/ 0 h 132"/>
                <a:gd name="T2" fmla="*/ 0 w 117"/>
                <a:gd name="T3" fmla="*/ 2147483646 h 132"/>
                <a:gd name="T4" fmla="*/ 441383587 w 117"/>
                <a:gd name="T5" fmla="*/ 2147483646 h 132"/>
                <a:gd name="T6" fmla="*/ 2069439980 w 117"/>
                <a:gd name="T7" fmla="*/ 2147483646 h 132"/>
                <a:gd name="T8" fmla="*/ 2147483646 w 117"/>
                <a:gd name="T9" fmla="*/ 2147483646 h 132"/>
                <a:gd name="T10" fmla="*/ 2147483646 w 117"/>
                <a:gd name="T11" fmla="*/ 2147483646 h 132"/>
                <a:gd name="T12" fmla="*/ 2147483646 w 117"/>
                <a:gd name="T13" fmla="*/ 2147483646 h 132"/>
                <a:gd name="T14" fmla="*/ 2147483646 w 117"/>
                <a:gd name="T15" fmla="*/ 2147483646 h 132"/>
                <a:gd name="T16" fmla="*/ 2147483646 w 117"/>
                <a:gd name="T17" fmla="*/ 2147483646 h 132"/>
                <a:gd name="T18" fmla="*/ 2147483646 w 117"/>
                <a:gd name="T19" fmla="*/ 2147483646 h 132"/>
                <a:gd name="T20" fmla="*/ 2147483646 w 117"/>
                <a:gd name="T21" fmla="*/ 2147483646 h 132"/>
                <a:gd name="T22" fmla="*/ 2147483646 w 117"/>
                <a:gd name="T23" fmla="*/ 2147483646 h 132"/>
                <a:gd name="T24" fmla="*/ 2147483646 w 117"/>
                <a:gd name="T25" fmla="*/ 2147483646 h 132"/>
                <a:gd name="T26" fmla="*/ 2147483646 w 117"/>
                <a:gd name="T27" fmla="*/ 2147483646 h 132"/>
                <a:gd name="T28" fmla="*/ 2147483646 w 117"/>
                <a:gd name="T29" fmla="*/ 2147483646 h 132"/>
                <a:gd name="T30" fmla="*/ 2147483646 w 117"/>
                <a:gd name="T31" fmla="*/ 2147483646 h 132"/>
                <a:gd name="T32" fmla="*/ 2147483646 w 117"/>
                <a:gd name="T33" fmla="*/ 2147483646 h 132"/>
                <a:gd name="T34" fmla="*/ 2147483646 w 117"/>
                <a:gd name="T35" fmla="*/ 2147483646 h 132"/>
                <a:gd name="T36" fmla="*/ 2147483646 w 117"/>
                <a:gd name="T37" fmla="*/ 2147483646 h 132"/>
                <a:gd name="T38" fmla="*/ 2147483646 w 117"/>
                <a:gd name="T39" fmla="*/ 2147483646 h 132"/>
                <a:gd name="T40" fmla="*/ 2147483646 w 117"/>
                <a:gd name="T41" fmla="*/ 2147483646 h 132"/>
                <a:gd name="T42" fmla="*/ 2147483646 w 117"/>
                <a:gd name="T43" fmla="*/ 2147483646 h 132"/>
                <a:gd name="T44" fmla="*/ 2147483646 w 117"/>
                <a:gd name="T45" fmla="*/ 2147483646 h 132"/>
                <a:gd name="T46" fmla="*/ 2147483646 w 117"/>
                <a:gd name="T47" fmla="*/ 2147483646 h 132"/>
                <a:gd name="T48" fmla="*/ 2147483646 w 117"/>
                <a:gd name="T49" fmla="*/ 2147483646 h 132"/>
                <a:gd name="T50" fmla="*/ 2147483646 w 117"/>
                <a:gd name="T51" fmla="*/ 2147483646 h 132"/>
                <a:gd name="T52" fmla="*/ 2147483646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F5CACFE0-E67A-4115-917B-F94CF04343B3}"/>
                </a:ext>
              </a:extLst>
            </p:cNvPr>
            <p:cNvSpPr>
              <a:spLocks/>
            </p:cNvSpPr>
            <p:nvPr userDrawn="1"/>
          </p:nvSpPr>
          <p:spPr bwMode="ltGray">
            <a:xfrm rot="373331" flipH="1">
              <a:off x="799" y="2979"/>
              <a:ext cx="87" cy="274"/>
            </a:xfrm>
            <a:custGeom>
              <a:avLst/>
              <a:gdLst>
                <a:gd name="T0" fmla="*/ 2147483646 w 29"/>
                <a:gd name="T1" fmla="*/ 0 h 77"/>
                <a:gd name="T2" fmla="*/ 2147483646 w 29"/>
                <a:gd name="T3" fmla="*/ 0 h 77"/>
                <a:gd name="T4" fmla="*/ 2066242608 w 29"/>
                <a:gd name="T5" fmla="*/ 2147483646 h 77"/>
                <a:gd name="T6" fmla="*/ 1162261467 w 29"/>
                <a:gd name="T7" fmla="*/ 2147483646 h 77"/>
                <a:gd name="T8" fmla="*/ 516560652 w 29"/>
                <a:gd name="T9" fmla="*/ 2147483646 h 77"/>
                <a:gd name="T10" fmla="*/ 129140163 w 29"/>
                <a:gd name="T11" fmla="*/ 2147483646 h 77"/>
                <a:gd name="T12" fmla="*/ 0 w 29"/>
                <a:gd name="T13" fmla="*/ 2147483646 h 77"/>
                <a:gd name="T14" fmla="*/ 387420489 w 29"/>
                <a:gd name="T15" fmla="*/ 2147483646 h 77"/>
                <a:gd name="T16" fmla="*/ 1420541793 w 29"/>
                <a:gd name="T17" fmla="*/ 2147483646 h 77"/>
                <a:gd name="T18" fmla="*/ 1937102445 w 29"/>
                <a:gd name="T19" fmla="*/ 2147483646 h 77"/>
                <a:gd name="T20" fmla="*/ 2147483646 w 29"/>
                <a:gd name="T21" fmla="*/ 2147483646 h 77"/>
                <a:gd name="T22" fmla="*/ 2147483646 w 29"/>
                <a:gd name="T23" fmla="*/ 2147483646 h 77"/>
                <a:gd name="T24" fmla="*/ 2147483646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2FBE2342-1ED8-47E9-A263-057037070069}"/>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41FEA992-DB4B-48EA-973C-5CE694198A6C}"/>
                </a:ext>
              </a:extLst>
            </p:cNvPr>
            <p:cNvGrpSpPr>
              <a:grpSpLocks/>
            </p:cNvGrpSpPr>
            <p:nvPr userDrawn="1"/>
          </p:nvGrpSpPr>
          <p:grpSpPr bwMode="auto">
            <a:xfrm rot="3220060">
              <a:off x="2631" y="754"/>
              <a:ext cx="569" cy="637"/>
              <a:chOff x="1727" y="866"/>
              <a:chExt cx="129" cy="157"/>
            </a:xfrm>
          </p:grpSpPr>
          <p:sp>
            <p:nvSpPr>
              <p:cNvPr id="36" name="Freeform 18">
                <a:extLst>
                  <a:ext uri="{FF2B5EF4-FFF2-40B4-BE49-F238E27FC236}">
                    <a16:creationId xmlns:a16="http://schemas.microsoft.com/office/drawing/2014/main" id="{8893E037-2FA0-4313-873D-9CA3AED48EF9}"/>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556AC913-678C-4A4D-A3B5-0B3887A46212}"/>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1899109B-E3F6-42AB-BCAC-CCB480B2AF93}"/>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0835F8E4-7C9B-4DB1-95CA-DB32D3F3AF79}"/>
                </a:ext>
              </a:extLst>
            </p:cNvPr>
            <p:cNvGrpSpPr>
              <a:grpSpLocks/>
            </p:cNvGrpSpPr>
            <p:nvPr userDrawn="1"/>
          </p:nvGrpSpPr>
          <p:grpSpPr bwMode="auto">
            <a:xfrm rot="-6691250">
              <a:off x="3637" y="132"/>
              <a:ext cx="356" cy="607"/>
              <a:chOff x="1727" y="866"/>
              <a:chExt cx="129" cy="157"/>
            </a:xfrm>
          </p:grpSpPr>
          <p:sp>
            <p:nvSpPr>
              <p:cNvPr id="33" name="Freeform 22">
                <a:extLst>
                  <a:ext uri="{FF2B5EF4-FFF2-40B4-BE49-F238E27FC236}">
                    <a16:creationId xmlns:a16="http://schemas.microsoft.com/office/drawing/2014/main" id="{9699A1EF-F98B-4EDA-ADA3-7ECCDDF21F80}"/>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47108EF0-B32F-40BD-9F94-DBCC1B4F0263}"/>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37B070D5-4C33-4B98-983E-33EF0DE13EE5}"/>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9DB4C23C-C9C5-4C9B-9878-F0A5625150D0}"/>
                </a:ext>
              </a:extLst>
            </p:cNvPr>
            <p:cNvGrpSpPr>
              <a:grpSpLocks/>
            </p:cNvGrpSpPr>
            <p:nvPr userDrawn="1"/>
          </p:nvGrpSpPr>
          <p:grpSpPr bwMode="auto">
            <a:xfrm rot="8524840">
              <a:off x="668" y="3321"/>
              <a:ext cx="501" cy="502"/>
              <a:chOff x="1727" y="866"/>
              <a:chExt cx="129" cy="157"/>
            </a:xfrm>
          </p:grpSpPr>
          <p:sp>
            <p:nvSpPr>
              <p:cNvPr id="30" name="Freeform 26">
                <a:extLst>
                  <a:ext uri="{FF2B5EF4-FFF2-40B4-BE49-F238E27FC236}">
                    <a16:creationId xmlns:a16="http://schemas.microsoft.com/office/drawing/2014/main" id="{27B5F291-B06E-4F8E-AFA3-5CC05DBD32B8}"/>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BE5A74DC-E339-4948-B1B6-17271A07452E}"/>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1C4D1C73-FA20-4DEC-9CB6-94DD4E477C13}"/>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9C01C885-BFD7-4D9F-87A5-57C82597C6C6}"/>
                </a:ext>
              </a:extLst>
            </p:cNvPr>
            <p:cNvGrpSpPr>
              <a:grpSpLocks/>
            </p:cNvGrpSpPr>
            <p:nvPr userDrawn="1"/>
          </p:nvGrpSpPr>
          <p:grpSpPr bwMode="auto">
            <a:xfrm rot="4106450" flipH="1">
              <a:off x="393" y="262"/>
              <a:ext cx="709" cy="892"/>
              <a:chOff x="1727" y="866"/>
              <a:chExt cx="129" cy="157"/>
            </a:xfrm>
          </p:grpSpPr>
          <p:sp>
            <p:nvSpPr>
              <p:cNvPr id="27" name="Freeform 30">
                <a:extLst>
                  <a:ext uri="{FF2B5EF4-FFF2-40B4-BE49-F238E27FC236}">
                    <a16:creationId xmlns:a16="http://schemas.microsoft.com/office/drawing/2014/main" id="{57E22292-377C-4187-BF69-3A24C5429822}"/>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E42B8BDA-4747-4AAA-A81C-4F2DF2E8BFDE}"/>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6D907AFF-AB7D-4E4C-95CC-C6932E8C889E}"/>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7DCFA570-C86D-4036-95E8-2F053A3ED992}"/>
                </a:ext>
              </a:extLst>
            </p:cNvPr>
            <p:cNvGrpSpPr>
              <a:grpSpLocks/>
            </p:cNvGrpSpPr>
            <p:nvPr userDrawn="1"/>
          </p:nvGrpSpPr>
          <p:grpSpPr bwMode="auto">
            <a:xfrm rot="10015322" flipH="1">
              <a:off x="4625" y="2382"/>
              <a:ext cx="709" cy="892"/>
              <a:chOff x="1727" y="866"/>
              <a:chExt cx="129" cy="157"/>
            </a:xfrm>
          </p:grpSpPr>
          <p:sp>
            <p:nvSpPr>
              <p:cNvPr id="24" name="Freeform 34">
                <a:extLst>
                  <a:ext uri="{FF2B5EF4-FFF2-40B4-BE49-F238E27FC236}">
                    <a16:creationId xmlns:a16="http://schemas.microsoft.com/office/drawing/2014/main" id="{BF102CDF-705E-4058-8786-870A3B1F7E5B}"/>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21CF9DD1-82C5-4052-B010-2ADC5E30D7DB}"/>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5311A6C3-5954-46E2-A372-6254B0048E47}"/>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5DF7A7AD-1E87-441B-B3B8-361B0F368DB2}"/>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BC881189-F36A-4D58-9C31-958D18353CC0}"/>
                </a:ext>
              </a:extLst>
            </p:cNvPr>
            <p:cNvSpPr>
              <a:spLocks/>
            </p:cNvSpPr>
            <p:nvPr userDrawn="1"/>
          </p:nvSpPr>
          <p:spPr bwMode="ltGray">
            <a:xfrm rot="9832527" flipV="1">
              <a:off x="2158" y="102"/>
              <a:ext cx="681" cy="593"/>
            </a:xfrm>
            <a:custGeom>
              <a:avLst/>
              <a:gdLst>
                <a:gd name="T0" fmla="*/ 0 w 257"/>
                <a:gd name="T1" fmla="*/ 0 h 237"/>
                <a:gd name="T2" fmla="*/ 0 w 257"/>
                <a:gd name="T3" fmla="*/ 148841949 h 237"/>
                <a:gd name="T4" fmla="*/ 46983626 w 257"/>
                <a:gd name="T5" fmla="*/ 295142876 h 237"/>
                <a:gd name="T6" fmla="*/ 93337004 w 257"/>
                <a:gd name="T7" fmla="*/ 443213637 h 237"/>
                <a:gd name="T8" fmla="*/ 171840755 w 257"/>
                <a:gd name="T9" fmla="*/ 578214223 h 237"/>
                <a:gd name="T10" fmla="*/ 283509304 w 257"/>
                <a:gd name="T11" fmla="*/ 703685572 h 237"/>
                <a:gd name="T12" fmla="*/ 425769131 w 257"/>
                <a:gd name="T13" fmla="*/ 832667783 h 237"/>
                <a:gd name="T14" fmla="*/ 597254762 w 257"/>
                <a:gd name="T15" fmla="*/ 950605632 h 237"/>
                <a:gd name="T16" fmla="*/ 798529611 w 257"/>
                <a:gd name="T17" fmla="*/ 1049771076 h 237"/>
                <a:gd name="T18" fmla="*/ 1052599330 w 257"/>
                <a:gd name="T19" fmla="*/ 1145159127 h 237"/>
                <a:gd name="T20" fmla="*/ 1346309747 w 257"/>
                <a:gd name="T21" fmla="*/ 1226906999 h 237"/>
                <a:gd name="T22" fmla="*/ 1660978730 w 257"/>
                <a:gd name="T23" fmla="*/ 1292913324 h 237"/>
                <a:gd name="T24" fmla="*/ 2048760134 w 257"/>
                <a:gd name="T25" fmla="*/ 1345061619 h 237"/>
                <a:gd name="T26" fmla="*/ 2147483646 w 257"/>
                <a:gd name="T27" fmla="*/ 1380751073 h 237"/>
                <a:gd name="T28" fmla="*/ 2147483646 w 257"/>
                <a:gd name="T29" fmla="*/ 1399620061 h 237"/>
                <a:gd name="T30" fmla="*/ 2147483646 w 257"/>
                <a:gd name="T31" fmla="*/ 1392013019 h 237"/>
                <a:gd name="T32" fmla="*/ 2147483646 w 257"/>
                <a:gd name="T33" fmla="*/ 1368719086 h 237"/>
                <a:gd name="T34" fmla="*/ 2147483646 w 257"/>
                <a:gd name="T35" fmla="*/ 1340056563 h 237"/>
                <a:gd name="T36" fmla="*/ 2147483646 w 257"/>
                <a:gd name="T37" fmla="*/ 1297893768 h 237"/>
                <a:gd name="T38" fmla="*/ 2147483646 w 257"/>
                <a:gd name="T39" fmla="*/ 1250758340 h 237"/>
                <a:gd name="T40" fmla="*/ 2147483646 w 257"/>
                <a:gd name="T41" fmla="*/ 1203568921 h 237"/>
                <a:gd name="T42" fmla="*/ 2002632159 w 257"/>
                <a:gd name="T43" fmla="*/ 1140272164 h 237"/>
                <a:gd name="T44" fmla="*/ 1754315769 w 257"/>
                <a:gd name="T45" fmla="*/ 1073256305 h 237"/>
                <a:gd name="T46" fmla="*/ 1518750381 w 257"/>
                <a:gd name="T47" fmla="*/ 997742812 h 237"/>
                <a:gd name="T48" fmla="*/ 1317776030 w 257"/>
                <a:gd name="T49" fmla="*/ 916000832 h 237"/>
                <a:gd name="T50" fmla="*/ 1128205363 w 257"/>
                <a:gd name="T51" fmla="*/ 832667783 h 237"/>
                <a:gd name="T52" fmla="*/ 956716979 w 257"/>
                <a:gd name="T53" fmla="*/ 738479854 h 237"/>
                <a:gd name="T54" fmla="*/ 816041521 w 257"/>
                <a:gd name="T55" fmla="*/ 632880514 h 237"/>
                <a:gd name="T56" fmla="*/ 673234933 w 257"/>
                <a:gd name="T57" fmla="*/ 518719769 h 237"/>
                <a:gd name="T58" fmla="*/ 515042489 w 257"/>
                <a:gd name="T59" fmla="*/ 408292410 h 237"/>
                <a:gd name="T60" fmla="*/ 361051782 w 257"/>
                <a:gd name="T61" fmla="*/ 278228126 h 237"/>
                <a:gd name="T62" fmla="*/ 189212066 w 257"/>
                <a:gd name="T63" fmla="*/ 141300763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C8F6EEFB-64A9-48F4-9B65-8610DE8F6E6B}"/>
                </a:ext>
              </a:extLst>
            </p:cNvPr>
            <p:cNvSpPr>
              <a:spLocks/>
            </p:cNvSpPr>
            <p:nvPr userDrawn="1"/>
          </p:nvSpPr>
          <p:spPr bwMode="ltGray">
            <a:xfrm rot="9832527" flipV="1">
              <a:off x="1997" y="858"/>
              <a:ext cx="330" cy="278"/>
            </a:xfrm>
            <a:custGeom>
              <a:avLst/>
              <a:gdLst>
                <a:gd name="T0" fmla="*/ 1298853174 w 124"/>
                <a:gd name="T1" fmla="*/ 0 h 110"/>
                <a:gd name="T2" fmla="*/ 2088967762 w 124"/>
                <a:gd name="T3" fmla="*/ 756335312 h 110"/>
                <a:gd name="T4" fmla="*/ 2019428682 w 124"/>
                <a:gd name="T5" fmla="*/ 747578269 h 110"/>
                <a:gd name="T6" fmla="*/ 1803087479 w 124"/>
                <a:gd name="T7" fmla="*/ 734194775 h 110"/>
                <a:gd name="T8" fmla="*/ 1500798119 w 124"/>
                <a:gd name="T9" fmla="*/ 705888985 h 110"/>
                <a:gd name="T10" fmla="*/ 1146757058 w 124"/>
                <a:gd name="T11" fmla="*/ 692504667 h 110"/>
                <a:gd name="T12" fmla="*/ 758815626 w 124"/>
                <a:gd name="T13" fmla="*/ 678237543 h 110"/>
                <a:gd name="T14" fmla="*/ 423562896 w 124"/>
                <a:gd name="T15" fmla="*/ 687347393 h 110"/>
                <a:gd name="T16" fmla="*/ 151850179 w 124"/>
                <a:gd name="T17" fmla="*/ 714644675 h 110"/>
                <a:gd name="T18" fmla="*/ 0 w 124"/>
                <a:gd name="T19" fmla="*/ 770601094 h 110"/>
                <a:gd name="T20" fmla="*/ 68910166 w 124"/>
                <a:gd name="T21" fmla="*/ 687347393 h 110"/>
                <a:gd name="T22" fmla="*/ 133401345 w 124"/>
                <a:gd name="T23" fmla="*/ 623518810 h 110"/>
                <a:gd name="T24" fmla="*/ 270716165 w 124"/>
                <a:gd name="T25" fmla="*/ 573282295 h 110"/>
                <a:gd name="T26" fmla="*/ 423562896 w 124"/>
                <a:gd name="T27" fmla="*/ 531537764 h 110"/>
                <a:gd name="T28" fmla="*/ 606952910 w 124"/>
                <a:gd name="T29" fmla="*/ 504315408 h 110"/>
                <a:gd name="T30" fmla="*/ 792016646 w 124"/>
                <a:gd name="T31" fmla="*/ 495218666 h 110"/>
                <a:gd name="T32" fmla="*/ 993940519 w 124"/>
                <a:gd name="T33" fmla="*/ 495218666 h 110"/>
                <a:gd name="T34" fmla="*/ 1215578507 w 124"/>
                <a:gd name="T35" fmla="*/ 518154187 h 110"/>
                <a:gd name="T36" fmla="*/ 1227284557 w 124"/>
                <a:gd name="T37" fmla="*/ 495218666 h 110"/>
                <a:gd name="T38" fmla="*/ 1177350514 w 124"/>
                <a:gd name="T39" fmla="*/ 393290586 h 110"/>
                <a:gd name="T40" fmla="*/ 1127223836 w 124"/>
                <a:gd name="T41" fmla="*/ 266273922 h 110"/>
                <a:gd name="T42" fmla="*/ 1094022863 w 124"/>
                <a:gd name="T43" fmla="*/ 210320698 h 110"/>
                <a:gd name="T44" fmla="*/ 1063708406 w 124"/>
                <a:gd name="T45" fmla="*/ 210320698 h 110"/>
                <a:gd name="T46" fmla="*/ 1025488197 w 124"/>
                <a:gd name="T47" fmla="*/ 201644667 h 110"/>
                <a:gd name="T48" fmla="*/ 993940519 w 124"/>
                <a:gd name="T49" fmla="*/ 183108253 h 110"/>
                <a:gd name="T50" fmla="*/ 963648763 w 124"/>
                <a:gd name="T51" fmla="*/ 161316834 h 110"/>
                <a:gd name="T52" fmla="*/ 963648763 w 124"/>
                <a:gd name="T53" fmla="*/ 132657066 h 110"/>
                <a:gd name="T54" fmla="*/ 993940519 w 124"/>
                <a:gd name="T55" fmla="*/ 96283225 h 110"/>
                <a:gd name="T56" fmla="*/ 1112846295 w 124"/>
                <a:gd name="T57" fmla="*/ 55935612 h 110"/>
                <a:gd name="T58" fmla="*/ 129885317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A0C85C66-308B-4E8C-ADEE-73CB1D2E9418}"/>
                </a:ext>
              </a:extLst>
            </p:cNvPr>
            <p:cNvSpPr>
              <a:spLocks/>
            </p:cNvSpPr>
            <p:nvPr userDrawn="1"/>
          </p:nvSpPr>
          <p:spPr bwMode="ltGray">
            <a:xfrm rot="9832527" flipV="1">
              <a:off x="2224" y="808"/>
              <a:ext cx="123" cy="233"/>
            </a:xfrm>
            <a:custGeom>
              <a:avLst/>
              <a:gdLst>
                <a:gd name="T0" fmla="*/ 567194847 w 46"/>
                <a:gd name="T1" fmla="*/ 0 h 94"/>
                <a:gd name="T2" fmla="*/ 362954176 w 46"/>
                <a:gd name="T3" fmla="*/ 191071107 h 94"/>
                <a:gd name="T4" fmla="*/ 273331418 w 46"/>
                <a:gd name="T5" fmla="*/ 312972816 h 94"/>
                <a:gd name="T6" fmla="*/ 199732365 w 46"/>
                <a:gd name="T7" fmla="*/ 398286549 h 94"/>
                <a:gd name="T8" fmla="*/ 0 w 46"/>
                <a:gd name="T9" fmla="*/ 473612425 h 94"/>
                <a:gd name="T10" fmla="*/ 219632225 w 46"/>
                <a:gd name="T11" fmla="*/ 442556365 h 94"/>
                <a:gd name="T12" fmla="*/ 424018475 w 46"/>
                <a:gd name="T13" fmla="*/ 402278154 h 94"/>
                <a:gd name="T14" fmla="*/ 587277471 w 46"/>
                <a:gd name="T15" fmla="*/ 347348758 h 94"/>
                <a:gd name="T16" fmla="*/ 730864444 w 46"/>
                <a:gd name="T17" fmla="*/ 286954395 h 94"/>
                <a:gd name="T18" fmla="*/ 819444418 w 46"/>
                <a:gd name="T19" fmla="*/ 221102378 h 94"/>
                <a:gd name="T20" fmla="*/ 840525808 w 46"/>
                <a:gd name="T21" fmla="*/ 150026281 h 94"/>
                <a:gd name="T22" fmla="*/ 764146535 w 46"/>
                <a:gd name="T23" fmla="*/ 75307370 h 94"/>
                <a:gd name="T24" fmla="*/ 5671948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6C781A8B-CA0E-4D8D-BAEC-8A6C22F9B65D}"/>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AC7BA737-3296-46DF-90BB-35DE905BD02A}"/>
                </a:ext>
              </a:extLst>
            </p:cNvPr>
            <p:cNvSpPr>
              <a:spLocks/>
            </p:cNvSpPr>
            <p:nvPr userDrawn="1"/>
          </p:nvSpPr>
          <p:spPr bwMode="ltGray">
            <a:xfrm rot="9832527" flipV="1">
              <a:off x="2173" y="1238"/>
              <a:ext cx="393" cy="2300"/>
            </a:xfrm>
            <a:custGeom>
              <a:avLst/>
              <a:gdLst>
                <a:gd name="T0" fmla="*/ 0 w 149"/>
                <a:gd name="T1" fmla="*/ 0 h 704"/>
                <a:gd name="T2" fmla="*/ 87636948 w 149"/>
                <a:gd name="T3" fmla="*/ 2147483646 h 704"/>
                <a:gd name="T4" fmla="*/ 231149802 w 149"/>
                <a:gd name="T5" fmla="*/ 2147483646 h 704"/>
                <a:gd name="T6" fmla="*/ 405525227 w 149"/>
                <a:gd name="T7" fmla="*/ 2147483646 h 704"/>
                <a:gd name="T8" fmla="*/ 592903156 w 149"/>
                <a:gd name="T9" fmla="*/ 2147483646 h 704"/>
                <a:gd name="T10" fmla="*/ 840823751 w 149"/>
                <a:gd name="T11" fmla="*/ 2147483646 h 704"/>
                <a:gd name="T12" fmla="*/ 1059035888 w 149"/>
                <a:gd name="T13" fmla="*/ 2147483646 h 704"/>
                <a:gd name="T14" fmla="*/ 1272858560 w 149"/>
                <a:gd name="T15" fmla="*/ 2147483646 h 704"/>
                <a:gd name="T16" fmla="*/ 1448085175 w 149"/>
                <a:gd name="T17" fmla="*/ 2147483646 h 704"/>
                <a:gd name="T18" fmla="*/ 1618284161 w 149"/>
                <a:gd name="T19" fmla="*/ 2147483646 h 704"/>
                <a:gd name="T20" fmla="*/ 1739017330 w 149"/>
                <a:gd name="T21" fmla="*/ 2147483646 h 704"/>
                <a:gd name="T22" fmla="*/ 1793427950 w 149"/>
                <a:gd name="T23" fmla="*/ 2147483646 h 704"/>
                <a:gd name="T24" fmla="*/ 1822454609 w 149"/>
                <a:gd name="T25" fmla="*/ 2147483646 h 704"/>
                <a:gd name="T26" fmla="*/ 1739017330 w 149"/>
                <a:gd name="T27" fmla="*/ 2147483646 h 704"/>
                <a:gd name="T28" fmla="*/ 1574848150 w 149"/>
                <a:gd name="T29" fmla="*/ 2147483646 h 704"/>
                <a:gd name="T30" fmla="*/ 1333640177 w 149"/>
                <a:gd name="T31" fmla="*/ 2147483646 h 704"/>
                <a:gd name="T32" fmla="*/ 971739407 w 149"/>
                <a:gd name="T33" fmla="*/ 2147483646 h 704"/>
                <a:gd name="T34" fmla="*/ 565445852 w 149"/>
                <a:gd name="T35" fmla="*/ 2147483646 h 704"/>
                <a:gd name="T36" fmla="*/ 301412487 w 149"/>
                <a:gd name="T37" fmla="*/ 2147483646 h 704"/>
                <a:gd name="T38" fmla="*/ 143510212 w 149"/>
                <a:gd name="T39" fmla="*/ 2147483646 h 704"/>
                <a:gd name="T40" fmla="*/ 87636948 w 149"/>
                <a:gd name="T41" fmla="*/ 2147483646 h 704"/>
                <a:gd name="T42" fmla="*/ 87636948 w 149"/>
                <a:gd name="T43" fmla="*/ 2147483646 h 704"/>
                <a:gd name="T44" fmla="*/ 114275981 w 149"/>
                <a:gd name="T45" fmla="*/ 2147483646 h 704"/>
                <a:gd name="T46" fmla="*/ 175272727 w 149"/>
                <a:gd name="T47" fmla="*/ 2147483646 h 704"/>
                <a:gd name="T48" fmla="*/ 203383448 w 149"/>
                <a:gd name="T49" fmla="*/ 2147483646 h 704"/>
                <a:gd name="T50" fmla="*/ 592903156 w 149"/>
                <a:gd name="T51" fmla="*/ 2147483646 h 704"/>
                <a:gd name="T52" fmla="*/ 565445852 w 149"/>
                <a:gd name="T53" fmla="*/ 2147483646 h 704"/>
                <a:gd name="T54" fmla="*/ 522040105 w 149"/>
                <a:gd name="T55" fmla="*/ 2147483646 h 704"/>
                <a:gd name="T56" fmla="*/ 476345755 w 149"/>
                <a:gd name="T57" fmla="*/ 2147483646 h 704"/>
                <a:gd name="T58" fmla="*/ 505629482 w 149"/>
                <a:gd name="T59" fmla="*/ 2147483646 h 704"/>
                <a:gd name="T60" fmla="*/ 592903156 w 149"/>
                <a:gd name="T61" fmla="*/ 2147483646 h 704"/>
                <a:gd name="T62" fmla="*/ 840823751 w 149"/>
                <a:gd name="T63" fmla="*/ 2147483646 h 704"/>
                <a:gd name="T64" fmla="*/ 1246003781 w 149"/>
                <a:gd name="T65" fmla="*/ 2147483646 h 704"/>
                <a:gd name="T66" fmla="*/ 1866077857 w 149"/>
                <a:gd name="T67" fmla="*/ 2147483646 h 704"/>
                <a:gd name="T68" fmla="*/ 2067990646 w 149"/>
                <a:gd name="T69" fmla="*/ 2147483646 h 704"/>
                <a:gd name="T70" fmla="*/ 2147483646 w 149"/>
                <a:gd name="T71" fmla="*/ 2147483646 h 704"/>
                <a:gd name="T72" fmla="*/ 2084419739 w 149"/>
                <a:gd name="T73" fmla="*/ 2147483646 h 704"/>
                <a:gd name="T74" fmla="*/ 1898957495 w 149"/>
                <a:gd name="T75" fmla="*/ 2147483646 h 704"/>
                <a:gd name="T76" fmla="*/ 1574848150 w 149"/>
                <a:gd name="T77" fmla="*/ 2147483646 h 704"/>
                <a:gd name="T78" fmla="*/ 1173670050 w 149"/>
                <a:gd name="T79" fmla="*/ 2147483646 h 704"/>
                <a:gd name="T80" fmla="*/ 636545286 w 149"/>
                <a:gd name="T81" fmla="*/ 21474836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DAD9A632-D1F2-4B01-8A74-736CBD92754B}"/>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91" name="Rectangle 47"/>
          <p:cNvSpPr>
            <a:spLocks noGrp="1" noChangeArrowheads="1"/>
          </p:cNvSpPr>
          <p:nvPr>
            <p:ph type="ctrTitle"/>
          </p:nvPr>
        </p:nvSpPr>
        <p:spPr>
          <a:xfrm>
            <a:off x="2455863" y="596900"/>
            <a:ext cx="6192837" cy="3581400"/>
          </a:xfrm>
        </p:spPr>
        <p:txBody>
          <a:bodyPr/>
          <a:lstStyle>
            <a:lvl1pPr>
              <a:defRPr sz="5200" b="1"/>
            </a:lvl1pPr>
          </a:lstStyle>
          <a:p>
            <a:pPr lvl="0"/>
            <a:r>
              <a:rPr lang="en-US" noProof="0"/>
              <a:t>Click to edit Master title style</a:t>
            </a:r>
          </a:p>
        </p:txBody>
      </p:sp>
      <p:sp>
        <p:nvSpPr>
          <p:cNvPr id="3179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a:t>Click to edit Master subtitle style</a:t>
            </a:r>
          </a:p>
        </p:txBody>
      </p:sp>
      <p:sp>
        <p:nvSpPr>
          <p:cNvPr id="46" name="Rectangle 44">
            <a:extLst>
              <a:ext uri="{FF2B5EF4-FFF2-40B4-BE49-F238E27FC236}">
                <a16:creationId xmlns:a16="http://schemas.microsoft.com/office/drawing/2014/main" id="{A52D9D80-C512-46A9-8AA1-6B7C2455595B}"/>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2618F762-5B9A-496C-B953-D6BCAE2BC6D6}"/>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2D6ECC9A-150D-4F91-9931-160804CE1471}"/>
              </a:ext>
            </a:extLst>
          </p:cNvPr>
          <p:cNvSpPr>
            <a:spLocks noGrp="1" noChangeArrowheads="1"/>
          </p:cNvSpPr>
          <p:nvPr>
            <p:ph type="sldNum" sz="quarter" idx="12"/>
          </p:nvPr>
        </p:nvSpPr>
        <p:spPr/>
        <p:txBody>
          <a:bodyPr/>
          <a:lstStyle>
            <a:lvl1pPr>
              <a:defRPr smtClean="0"/>
            </a:lvl1pPr>
          </a:lstStyle>
          <a:p>
            <a:pPr>
              <a:defRPr/>
            </a:pPr>
            <a:fld id="{304D53E8-1E0C-40A9-92EC-3D7B2C9F4578}" type="slidenum">
              <a:rPr lang="en-US" altLang="en-US"/>
              <a:pPr>
                <a:defRPr/>
              </a:pPr>
              <a:t>‹#›</a:t>
            </a:fld>
            <a:endParaRPr lang="en-US" altLang="en-US"/>
          </a:p>
        </p:txBody>
      </p:sp>
    </p:spTree>
    <p:extLst>
      <p:ext uri="{BB962C8B-B14F-4D97-AF65-F5344CB8AC3E}">
        <p14:creationId xmlns:p14="http://schemas.microsoft.com/office/powerpoint/2010/main" val="35189907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D18A6C17-B094-47DF-809D-A34BAE9261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A6F6B350-E4FB-4A1E-94B9-36DA7541E1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8AD16B5C-5C3E-4452-8206-4F1CC07884ED}"/>
              </a:ext>
            </a:extLst>
          </p:cNvPr>
          <p:cNvSpPr>
            <a:spLocks noGrp="1" noChangeArrowheads="1"/>
          </p:cNvSpPr>
          <p:nvPr>
            <p:ph type="sldNum" sz="quarter" idx="12"/>
          </p:nvPr>
        </p:nvSpPr>
        <p:spPr>
          <a:ln/>
        </p:spPr>
        <p:txBody>
          <a:bodyPr/>
          <a:lstStyle>
            <a:lvl1pPr>
              <a:defRPr/>
            </a:lvl1pPr>
          </a:lstStyle>
          <a:p>
            <a:pPr>
              <a:defRPr/>
            </a:pPr>
            <a:fld id="{65D48862-4909-457B-A4D8-ECFCBB261A4F}" type="slidenum">
              <a:rPr lang="en-US" altLang="en-US"/>
              <a:pPr>
                <a:defRPr/>
              </a:pPr>
              <a:t>‹#›</a:t>
            </a:fld>
            <a:endParaRPr lang="en-US" altLang="en-US"/>
          </a:p>
        </p:txBody>
      </p:sp>
    </p:spTree>
    <p:extLst>
      <p:ext uri="{BB962C8B-B14F-4D97-AF65-F5344CB8AC3E}">
        <p14:creationId xmlns:p14="http://schemas.microsoft.com/office/powerpoint/2010/main" val="40263060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9CE54FDE-EA9F-4CC9-A411-9BEA3EAAC2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F2D88DE0-3D19-4FB9-9B95-E28871DB33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816A4467-8C56-44A3-B75F-8D6A2A3A6C3B}"/>
              </a:ext>
            </a:extLst>
          </p:cNvPr>
          <p:cNvSpPr>
            <a:spLocks noGrp="1" noChangeArrowheads="1"/>
          </p:cNvSpPr>
          <p:nvPr>
            <p:ph type="sldNum" sz="quarter" idx="12"/>
          </p:nvPr>
        </p:nvSpPr>
        <p:spPr>
          <a:ln/>
        </p:spPr>
        <p:txBody>
          <a:bodyPr/>
          <a:lstStyle>
            <a:lvl1pPr>
              <a:defRPr/>
            </a:lvl1pPr>
          </a:lstStyle>
          <a:p>
            <a:pPr>
              <a:defRPr/>
            </a:pPr>
            <a:fld id="{38C5358A-6767-43DD-9A44-639DB64DCE6F}" type="slidenum">
              <a:rPr lang="en-US" altLang="en-US"/>
              <a:pPr>
                <a:defRPr/>
              </a:pPr>
              <a:t>‹#›</a:t>
            </a:fld>
            <a:endParaRPr lang="en-US" altLang="en-US"/>
          </a:p>
        </p:txBody>
      </p:sp>
    </p:spTree>
    <p:extLst>
      <p:ext uri="{BB962C8B-B14F-4D97-AF65-F5344CB8AC3E}">
        <p14:creationId xmlns:p14="http://schemas.microsoft.com/office/powerpoint/2010/main" val="3257502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7">
            <a:extLst>
              <a:ext uri="{FF2B5EF4-FFF2-40B4-BE49-F238E27FC236}">
                <a16:creationId xmlns:a16="http://schemas.microsoft.com/office/drawing/2014/main" id="{7190E258-908C-4AB6-A481-41742D3E42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3ABED8FB-2472-4B13-92FA-3144867101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EDBE1965-E8FB-4213-9C2B-4858BF802E01}"/>
              </a:ext>
            </a:extLst>
          </p:cNvPr>
          <p:cNvSpPr>
            <a:spLocks noGrp="1" noChangeArrowheads="1"/>
          </p:cNvSpPr>
          <p:nvPr>
            <p:ph type="sldNum" sz="quarter" idx="12"/>
          </p:nvPr>
        </p:nvSpPr>
        <p:spPr>
          <a:ln/>
        </p:spPr>
        <p:txBody>
          <a:bodyPr/>
          <a:lstStyle>
            <a:lvl1pPr>
              <a:defRPr/>
            </a:lvl1pPr>
          </a:lstStyle>
          <a:p>
            <a:pPr>
              <a:defRPr/>
            </a:pPr>
            <a:fld id="{C7FFB641-0778-44AC-BF02-BE430D1897B9}" type="slidenum">
              <a:rPr lang="en-US" altLang="en-US"/>
              <a:pPr>
                <a:defRPr/>
              </a:pPr>
              <a:t>‹#›</a:t>
            </a:fld>
            <a:endParaRPr lang="en-US" altLang="en-US"/>
          </a:p>
        </p:txBody>
      </p:sp>
    </p:spTree>
    <p:extLst>
      <p:ext uri="{BB962C8B-B14F-4D97-AF65-F5344CB8AC3E}">
        <p14:creationId xmlns:p14="http://schemas.microsoft.com/office/powerpoint/2010/main" val="35993381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7">
            <a:extLst>
              <a:ext uri="{FF2B5EF4-FFF2-40B4-BE49-F238E27FC236}">
                <a16:creationId xmlns:a16="http://schemas.microsoft.com/office/drawing/2014/main" id="{9C82F247-1A2A-4E46-A691-D97ECCE4F04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3BE506E7-485E-4C00-B143-3CA0728C5E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2C43276D-535C-4B48-B17F-C5CD53C1875D}"/>
              </a:ext>
            </a:extLst>
          </p:cNvPr>
          <p:cNvSpPr>
            <a:spLocks noGrp="1" noChangeArrowheads="1"/>
          </p:cNvSpPr>
          <p:nvPr>
            <p:ph type="sldNum" sz="quarter" idx="12"/>
          </p:nvPr>
        </p:nvSpPr>
        <p:spPr>
          <a:ln/>
        </p:spPr>
        <p:txBody>
          <a:bodyPr/>
          <a:lstStyle>
            <a:lvl1pPr>
              <a:defRPr/>
            </a:lvl1pPr>
          </a:lstStyle>
          <a:p>
            <a:pPr>
              <a:defRPr/>
            </a:pPr>
            <a:fld id="{9D3B6E2D-F277-4ED5-950A-297EC58A4688}" type="slidenum">
              <a:rPr lang="en-US" altLang="en-US"/>
              <a:pPr>
                <a:defRPr/>
              </a:pPr>
              <a:t>‹#›</a:t>
            </a:fld>
            <a:endParaRPr lang="en-US" altLang="en-US"/>
          </a:p>
        </p:txBody>
      </p:sp>
    </p:spTree>
    <p:extLst>
      <p:ext uri="{BB962C8B-B14F-4D97-AF65-F5344CB8AC3E}">
        <p14:creationId xmlns:p14="http://schemas.microsoft.com/office/powerpoint/2010/main" val="28166030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7">
            <a:extLst>
              <a:ext uri="{FF2B5EF4-FFF2-40B4-BE49-F238E27FC236}">
                <a16:creationId xmlns:a16="http://schemas.microsoft.com/office/drawing/2014/main" id="{5EA2F65B-3F66-4B28-A29A-6E8D0CFFF0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EAA3F2AC-B503-4227-9A6B-D79E3E6444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6186A92B-85F7-499C-875F-B45B99182BBD}"/>
              </a:ext>
            </a:extLst>
          </p:cNvPr>
          <p:cNvSpPr>
            <a:spLocks noGrp="1" noChangeArrowheads="1"/>
          </p:cNvSpPr>
          <p:nvPr>
            <p:ph type="sldNum" sz="quarter" idx="12"/>
          </p:nvPr>
        </p:nvSpPr>
        <p:spPr>
          <a:ln/>
        </p:spPr>
        <p:txBody>
          <a:bodyPr/>
          <a:lstStyle>
            <a:lvl1pPr>
              <a:defRPr/>
            </a:lvl1pPr>
          </a:lstStyle>
          <a:p>
            <a:pPr>
              <a:defRPr/>
            </a:pPr>
            <a:fld id="{8AC0AE9C-1F6A-4F20-A9B0-DC5EF3CA13D2}" type="slidenum">
              <a:rPr lang="en-US" altLang="en-US"/>
              <a:pPr>
                <a:defRPr/>
              </a:pPr>
              <a:t>‹#›</a:t>
            </a:fld>
            <a:endParaRPr lang="en-US" altLang="en-US"/>
          </a:p>
        </p:txBody>
      </p:sp>
    </p:spTree>
    <p:extLst>
      <p:ext uri="{BB962C8B-B14F-4D97-AF65-F5344CB8AC3E}">
        <p14:creationId xmlns:p14="http://schemas.microsoft.com/office/powerpoint/2010/main" val="30427333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72779600-0769-4450-AD23-5F4A394DC5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8ED7CD1C-770F-4CEB-89CC-D9DBABF217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2D6C4FB7-9C7B-4FD5-A639-49E9B1DA1957}"/>
              </a:ext>
            </a:extLst>
          </p:cNvPr>
          <p:cNvSpPr>
            <a:spLocks noGrp="1" noChangeArrowheads="1"/>
          </p:cNvSpPr>
          <p:nvPr>
            <p:ph type="sldNum" sz="quarter" idx="12"/>
          </p:nvPr>
        </p:nvSpPr>
        <p:spPr>
          <a:ln/>
        </p:spPr>
        <p:txBody>
          <a:bodyPr/>
          <a:lstStyle>
            <a:lvl1pPr>
              <a:defRPr/>
            </a:lvl1pPr>
          </a:lstStyle>
          <a:p>
            <a:pPr>
              <a:defRPr/>
            </a:pPr>
            <a:fld id="{33058D4A-A609-4A04-9316-5AC4B22E711F}" type="slidenum">
              <a:rPr lang="en-US" altLang="en-US"/>
              <a:pPr>
                <a:defRPr/>
              </a:pPr>
              <a:t>‹#›</a:t>
            </a:fld>
            <a:endParaRPr lang="en-US" altLang="en-US"/>
          </a:p>
        </p:txBody>
      </p:sp>
    </p:spTree>
    <p:extLst>
      <p:ext uri="{BB962C8B-B14F-4D97-AF65-F5344CB8AC3E}">
        <p14:creationId xmlns:p14="http://schemas.microsoft.com/office/powerpoint/2010/main" val="8336931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774ADCAD-2A2A-4B69-9250-BE7CFFC9C1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8C47569E-113D-4B7B-96C0-CCEE8BB052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F7155978-7293-410A-86B7-E7EFBD1EDD04}"/>
              </a:ext>
            </a:extLst>
          </p:cNvPr>
          <p:cNvSpPr>
            <a:spLocks noGrp="1" noChangeArrowheads="1"/>
          </p:cNvSpPr>
          <p:nvPr>
            <p:ph type="sldNum" sz="quarter" idx="12"/>
          </p:nvPr>
        </p:nvSpPr>
        <p:spPr>
          <a:ln/>
        </p:spPr>
        <p:txBody>
          <a:bodyPr/>
          <a:lstStyle>
            <a:lvl1pPr>
              <a:defRPr/>
            </a:lvl1pPr>
          </a:lstStyle>
          <a:p>
            <a:pPr>
              <a:defRPr/>
            </a:pPr>
            <a:fld id="{13E6C59F-D6A9-4C8F-8CF9-698BC477DE5C}" type="slidenum">
              <a:rPr lang="en-US" altLang="en-US"/>
              <a:pPr>
                <a:defRPr/>
              </a:pPr>
              <a:t>‹#›</a:t>
            </a:fld>
            <a:endParaRPr lang="en-US" altLang="en-US"/>
          </a:p>
        </p:txBody>
      </p:sp>
    </p:spTree>
    <p:extLst>
      <p:ext uri="{BB962C8B-B14F-4D97-AF65-F5344CB8AC3E}">
        <p14:creationId xmlns:p14="http://schemas.microsoft.com/office/powerpoint/2010/main" val="322983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EF1A5B-7AA5-4B95-9237-8EAC7A6997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01FBFBB-6F1F-4175-B1D9-5A297E2055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ABDA21-5D93-4C60-A8BF-EBCB26015968}"/>
              </a:ext>
            </a:extLst>
          </p:cNvPr>
          <p:cNvSpPr>
            <a:spLocks noGrp="1" noChangeArrowheads="1"/>
          </p:cNvSpPr>
          <p:nvPr>
            <p:ph type="sldNum" sz="quarter" idx="12"/>
          </p:nvPr>
        </p:nvSpPr>
        <p:spPr>
          <a:ln/>
        </p:spPr>
        <p:txBody>
          <a:bodyPr/>
          <a:lstStyle>
            <a:lvl1pPr>
              <a:defRPr/>
            </a:lvl1pPr>
          </a:lstStyle>
          <a:p>
            <a:pPr>
              <a:defRPr/>
            </a:pPr>
            <a:fld id="{38556DA1-BDA3-47D1-A046-4CFDBCFBF307}" type="slidenum">
              <a:rPr lang="en-US" altLang="en-US"/>
              <a:pPr>
                <a:defRPr/>
              </a:pPr>
              <a:t>‹#›</a:t>
            </a:fld>
            <a:endParaRPr lang="en-US" altLang="en-US"/>
          </a:p>
        </p:txBody>
      </p:sp>
    </p:spTree>
    <p:extLst>
      <p:ext uri="{BB962C8B-B14F-4D97-AF65-F5344CB8AC3E}">
        <p14:creationId xmlns:p14="http://schemas.microsoft.com/office/powerpoint/2010/main" val="13554872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72FC1AD8-B89F-4570-BC92-2995F33E8D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D88EFD4F-DFBD-46BE-B0E8-997AE1E965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95F41737-58B7-47A8-90D3-79F49985EF1D}"/>
              </a:ext>
            </a:extLst>
          </p:cNvPr>
          <p:cNvSpPr>
            <a:spLocks noGrp="1" noChangeArrowheads="1"/>
          </p:cNvSpPr>
          <p:nvPr>
            <p:ph type="sldNum" sz="quarter" idx="12"/>
          </p:nvPr>
        </p:nvSpPr>
        <p:spPr>
          <a:ln/>
        </p:spPr>
        <p:txBody>
          <a:bodyPr/>
          <a:lstStyle>
            <a:lvl1pPr>
              <a:defRPr/>
            </a:lvl1pPr>
          </a:lstStyle>
          <a:p>
            <a:pPr>
              <a:defRPr/>
            </a:pPr>
            <a:fld id="{5F92932B-1935-4824-A968-154C5CE02438}" type="slidenum">
              <a:rPr lang="en-US" altLang="en-US"/>
              <a:pPr>
                <a:defRPr/>
              </a:pPr>
              <a:t>‹#›</a:t>
            </a:fld>
            <a:endParaRPr lang="en-US" altLang="en-US"/>
          </a:p>
        </p:txBody>
      </p:sp>
    </p:spTree>
    <p:extLst>
      <p:ext uri="{BB962C8B-B14F-4D97-AF65-F5344CB8AC3E}">
        <p14:creationId xmlns:p14="http://schemas.microsoft.com/office/powerpoint/2010/main" val="2644298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25FB53A7-5B22-4319-9FAA-260D46CA9C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08D6B8A3-15C6-4FD9-945A-EA05EBA53D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9A42E300-D930-47A9-8DE3-53B51A1AFE44}"/>
              </a:ext>
            </a:extLst>
          </p:cNvPr>
          <p:cNvSpPr>
            <a:spLocks noGrp="1" noChangeArrowheads="1"/>
          </p:cNvSpPr>
          <p:nvPr>
            <p:ph type="sldNum" sz="quarter" idx="12"/>
          </p:nvPr>
        </p:nvSpPr>
        <p:spPr>
          <a:ln/>
        </p:spPr>
        <p:txBody>
          <a:bodyPr/>
          <a:lstStyle>
            <a:lvl1pPr>
              <a:defRPr/>
            </a:lvl1pPr>
          </a:lstStyle>
          <a:p>
            <a:pPr>
              <a:defRPr/>
            </a:pPr>
            <a:fld id="{4C3ECEE8-F507-4074-90FC-67A341589802}" type="slidenum">
              <a:rPr lang="en-US" altLang="en-US"/>
              <a:pPr>
                <a:defRPr/>
              </a:pPr>
              <a:t>‹#›</a:t>
            </a:fld>
            <a:endParaRPr lang="en-US" altLang="en-US"/>
          </a:p>
        </p:txBody>
      </p:sp>
    </p:spTree>
    <p:extLst>
      <p:ext uri="{BB962C8B-B14F-4D97-AF65-F5344CB8AC3E}">
        <p14:creationId xmlns:p14="http://schemas.microsoft.com/office/powerpoint/2010/main" val="1609362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8378ABDD-7EF6-4FFA-BA3E-AAB6A4F687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6B286B6B-47AD-4717-A1EB-B5DCB6BA6E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D058FA7B-E851-4B0C-B1E0-BFEA78290494}"/>
              </a:ext>
            </a:extLst>
          </p:cNvPr>
          <p:cNvSpPr>
            <a:spLocks noGrp="1" noChangeArrowheads="1"/>
          </p:cNvSpPr>
          <p:nvPr>
            <p:ph type="sldNum" sz="quarter" idx="12"/>
          </p:nvPr>
        </p:nvSpPr>
        <p:spPr>
          <a:ln/>
        </p:spPr>
        <p:txBody>
          <a:bodyPr/>
          <a:lstStyle>
            <a:lvl1pPr>
              <a:defRPr/>
            </a:lvl1pPr>
          </a:lstStyle>
          <a:p>
            <a:pPr>
              <a:defRPr/>
            </a:pPr>
            <a:fld id="{E7BF4131-10BB-4818-A59B-3FA739448025}" type="slidenum">
              <a:rPr lang="en-US" altLang="en-US"/>
              <a:pPr>
                <a:defRPr/>
              </a:pPr>
              <a:t>‹#›</a:t>
            </a:fld>
            <a:endParaRPr lang="en-US" altLang="en-US"/>
          </a:p>
        </p:txBody>
      </p:sp>
    </p:spTree>
    <p:extLst>
      <p:ext uri="{BB962C8B-B14F-4D97-AF65-F5344CB8AC3E}">
        <p14:creationId xmlns:p14="http://schemas.microsoft.com/office/powerpoint/2010/main" val="3685148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4F1A288-7A09-46E3-AE25-933D4D09010B}"/>
              </a:ext>
            </a:extLst>
          </p:cNvPr>
          <p:cNvSpPr>
            <a:spLocks noGrp="1"/>
          </p:cNvSpPr>
          <p:nvPr>
            <p:ph type="dt" sz="half" idx="10"/>
          </p:nvPr>
        </p:nvSpPr>
        <p:spPr/>
        <p:txBody>
          <a:bodyPr/>
          <a:lstStyle>
            <a:lvl1pPr>
              <a:defRPr/>
            </a:lvl1pPr>
          </a:lstStyle>
          <a:p>
            <a:pPr>
              <a:defRPr/>
            </a:pPr>
            <a:fld id="{D6158878-480D-4DEB-9165-1A80AD0A0071}"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0BDB5E78-F44C-4E59-BBB8-7AEAA648578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6A17818-F376-4AB0-B71B-9CA8312B35AE}"/>
              </a:ext>
            </a:extLst>
          </p:cNvPr>
          <p:cNvSpPr>
            <a:spLocks noGrp="1"/>
          </p:cNvSpPr>
          <p:nvPr>
            <p:ph type="sldNum" sz="quarter" idx="12"/>
          </p:nvPr>
        </p:nvSpPr>
        <p:spPr/>
        <p:txBody>
          <a:bodyPr/>
          <a:lstStyle>
            <a:lvl1pPr>
              <a:defRPr/>
            </a:lvl1pPr>
          </a:lstStyle>
          <a:p>
            <a:pPr>
              <a:defRPr/>
            </a:pPr>
            <a:fld id="{33C900FA-A84C-4D05-94D7-531FFAC27AED}" type="slidenum">
              <a:rPr lang="zh-CN" altLang="en-US"/>
              <a:pPr>
                <a:defRPr/>
              </a:pPr>
              <a:t>‹#›</a:t>
            </a:fld>
            <a:endParaRPr lang="zh-CN" altLang="en-US"/>
          </a:p>
        </p:txBody>
      </p:sp>
    </p:spTree>
    <p:extLst>
      <p:ext uri="{BB962C8B-B14F-4D97-AF65-F5344CB8AC3E}">
        <p14:creationId xmlns:p14="http://schemas.microsoft.com/office/powerpoint/2010/main" val="3519664231"/>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6E0CA2C-4A60-4CD7-8CC4-11D64E96397C}"/>
              </a:ext>
            </a:extLst>
          </p:cNvPr>
          <p:cNvSpPr>
            <a:spLocks noGrp="1"/>
          </p:cNvSpPr>
          <p:nvPr>
            <p:ph type="dt" sz="half" idx="10"/>
          </p:nvPr>
        </p:nvSpPr>
        <p:spPr/>
        <p:txBody>
          <a:bodyPr/>
          <a:lstStyle>
            <a:lvl1pPr>
              <a:defRPr/>
            </a:lvl1pPr>
          </a:lstStyle>
          <a:p>
            <a:pPr>
              <a:defRPr/>
            </a:pPr>
            <a:fld id="{1AAD604B-883C-4061-B959-21F460BEF312}"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26C12631-4CB4-4E74-81B6-D1B86EA4DA7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21ACCBC-6A81-4F9E-B40C-034D4B00A826}"/>
              </a:ext>
            </a:extLst>
          </p:cNvPr>
          <p:cNvSpPr>
            <a:spLocks noGrp="1"/>
          </p:cNvSpPr>
          <p:nvPr>
            <p:ph type="sldNum" sz="quarter" idx="12"/>
          </p:nvPr>
        </p:nvSpPr>
        <p:spPr/>
        <p:txBody>
          <a:bodyPr/>
          <a:lstStyle>
            <a:lvl1pPr>
              <a:defRPr/>
            </a:lvl1pPr>
          </a:lstStyle>
          <a:p>
            <a:pPr>
              <a:defRPr/>
            </a:pPr>
            <a:fld id="{A4CE5BB6-D312-4254-AB7F-7A734AAA8229}" type="slidenum">
              <a:rPr lang="zh-CN" altLang="en-US"/>
              <a:pPr>
                <a:defRPr/>
              </a:pPr>
              <a:t>‹#›</a:t>
            </a:fld>
            <a:endParaRPr lang="zh-CN" altLang="en-US"/>
          </a:p>
        </p:txBody>
      </p:sp>
    </p:spTree>
    <p:extLst>
      <p:ext uri="{BB962C8B-B14F-4D97-AF65-F5344CB8AC3E}">
        <p14:creationId xmlns:p14="http://schemas.microsoft.com/office/powerpoint/2010/main" val="508067254"/>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8F710C-24DE-404E-84D6-1B1E2E749EFF}"/>
              </a:ext>
            </a:extLst>
          </p:cNvPr>
          <p:cNvSpPr>
            <a:spLocks noGrp="1"/>
          </p:cNvSpPr>
          <p:nvPr>
            <p:ph type="dt" sz="half" idx="10"/>
          </p:nvPr>
        </p:nvSpPr>
        <p:spPr/>
        <p:txBody>
          <a:bodyPr/>
          <a:lstStyle>
            <a:lvl1pPr>
              <a:defRPr/>
            </a:lvl1pPr>
          </a:lstStyle>
          <a:p>
            <a:pPr>
              <a:defRPr/>
            </a:pPr>
            <a:fld id="{26D1E5CB-8CB7-4785-8E43-7952F16E8AC5}"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EE513518-F60E-43ED-96ED-91CF7FCDE3E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B85E87B-8267-4FE8-BE54-49CA02142D48}"/>
              </a:ext>
            </a:extLst>
          </p:cNvPr>
          <p:cNvSpPr>
            <a:spLocks noGrp="1"/>
          </p:cNvSpPr>
          <p:nvPr>
            <p:ph type="sldNum" sz="quarter" idx="12"/>
          </p:nvPr>
        </p:nvSpPr>
        <p:spPr/>
        <p:txBody>
          <a:bodyPr/>
          <a:lstStyle>
            <a:lvl1pPr>
              <a:defRPr/>
            </a:lvl1pPr>
          </a:lstStyle>
          <a:p>
            <a:pPr>
              <a:defRPr/>
            </a:pPr>
            <a:fld id="{D75A63AA-9569-4E9F-8179-4A3A24E681E5}" type="slidenum">
              <a:rPr lang="zh-CN" altLang="en-US"/>
              <a:pPr>
                <a:defRPr/>
              </a:pPr>
              <a:t>‹#›</a:t>
            </a:fld>
            <a:endParaRPr lang="zh-CN" altLang="en-US"/>
          </a:p>
        </p:txBody>
      </p:sp>
    </p:spTree>
    <p:extLst>
      <p:ext uri="{BB962C8B-B14F-4D97-AF65-F5344CB8AC3E}">
        <p14:creationId xmlns:p14="http://schemas.microsoft.com/office/powerpoint/2010/main" val="831127203"/>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184C9C12-6968-459F-9545-7C027EDD30A2}"/>
              </a:ext>
            </a:extLst>
          </p:cNvPr>
          <p:cNvSpPr>
            <a:spLocks noGrp="1"/>
          </p:cNvSpPr>
          <p:nvPr>
            <p:ph type="dt" sz="half" idx="10"/>
          </p:nvPr>
        </p:nvSpPr>
        <p:spPr/>
        <p:txBody>
          <a:bodyPr/>
          <a:lstStyle>
            <a:lvl1pPr>
              <a:defRPr/>
            </a:lvl1pPr>
          </a:lstStyle>
          <a:p>
            <a:pPr>
              <a:defRPr/>
            </a:pPr>
            <a:fld id="{B7AD34BD-8AF7-4F8A-9AF3-49097E357AD1}" type="datetimeFigureOut">
              <a:rPr lang="zh-CN" altLang="en-US"/>
              <a:pPr>
                <a:defRPr/>
              </a:pPr>
              <a:t>2021/12/12</a:t>
            </a:fld>
            <a:endParaRPr lang="zh-CN" altLang="en-US"/>
          </a:p>
        </p:txBody>
      </p:sp>
      <p:sp>
        <p:nvSpPr>
          <p:cNvPr id="6" name="页脚占位符 4">
            <a:extLst>
              <a:ext uri="{FF2B5EF4-FFF2-40B4-BE49-F238E27FC236}">
                <a16:creationId xmlns:a16="http://schemas.microsoft.com/office/drawing/2014/main" id="{B95FA1A8-D714-4239-A6B4-2925C168FA9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588F46A-F04D-4031-A20A-EEE200279EE4}"/>
              </a:ext>
            </a:extLst>
          </p:cNvPr>
          <p:cNvSpPr>
            <a:spLocks noGrp="1"/>
          </p:cNvSpPr>
          <p:nvPr>
            <p:ph type="sldNum" sz="quarter" idx="12"/>
          </p:nvPr>
        </p:nvSpPr>
        <p:spPr/>
        <p:txBody>
          <a:bodyPr/>
          <a:lstStyle>
            <a:lvl1pPr>
              <a:defRPr/>
            </a:lvl1pPr>
          </a:lstStyle>
          <a:p>
            <a:pPr>
              <a:defRPr/>
            </a:pPr>
            <a:fld id="{3D9F1EF8-B333-4A4A-94A9-DEFC703627A5}" type="slidenum">
              <a:rPr lang="zh-CN" altLang="en-US"/>
              <a:pPr>
                <a:defRPr/>
              </a:pPr>
              <a:t>‹#›</a:t>
            </a:fld>
            <a:endParaRPr lang="zh-CN" altLang="en-US"/>
          </a:p>
        </p:txBody>
      </p:sp>
    </p:spTree>
    <p:extLst>
      <p:ext uri="{BB962C8B-B14F-4D97-AF65-F5344CB8AC3E}">
        <p14:creationId xmlns:p14="http://schemas.microsoft.com/office/powerpoint/2010/main" val="1669713970"/>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7FE04DD2-92C1-4228-8C90-984FB80346D9}"/>
              </a:ext>
            </a:extLst>
          </p:cNvPr>
          <p:cNvSpPr>
            <a:spLocks noGrp="1"/>
          </p:cNvSpPr>
          <p:nvPr>
            <p:ph type="dt" sz="half" idx="10"/>
          </p:nvPr>
        </p:nvSpPr>
        <p:spPr/>
        <p:txBody>
          <a:bodyPr/>
          <a:lstStyle>
            <a:lvl1pPr>
              <a:defRPr/>
            </a:lvl1pPr>
          </a:lstStyle>
          <a:p>
            <a:pPr>
              <a:defRPr/>
            </a:pPr>
            <a:fld id="{61B9E297-C760-441F-9004-27FDF536916C}" type="datetimeFigureOut">
              <a:rPr lang="zh-CN" altLang="en-US"/>
              <a:pPr>
                <a:defRPr/>
              </a:pPr>
              <a:t>2021/12/12</a:t>
            </a:fld>
            <a:endParaRPr lang="zh-CN" altLang="en-US"/>
          </a:p>
        </p:txBody>
      </p:sp>
      <p:sp>
        <p:nvSpPr>
          <p:cNvPr id="8" name="页脚占位符 4">
            <a:extLst>
              <a:ext uri="{FF2B5EF4-FFF2-40B4-BE49-F238E27FC236}">
                <a16:creationId xmlns:a16="http://schemas.microsoft.com/office/drawing/2014/main" id="{38298F52-A1CA-4BB0-B94D-F9FBBB9C9811}"/>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59275E6-240E-4632-9B80-E6AEC8F5FFFE}"/>
              </a:ext>
            </a:extLst>
          </p:cNvPr>
          <p:cNvSpPr>
            <a:spLocks noGrp="1"/>
          </p:cNvSpPr>
          <p:nvPr>
            <p:ph type="sldNum" sz="quarter" idx="12"/>
          </p:nvPr>
        </p:nvSpPr>
        <p:spPr/>
        <p:txBody>
          <a:bodyPr/>
          <a:lstStyle>
            <a:lvl1pPr>
              <a:defRPr/>
            </a:lvl1pPr>
          </a:lstStyle>
          <a:p>
            <a:pPr>
              <a:defRPr/>
            </a:pPr>
            <a:fld id="{6DE3BEC6-E39E-41C4-A068-D2835ED9A19D}" type="slidenum">
              <a:rPr lang="zh-CN" altLang="en-US"/>
              <a:pPr>
                <a:defRPr/>
              </a:pPr>
              <a:t>‹#›</a:t>
            </a:fld>
            <a:endParaRPr lang="zh-CN" altLang="en-US"/>
          </a:p>
        </p:txBody>
      </p:sp>
    </p:spTree>
    <p:extLst>
      <p:ext uri="{BB962C8B-B14F-4D97-AF65-F5344CB8AC3E}">
        <p14:creationId xmlns:p14="http://schemas.microsoft.com/office/powerpoint/2010/main" val="876196428"/>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E28E237-8C8B-491A-8113-032EADA0EA0D}"/>
              </a:ext>
            </a:extLst>
          </p:cNvPr>
          <p:cNvSpPr>
            <a:spLocks noGrp="1"/>
          </p:cNvSpPr>
          <p:nvPr>
            <p:ph type="dt" sz="half" idx="10"/>
          </p:nvPr>
        </p:nvSpPr>
        <p:spPr/>
        <p:txBody>
          <a:bodyPr/>
          <a:lstStyle>
            <a:lvl1pPr>
              <a:defRPr/>
            </a:lvl1pPr>
          </a:lstStyle>
          <a:p>
            <a:pPr>
              <a:defRPr/>
            </a:pPr>
            <a:fld id="{5EBD143C-5315-4D51-A4E7-08A74B5377BB}" type="datetimeFigureOut">
              <a:rPr lang="zh-CN" altLang="en-US"/>
              <a:pPr>
                <a:defRPr/>
              </a:pPr>
              <a:t>2021/12/12</a:t>
            </a:fld>
            <a:endParaRPr lang="zh-CN" altLang="en-US"/>
          </a:p>
        </p:txBody>
      </p:sp>
      <p:sp>
        <p:nvSpPr>
          <p:cNvPr id="4" name="页脚占位符 4">
            <a:extLst>
              <a:ext uri="{FF2B5EF4-FFF2-40B4-BE49-F238E27FC236}">
                <a16:creationId xmlns:a16="http://schemas.microsoft.com/office/drawing/2014/main" id="{60A8BCC5-6996-41F9-B671-9F25F821EDC7}"/>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42AAFA82-9B5B-4D97-BD03-50FD97C4F4A1}"/>
              </a:ext>
            </a:extLst>
          </p:cNvPr>
          <p:cNvSpPr>
            <a:spLocks noGrp="1"/>
          </p:cNvSpPr>
          <p:nvPr>
            <p:ph type="sldNum" sz="quarter" idx="12"/>
          </p:nvPr>
        </p:nvSpPr>
        <p:spPr/>
        <p:txBody>
          <a:bodyPr/>
          <a:lstStyle>
            <a:lvl1pPr>
              <a:defRPr/>
            </a:lvl1pPr>
          </a:lstStyle>
          <a:p>
            <a:pPr>
              <a:defRPr/>
            </a:pPr>
            <a:fld id="{5DF4C101-1073-46FC-BB28-8CAF872E64A3}" type="slidenum">
              <a:rPr lang="zh-CN" altLang="en-US"/>
              <a:pPr>
                <a:defRPr/>
              </a:pPr>
              <a:t>‹#›</a:t>
            </a:fld>
            <a:endParaRPr lang="zh-CN" altLang="en-US"/>
          </a:p>
        </p:txBody>
      </p:sp>
    </p:spTree>
    <p:extLst>
      <p:ext uri="{BB962C8B-B14F-4D97-AF65-F5344CB8AC3E}">
        <p14:creationId xmlns:p14="http://schemas.microsoft.com/office/powerpoint/2010/main" val="2601608743"/>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B855D123-95A3-4925-91BC-7CC71E181BD6}"/>
              </a:ext>
            </a:extLst>
          </p:cNvPr>
          <p:cNvSpPr>
            <a:spLocks noGrp="1"/>
          </p:cNvSpPr>
          <p:nvPr>
            <p:ph type="dt" sz="half" idx="10"/>
          </p:nvPr>
        </p:nvSpPr>
        <p:spPr/>
        <p:txBody>
          <a:bodyPr/>
          <a:lstStyle>
            <a:lvl1pPr>
              <a:defRPr/>
            </a:lvl1pPr>
          </a:lstStyle>
          <a:p>
            <a:pPr>
              <a:defRPr/>
            </a:pPr>
            <a:fld id="{36594ED2-4B50-4473-9BA5-0DE43C7AFCF3}" type="datetimeFigureOut">
              <a:rPr lang="zh-CN" altLang="en-US"/>
              <a:pPr>
                <a:defRPr/>
              </a:pPr>
              <a:t>2021/12/12</a:t>
            </a:fld>
            <a:endParaRPr lang="zh-CN" altLang="en-US"/>
          </a:p>
        </p:txBody>
      </p:sp>
      <p:sp>
        <p:nvSpPr>
          <p:cNvPr id="3" name="页脚占位符 4">
            <a:extLst>
              <a:ext uri="{FF2B5EF4-FFF2-40B4-BE49-F238E27FC236}">
                <a16:creationId xmlns:a16="http://schemas.microsoft.com/office/drawing/2014/main" id="{3EA893C2-EB8A-4A4B-855C-91CCDA4BBD00}"/>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C921F041-7DB4-4023-94DE-C6DBFE6693B6}"/>
              </a:ext>
            </a:extLst>
          </p:cNvPr>
          <p:cNvSpPr>
            <a:spLocks noGrp="1"/>
          </p:cNvSpPr>
          <p:nvPr>
            <p:ph type="sldNum" sz="quarter" idx="12"/>
          </p:nvPr>
        </p:nvSpPr>
        <p:spPr/>
        <p:txBody>
          <a:bodyPr/>
          <a:lstStyle>
            <a:lvl1pPr>
              <a:defRPr/>
            </a:lvl1pPr>
          </a:lstStyle>
          <a:p>
            <a:pPr>
              <a:defRPr/>
            </a:pPr>
            <a:fld id="{9E607E42-7AD0-428C-B533-FC8E3E48CE76}" type="slidenum">
              <a:rPr lang="zh-CN" altLang="en-US"/>
              <a:pPr>
                <a:defRPr/>
              </a:pPr>
              <a:t>‹#›</a:t>
            </a:fld>
            <a:endParaRPr lang="zh-CN" altLang="en-US"/>
          </a:p>
        </p:txBody>
      </p:sp>
    </p:spTree>
    <p:extLst>
      <p:ext uri="{BB962C8B-B14F-4D97-AF65-F5344CB8AC3E}">
        <p14:creationId xmlns:p14="http://schemas.microsoft.com/office/powerpoint/2010/main" val="9404048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AA4CCD-9C87-44D8-87EB-59F0FABBA7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6E9949-0767-474A-A08B-6D3CCE4051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9B890E-BE33-4777-9295-E38164628735}"/>
              </a:ext>
            </a:extLst>
          </p:cNvPr>
          <p:cNvSpPr>
            <a:spLocks noGrp="1" noChangeArrowheads="1"/>
          </p:cNvSpPr>
          <p:nvPr>
            <p:ph type="sldNum" sz="quarter" idx="12"/>
          </p:nvPr>
        </p:nvSpPr>
        <p:spPr>
          <a:ln/>
        </p:spPr>
        <p:txBody>
          <a:bodyPr/>
          <a:lstStyle>
            <a:lvl1pPr>
              <a:defRPr/>
            </a:lvl1pPr>
          </a:lstStyle>
          <a:p>
            <a:pPr>
              <a:defRPr/>
            </a:pPr>
            <a:fld id="{4FCB699F-76D4-4687-94FB-1B3EE44299FD}" type="slidenum">
              <a:rPr lang="en-US" altLang="en-US"/>
              <a:pPr>
                <a:defRPr/>
              </a:pPr>
              <a:t>‹#›</a:t>
            </a:fld>
            <a:endParaRPr lang="en-US" altLang="en-US"/>
          </a:p>
        </p:txBody>
      </p:sp>
    </p:spTree>
    <p:extLst>
      <p:ext uri="{BB962C8B-B14F-4D97-AF65-F5344CB8AC3E}">
        <p14:creationId xmlns:p14="http://schemas.microsoft.com/office/powerpoint/2010/main" val="28773516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9815981B-1052-4E77-B762-C55E7A825D91}"/>
              </a:ext>
            </a:extLst>
          </p:cNvPr>
          <p:cNvSpPr>
            <a:spLocks noGrp="1"/>
          </p:cNvSpPr>
          <p:nvPr>
            <p:ph type="dt" sz="half" idx="10"/>
          </p:nvPr>
        </p:nvSpPr>
        <p:spPr/>
        <p:txBody>
          <a:bodyPr/>
          <a:lstStyle>
            <a:lvl1pPr>
              <a:defRPr/>
            </a:lvl1pPr>
          </a:lstStyle>
          <a:p>
            <a:pPr>
              <a:defRPr/>
            </a:pPr>
            <a:fld id="{0DBA2837-E521-4034-8044-A01FB00191DD}" type="datetimeFigureOut">
              <a:rPr lang="zh-CN" altLang="en-US"/>
              <a:pPr>
                <a:defRPr/>
              </a:pPr>
              <a:t>2021/12/12</a:t>
            </a:fld>
            <a:endParaRPr lang="zh-CN" altLang="en-US"/>
          </a:p>
        </p:txBody>
      </p:sp>
      <p:sp>
        <p:nvSpPr>
          <p:cNvPr id="6" name="页脚占位符 4">
            <a:extLst>
              <a:ext uri="{FF2B5EF4-FFF2-40B4-BE49-F238E27FC236}">
                <a16:creationId xmlns:a16="http://schemas.microsoft.com/office/drawing/2014/main" id="{B7F10D77-1196-4598-B5C3-FCC1DA69D62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A7D9BF3-5DE2-425D-88DC-2BE963FE6769}"/>
              </a:ext>
            </a:extLst>
          </p:cNvPr>
          <p:cNvSpPr>
            <a:spLocks noGrp="1"/>
          </p:cNvSpPr>
          <p:nvPr>
            <p:ph type="sldNum" sz="quarter" idx="12"/>
          </p:nvPr>
        </p:nvSpPr>
        <p:spPr/>
        <p:txBody>
          <a:bodyPr/>
          <a:lstStyle>
            <a:lvl1pPr>
              <a:defRPr/>
            </a:lvl1pPr>
          </a:lstStyle>
          <a:p>
            <a:pPr>
              <a:defRPr/>
            </a:pPr>
            <a:fld id="{79C5AFC5-FF76-4456-AA2D-45F0A728D446}" type="slidenum">
              <a:rPr lang="zh-CN" altLang="en-US"/>
              <a:pPr>
                <a:defRPr/>
              </a:pPr>
              <a:t>‹#›</a:t>
            </a:fld>
            <a:endParaRPr lang="zh-CN" altLang="en-US"/>
          </a:p>
        </p:txBody>
      </p:sp>
    </p:spTree>
    <p:extLst>
      <p:ext uri="{BB962C8B-B14F-4D97-AF65-F5344CB8AC3E}">
        <p14:creationId xmlns:p14="http://schemas.microsoft.com/office/powerpoint/2010/main" val="4066883886"/>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1D78CDE-C2F2-475C-A0D1-6F98D1A0824E}"/>
              </a:ext>
            </a:extLst>
          </p:cNvPr>
          <p:cNvSpPr>
            <a:spLocks noGrp="1"/>
          </p:cNvSpPr>
          <p:nvPr>
            <p:ph type="dt" sz="half" idx="10"/>
          </p:nvPr>
        </p:nvSpPr>
        <p:spPr/>
        <p:txBody>
          <a:bodyPr/>
          <a:lstStyle>
            <a:lvl1pPr>
              <a:defRPr/>
            </a:lvl1pPr>
          </a:lstStyle>
          <a:p>
            <a:pPr>
              <a:defRPr/>
            </a:pPr>
            <a:fld id="{39CFF832-7BC1-482E-A20F-10675411DFB7}" type="datetimeFigureOut">
              <a:rPr lang="zh-CN" altLang="en-US"/>
              <a:pPr>
                <a:defRPr/>
              </a:pPr>
              <a:t>2021/12/12</a:t>
            </a:fld>
            <a:endParaRPr lang="zh-CN" altLang="en-US"/>
          </a:p>
        </p:txBody>
      </p:sp>
      <p:sp>
        <p:nvSpPr>
          <p:cNvPr id="6" name="页脚占位符 4">
            <a:extLst>
              <a:ext uri="{FF2B5EF4-FFF2-40B4-BE49-F238E27FC236}">
                <a16:creationId xmlns:a16="http://schemas.microsoft.com/office/drawing/2014/main" id="{45767B85-3C19-45B0-918E-F31D47E9E497}"/>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38DF390-7511-4B89-8F7F-2AD22707B30C}"/>
              </a:ext>
            </a:extLst>
          </p:cNvPr>
          <p:cNvSpPr>
            <a:spLocks noGrp="1"/>
          </p:cNvSpPr>
          <p:nvPr>
            <p:ph type="sldNum" sz="quarter" idx="12"/>
          </p:nvPr>
        </p:nvSpPr>
        <p:spPr/>
        <p:txBody>
          <a:bodyPr/>
          <a:lstStyle>
            <a:lvl1pPr>
              <a:defRPr/>
            </a:lvl1pPr>
          </a:lstStyle>
          <a:p>
            <a:pPr>
              <a:defRPr/>
            </a:pPr>
            <a:fld id="{BB02AB71-069E-4CDE-83B6-4E87577F6664}" type="slidenum">
              <a:rPr lang="zh-CN" altLang="en-US"/>
              <a:pPr>
                <a:defRPr/>
              </a:pPr>
              <a:t>‹#›</a:t>
            </a:fld>
            <a:endParaRPr lang="zh-CN" altLang="en-US"/>
          </a:p>
        </p:txBody>
      </p:sp>
    </p:spTree>
    <p:extLst>
      <p:ext uri="{BB962C8B-B14F-4D97-AF65-F5344CB8AC3E}">
        <p14:creationId xmlns:p14="http://schemas.microsoft.com/office/powerpoint/2010/main" val="3894451995"/>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A900CB-A3B9-42E1-BFC7-8ECF97748E34}"/>
              </a:ext>
            </a:extLst>
          </p:cNvPr>
          <p:cNvSpPr>
            <a:spLocks noGrp="1"/>
          </p:cNvSpPr>
          <p:nvPr>
            <p:ph type="dt" sz="half" idx="10"/>
          </p:nvPr>
        </p:nvSpPr>
        <p:spPr/>
        <p:txBody>
          <a:bodyPr/>
          <a:lstStyle>
            <a:lvl1pPr>
              <a:defRPr/>
            </a:lvl1pPr>
          </a:lstStyle>
          <a:p>
            <a:pPr>
              <a:defRPr/>
            </a:pPr>
            <a:fld id="{B1E3EACD-D2D3-4A64-947F-75D228C1B9A3}"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D84432C8-A25A-4D75-9282-10DB5D859C39}"/>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58AB482-77A3-4B84-8072-14A2C3A8251E}"/>
              </a:ext>
            </a:extLst>
          </p:cNvPr>
          <p:cNvSpPr>
            <a:spLocks noGrp="1"/>
          </p:cNvSpPr>
          <p:nvPr>
            <p:ph type="sldNum" sz="quarter" idx="12"/>
          </p:nvPr>
        </p:nvSpPr>
        <p:spPr/>
        <p:txBody>
          <a:bodyPr/>
          <a:lstStyle>
            <a:lvl1pPr>
              <a:defRPr/>
            </a:lvl1pPr>
          </a:lstStyle>
          <a:p>
            <a:pPr>
              <a:defRPr/>
            </a:pPr>
            <a:fld id="{BAD526BA-69CC-46DC-8944-7F1EABD78350}" type="slidenum">
              <a:rPr lang="zh-CN" altLang="en-US"/>
              <a:pPr>
                <a:defRPr/>
              </a:pPr>
              <a:t>‹#›</a:t>
            </a:fld>
            <a:endParaRPr lang="zh-CN" altLang="en-US"/>
          </a:p>
        </p:txBody>
      </p:sp>
    </p:spTree>
    <p:extLst>
      <p:ext uri="{BB962C8B-B14F-4D97-AF65-F5344CB8AC3E}">
        <p14:creationId xmlns:p14="http://schemas.microsoft.com/office/powerpoint/2010/main" val="3157793166"/>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F27C76F-0DA3-46B1-8E73-7675BE65B148}"/>
              </a:ext>
            </a:extLst>
          </p:cNvPr>
          <p:cNvSpPr>
            <a:spLocks noGrp="1"/>
          </p:cNvSpPr>
          <p:nvPr>
            <p:ph type="dt" sz="half" idx="10"/>
          </p:nvPr>
        </p:nvSpPr>
        <p:spPr/>
        <p:txBody>
          <a:bodyPr/>
          <a:lstStyle>
            <a:lvl1pPr>
              <a:defRPr/>
            </a:lvl1pPr>
          </a:lstStyle>
          <a:p>
            <a:pPr>
              <a:defRPr/>
            </a:pPr>
            <a:fld id="{7118D7C1-E47E-4A07-9723-999754F1FF9E}"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74066382-B735-4FA3-8BE7-ED786BA27D2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86C32C2-522C-4AA5-B391-B41E366DAB0D}"/>
              </a:ext>
            </a:extLst>
          </p:cNvPr>
          <p:cNvSpPr>
            <a:spLocks noGrp="1"/>
          </p:cNvSpPr>
          <p:nvPr>
            <p:ph type="sldNum" sz="quarter" idx="12"/>
          </p:nvPr>
        </p:nvSpPr>
        <p:spPr/>
        <p:txBody>
          <a:bodyPr/>
          <a:lstStyle>
            <a:lvl1pPr>
              <a:defRPr/>
            </a:lvl1pPr>
          </a:lstStyle>
          <a:p>
            <a:pPr>
              <a:defRPr/>
            </a:pPr>
            <a:fld id="{E6C7D0F8-C111-479A-98D7-3520CB5EB7FD}" type="slidenum">
              <a:rPr lang="zh-CN" altLang="en-US"/>
              <a:pPr>
                <a:defRPr/>
              </a:pPr>
              <a:t>‹#›</a:t>
            </a:fld>
            <a:endParaRPr lang="zh-CN" altLang="en-US"/>
          </a:p>
        </p:txBody>
      </p:sp>
    </p:spTree>
    <p:extLst>
      <p:ext uri="{BB962C8B-B14F-4D97-AF65-F5344CB8AC3E}">
        <p14:creationId xmlns:p14="http://schemas.microsoft.com/office/powerpoint/2010/main" val="1958178519"/>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141080F-17C6-4DE0-AF5D-51EECA362BED}"/>
              </a:ext>
            </a:extLst>
          </p:cNvPr>
          <p:cNvGrpSpPr>
            <a:grpSpLocks/>
          </p:cNvGrpSpPr>
          <p:nvPr/>
        </p:nvGrpSpPr>
        <p:grpSpPr bwMode="auto">
          <a:xfrm>
            <a:off x="0" y="0"/>
            <a:ext cx="8805863" cy="6858000"/>
            <a:chOff x="0" y="0"/>
            <a:chExt cx="5547" cy="4320"/>
          </a:xfrm>
        </p:grpSpPr>
        <p:grpSp>
          <p:nvGrpSpPr>
            <p:cNvPr id="5" name="Group 3">
              <a:extLst>
                <a:ext uri="{FF2B5EF4-FFF2-40B4-BE49-F238E27FC236}">
                  <a16:creationId xmlns:a16="http://schemas.microsoft.com/office/drawing/2014/main" id="{E8A963DE-F684-4E09-9E3E-6F00BBC4B8CE}"/>
                </a:ext>
              </a:extLst>
            </p:cNvPr>
            <p:cNvGrpSpPr>
              <a:grpSpLocks/>
            </p:cNvGrpSpPr>
            <p:nvPr userDrawn="1"/>
          </p:nvGrpSpPr>
          <p:grpSpPr bwMode="auto">
            <a:xfrm rot="-215207">
              <a:off x="3690" y="234"/>
              <a:ext cx="1857" cy="3625"/>
              <a:chOff x="3010" y="778"/>
              <a:chExt cx="1857" cy="3625"/>
            </a:xfrm>
          </p:grpSpPr>
          <p:sp>
            <p:nvSpPr>
              <p:cNvPr id="39" name="Freeform 4">
                <a:extLst>
                  <a:ext uri="{FF2B5EF4-FFF2-40B4-BE49-F238E27FC236}">
                    <a16:creationId xmlns:a16="http://schemas.microsoft.com/office/drawing/2014/main" id="{5725786C-0536-450A-A167-F37F420A4550}"/>
                  </a:ext>
                </a:extLst>
              </p:cNvPr>
              <p:cNvSpPr>
                <a:spLocks/>
              </p:cNvSpPr>
              <p:nvPr userDrawn="1"/>
            </p:nvSpPr>
            <p:spPr bwMode="ltGray">
              <a:xfrm rot="12185230" flipV="1">
                <a:off x="3534" y="778"/>
                <a:ext cx="1333" cy="1485"/>
              </a:xfrm>
              <a:custGeom>
                <a:avLst/>
                <a:gdLst>
                  <a:gd name="T0" fmla="*/ 14191471 w 596"/>
                  <a:gd name="T1" fmla="*/ 308069703 h 666"/>
                  <a:gd name="T2" fmla="*/ 5080528 w 596"/>
                  <a:gd name="T3" fmla="*/ 283731373 h 666"/>
                  <a:gd name="T4" fmla="*/ 0 w 596"/>
                  <a:gd name="T5" fmla="*/ 240418615 h 666"/>
                  <a:gd name="T6" fmla="*/ 3535850 w 596"/>
                  <a:gd name="T7" fmla="*/ 184859117 h 666"/>
                  <a:gd name="T8" fmla="*/ 21934971 w 596"/>
                  <a:gd name="T9" fmla="*/ 125767040 h 666"/>
                  <a:gd name="T10" fmla="*/ 60275272 w 596"/>
                  <a:gd name="T11" fmla="*/ 69829862 h 666"/>
                  <a:gd name="T12" fmla="*/ 124602891 w 596"/>
                  <a:gd name="T13" fmla="*/ 25765038 h 666"/>
                  <a:gd name="T14" fmla="*/ 216449022 w 596"/>
                  <a:gd name="T15" fmla="*/ 1509783 h 666"/>
                  <a:gd name="T16" fmla="*/ 333251427 w 596"/>
                  <a:gd name="T17" fmla="*/ 7506180 h 666"/>
                  <a:gd name="T18" fmla="*/ 424566512 w 596"/>
                  <a:gd name="T19" fmla="*/ 56772344 h 666"/>
                  <a:gd name="T20" fmla="*/ 485749042 w 596"/>
                  <a:gd name="T21" fmla="*/ 137482288 h 666"/>
                  <a:gd name="T22" fmla="*/ 518378313 w 596"/>
                  <a:gd name="T23" fmla="*/ 236216961 h 666"/>
                  <a:gd name="T24" fmla="*/ 521812295 w 596"/>
                  <a:gd name="T25" fmla="*/ 340499282 h 666"/>
                  <a:gd name="T26" fmla="*/ 496397679 w 596"/>
                  <a:gd name="T27" fmla="*/ 437102372 h 666"/>
                  <a:gd name="T28" fmla="*/ 444538864 w 596"/>
                  <a:gd name="T29" fmla="*/ 511752711 h 666"/>
                  <a:gd name="T30" fmla="*/ 365841600 w 596"/>
                  <a:gd name="T31" fmla="*/ 551753991 h 666"/>
                  <a:gd name="T32" fmla="*/ 341107583 w 596"/>
                  <a:gd name="T33" fmla="*/ 548224500 h 666"/>
                  <a:gd name="T34" fmla="*/ 386557867 w 596"/>
                  <a:gd name="T35" fmla="*/ 513642505 h 666"/>
                  <a:gd name="T36" fmla="*/ 422603983 w 596"/>
                  <a:gd name="T37" fmla="*/ 452821228 h 666"/>
                  <a:gd name="T38" fmla="*/ 446121314 w 596"/>
                  <a:gd name="T39" fmla="*/ 377676043 h 666"/>
                  <a:gd name="T40" fmla="*/ 455898916 w 596"/>
                  <a:gd name="T41" fmla="*/ 295676794 h 666"/>
                  <a:gd name="T42" fmla="*/ 450822215 w 596"/>
                  <a:gd name="T43" fmla="*/ 214675473 h 666"/>
                  <a:gd name="T44" fmla="*/ 425414658 w 596"/>
                  <a:gd name="T45" fmla="*/ 144823561 h 666"/>
                  <a:gd name="T46" fmla="*/ 379501338 w 596"/>
                  <a:gd name="T47" fmla="*/ 93233642 h 666"/>
                  <a:gd name="T48" fmla="*/ 299221353 w 596"/>
                  <a:gd name="T49" fmla="*/ 62236103 h 666"/>
                  <a:gd name="T50" fmla="*/ 215621119 w 596"/>
                  <a:gd name="T51" fmla="*/ 50742762 h 666"/>
                  <a:gd name="T52" fmla="*/ 152513218 w 596"/>
                  <a:gd name="T53" fmla="*/ 58926071 h 666"/>
                  <a:gd name="T54" fmla="*/ 106213894 w 596"/>
                  <a:gd name="T55" fmla="*/ 84012165 h 666"/>
                  <a:gd name="T56" fmla="*/ 73588815 w 596"/>
                  <a:gd name="T57" fmla="*/ 123877246 h 666"/>
                  <a:gd name="T58" fmla="*/ 49756795 w 596"/>
                  <a:gd name="T59" fmla="*/ 171253429 h 666"/>
                  <a:gd name="T60" fmla="*/ 34857706 w 596"/>
                  <a:gd name="T61" fmla="*/ 226148757 h 666"/>
                  <a:gd name="T62" fmla="*/ 24706238 w 596"/>
                  <a:gd name="T63" fmla="*/ 28225475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73ADFBBE-AE12-480D-A00A-675FF83C406C}"/>
                  </a:ext>
                </a:extLst>
              </p:cNvPr>
              <p:cNvSpPr>
                <a:spLocks/>
              </p:cNvSpPr>
              <p:nvPr userDrawn="1"/>
            </p:nvSpPr>
            <p:spPr bwMode="ltGray">
              <a:xfrm rot="12185230" flipV="1">
                <a:off x="4029" y="1802"/>
                <a:ext cx="571" cy="531"/>
              </a:xfrm>
              <a:custGeom>
                <a:avLst/>
                <a:gdLst>
                  <a:gd name="T0" fmla="*/ 0 w 257"/>
                  <a:gd name="T1" fmla="*/ 0 h 237"/>
                  <a:gd name="T2" fmla="*/ 0 w 257"/>
                  <a:gd name="T3" fmla="*/ 22481406 h 237"/>
                  <a:gd name="T4" fmla="*/ 2573892 w 257"/>
                  <a:gd name="T5" fmla="*/ 45136696 h 237"/>
                  <a:gd name="T6" fmla="*/ 4557678 w 257"/>
                  <a:gd name="T7" fmla="*/ 67654013 h 237"/>
                  <a:gd name="T8" fmla="*/ 8420817 w 257"/>
                  <a:gd name="T9" fmla="*/ 88757988 h 237"/>
                  <a:gd name="T10" fmla="*/ 14151484 w 257"/>
                  <a:gd name="T11" fmla="*/ 107625020 h 237"/>
                  <a:gd name="T12" fmla="*/ 21054176 w 257"/>
                  <a:gd name="T13" fmla="*/ 127389291 h 237"/>
                  <a:gd name="T14" fmla="*/ 29630261 w 257"/>
                  <a:gd name="T15" fmla="*/ 145628110 h 237"/>
                  <a:gd name="T16" fmla="*/ 39862805 w 257"/>
                  <a:gd name="T17" fmla="*/ 160889731 h 237"/>
                  <a:gd name="T18" fmla="*/ 52495187 w 257"/>
                  <a:gd name="T19" fmla="*/ 175425271 h 237"/>
                  <a:gd name="T20" fmla="*/ 67277962 w 257"/>
                  <a:gd name="T21" fmla="*/ 187885625 h 237"/>
                  <a:gd name="T22" fmla="*/ 83135389 w 257"/>
                  <a:gd name="T23" fmla="*/ 197999863 h 237"/>
                  <a:gd name="T24" fmla="*/ 102641567 w 257"/>
                  <a:gd name="T25" fmla="*/ 206031838 h 237"/>
                  <a:gd name="T26" fmla="*/ 123765265 w 257"/>
                  <a:gd name="T27" fmla="*/ 211260604 h 237"/>
                  <a:gd name="T28" fmla="*/ 147425064 w 257"/>
                  <a:gd name="T29" fmla="*/ 214148639 h 237"/>
                  <a:gd name="T30" fmla="*/ 172340429 w 257"/>
                  <a:gd name="T31" fmla="*/ 213280989 h 237"/>
                  <a:gd name="T32" fmla="*/ 201334551 w 257"/>
                  <a:gd name="T33" fmla="*/ 209647630 h 237"/>
                  <a:gd name="T34" fmla="*/ 175493348 w 257"/>
                  <a:gd name="T35" fmla="*/ 205134907 h 237"/>
                  <a:gd name="T36" fmla="*/ 152632977 w 257"/>
                  <a:gd name="T37" fmla="*/ 198862834 h 237"/>
                  <a:gd name="T38" fmla="*/ 133285204 w 257"/>
                  <a:gd name="T39" fmla="*/ 191484941 h 237"/>
                  <a:gd name="T40" fmla="*/ 115983024 w 257"/>
                  <a:gd name="T41" fmla="*/ 184274648 h 237"/>
                  <a:gd name="T42" fmla="*/ 100137656 w 257"/>
                  <a:gd name="T43" fmla="*/ 174240256 h 237"/>
                  <a:gd name="T44" fmla="*/ 87797078 w 257"/>
                  <a:gd name="T45" fmla="*/ 164527363 h 237"/>
                  <a:gd name="T46" fmla="*/ 76123507 w 257"/>
                  <a:gd name="T47" fmla="*/ 152761714 h 237"/>
                  <a:gd name="T48" fmla="*/ 65832214 w 257"/>
                  <a:gd name="T49" fmla="*/ 139852434 h 237"/>
                  <a:gd name="T50" fmla="*/ 56355474 w 257"/>
                  <a:gd name="T51" fmla="*/ 127389291 h 237"/>
                  <a:gd name="T52" fmla="*/ 47937510 w 257"/>
                  <a:gd name="T53" fmla="*/ 112853703 h 237"/>
                  <a:gd name="T54" fmla="*/ 40917827 w 257"/>
                  <a:gd name="T55" fmla="*/ 96793924 h 237"/>
                  <a:gd name="T56" fmla="*/ 33787096 w 257"/>
                  <a:gd name="T57" fmla="*/ 79367331 h 237"/>
                  <a:gd name="T58" fmla="*/ 25712254 w 257"/>
                  <a:gd name="T59" fmla="*/ 62420013 h 237"/>
                  <a:gd name="T60" fmla="*/ 17941753 w 257"/>
                  <a:gd name="T61" fmla="*/ 42336845 h 237"/>
                  <a:gd name="T62" fmla="*/ 9476223 w 257"/>
                  <a:gd name="T63" fmla="*/ 2176177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8DD09C94-8FA4-452B-939E-5DA465E412AC}"/>
                  </a:ext>
                </a:extLst>
              </p:cNvPr>
              <p:cNvSpPr>
                <a:spLocks/>
              </p:cNvSpPr>
              <p:nvPr userDrawn="1"/>
            </p:nvSpPr>
            <p:spPr bwMode="ltGray">
              <a:xfrm rot="12185230" flipV="1">
                <a:off x="3639" y="2167"/>
                <a:ext cx="277" cy="249"/>
              </a:xfrm>
              <a:custGeom>
                <a:avLst/>
                <a:gdLst>
                  <a:gd name="T0" fmla="*/ 66118486 w 124"/>
                  <a:gd name="T1" fmla="*/ 0 h 110"/>
                  <a:gd name="T2" fmla="*/ 106550592 w 124"/>
                  <a:gd name="T3" fmla="*/ 115950239 h 110"/>
                  <a:gd name="T4" fmla="*/ 103107332 w 124"/>
                  <a:gd name="T5" fmla="*/ 115006502 h 110"/>
                  <a:gd name="T6" fmla="*/ 91922349 w 124"/>
                  <a:gd name="T7" fmla="*/ 113160372 h 110"/>
                  <a:gd name="T8" fmla="*/ 76578377 w 124"/>
                  <a:gd name="T9" fmla="*/ 108780155 h 110"/>
                  <a:gd name="T10" fmla="*/ 58571862 w 124"/>
                  <a:gd name="T11" fmla="*/ 106482915 h 110"/>
                  <a:gd name="T12" fmla="*/ 38909683 w 124"/>
                  <a:gd name="T13" fmla="*/ 104533605 h 110"/>
                  <a:gd name="T14" fmla="*/ 21497224 w 124"/>
                  <a:gd name="T15" fmla="*/ 105635751 h 110"/>
                  <a:gd name="T16" fmla="*/ 7797251 w 124"/>
                  <a:gd name="T17" fmla="*/ 109811325 h 110"/>
                  <a:gd name="T18" fmla="*/ 0 w 124"/>
                  <a:gd name="T19" fmla="*/ 118444440 h 110"/>
                  <a:gd name="T20" fmla="*/ 3490466 w 124"/>
                  <a:gd name="T21" fmla="*/ 105635751 h 110"/>
                  <a:gd name="T22" fmla="*/ 6869607 w 124"/>
                  <a:gd name="T23" fmla="*/ 95550196 h 110"/>
                  <a:gd name="T24" fmla="*/ 13804114 w 124"/>
                  <a:gd name="T25" fmla="*/ 88379567 h 110"/>
                  <a:gd name="T26" fmla="*/ 21497224 w 124"/>
                  <a:gd name="T27" fmla="*/ 81703612 h 110"/>
                  <a:gd name="T28" fmla="*/ 30836610 w 124"/>
                  <a:gd name="T29" fmla="*/ 77432992 h 110"/>
                  <a:gd name="T30" fmla="*/ 40459797 w 124"/>
                  <a:gd name="T31" fmla="*/ 76420194 h 110"/>
                  <a:gd name="T32" fmla="*/ 50772885 w 124"/>
                  <a:gd name="T33" fmla="*/ 76420194 h 110"/>
                  <a:gd name="T34" fmla="*/ 61950134 w 124"/>
                  <a:gd name="T35" fmla="*/ 79767080 h 110"/>
                  <a:gd name="T36" fmla="*/ 62649642 w 124"/>
                  <a:gd name="T37" fmla="*/ 76420194 h 110"/>
                  <a:gd name="T38" fmla="*/ 59883522 w 124"/>
                  <a:gd name="T39" fmla="*/ 60272453 h 110"/>
                  <a:gd name="T40" fmla="*/ 57643620 w 124"/>
                  <a:gd name="T41" fmla="*/ 40890726 h 110"/>
                  <a:gd name="T42" fmla="*/ 55777696 w 124"/>
                  <a:gd name="T43" fmla="*/ 32359669 h 110"/>
                  <a:gd name="T44" fmla="*/ 54263406 w 124"/>
                  <a:gd name="T45" fmla="*/ 32359669 h 110"/>
                  <a:gd name="T46" fmla="*/ 52335507 w 124"/>
                  <a:gd name="T47" fmla="*/ 31258183 h 110"/>
                  <a:gd name="T48" fmla="*/ 50772885 w 124"/>
                  <a:gd name="T49" fmla="*/ 28107611 h 110"/>
                  <a:gd name="T50" fmla="*/ 48846153 w 124"/>
                  <a:gd name="T51" fmla="*/ 24741493 h 110"/>
                  <a:gd name="T52" fmla="*/ 48846153 w 124"/>
                  <a:gd name="T53" fmla="*/ 20400584 h 110"/>
                  <a:gd name="T54" fmla="*/ 50772885 w 124"/>
                  <a:gd name="T55" fmla="*/ 15111679 h 110"/>
                  <a:gd name="T56" fmla="*/ 56467978 w 124"/>
                  <a:gd name="T57" fmla="*/ 8651788 h 110"/>
                  <a:gd name="T58" fmla="*/ 6611848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057D75CA-7C1C-42BD-806E-0B01083B85A9}"/>
                  </a:ext>
                </a:extLst>
              </p:cNvPr>
              <p:cNvSpPr>
                <a:spLocks/>
              </p:cNvSpPr>
              <p:nvPr userDrawn="1"/>
            </p:nvSpPr>
            <p:spPr bwMode="ltGray">
              <a:xfrm rot="12185230" flipV="1">
                <a:off x="3979" y="977"/>
                <a:ext cx="245" cy="347"/>
              </a:xfrm>
              <a:custGeom>
                <a:avLst/>
                <a:gdLst>
                  <a:gd name="T0" fmla="*/ 0 w 109"/>
                  <a:gd name="T1" fmla="*/ 0 h 156"/>
                  <a:gd name="T2" fmla="*/ 4706322 w 109"/>
                  <a:gd name="T3" fmla="*/ 646579 h 156"/>
                  <a:gd name="T4" fmla="*/ 16965063 w 109"/>
                  <a:gd name="T5" fmla="*/ 3845825 h 156"/>
                  <a:gd name="T6" fmla="*/ 35291821 w 109"/>
                  <a:gd name="T7" fmla="*/ 9655286 h 156"/>
                  <a:gd name="T8" fmla="*/ 55096301 w 109"/>
                  <a:gd name="T9" fmla="*/ 19028268 h 156"/>
                  <a:gd name="T10" fmla="*/ 74197893 w 109"/>
                  <a:gd name="T11" fmla="*/ 35208377 h 156"/>
                  <a:gd name="T12" fmla="*/ 91725283 w 109"/>
                  <a:gd name="T13" fmla="*/ 56687608 h 156"/>
                  <a:gd name="T14" fmla="*/ 102332985 w 109"/>
                  <a:gd name="T15" fmla="*/ 86250253 h 156"/>
                  <a:gd name="T16" fmla="*/ 104015863 w 109"/>
                  <a:gd name="T17" fmla="*/ 124629074 h 156"/>
                  <a:gd name="T18" fmla="*/ 100055885 w 109"/>
                  <a:gd name="T19" fmla="*/ 124629074 h 156"/>
                  <a:gd name="T20" fmla="*/ 94600874 w 109"/>
                  <a:gd name="T21" fmla="*/ 124629074 h 156"/>
                  <a:gd name="T22" fmla="*/ 88735997 w 109"/>
                  <a:gd name="T23" fmla="*/ 124629074 h 156"/>
                  <a:gd name="T24" fmla="*/ 83245965 w 109"/>
                  <a:gd name="T25" fmla="*/ 123193023 h 156"/>
                  <a:gd name="T26" fmla="*/ 77226025 w 109"/>
                  <a:gd name="T27" fmla="*/ 122078893 h 156"/>
                  <a:gd name="T28" fmla="*/ 70425466 w 109"/>
                  <a:gd name="T29" fmla="*/ 119994164 h 156"/>
                  <a:gd name="T30" fmla="*/ 62828463 w 109"/>
                  <a:gd name="T31" fmla="*/ 115917461 h 156"/>
                  <a:gd name="T32" fmla="*/ 55096301 w 109"/>
                  <a:gd name="T33" fmla="*/ 110923757 h 156"/>
                  <a:gd name="T34" fmla="*/ 50419258 w 109"/>
                  <a:gd name="T35" fmla="*/ 100616389 h 156"/>
                  <a:gd name="T36" fmla="*/ 50419258 w 109"/>
                  <a:gd name="T37" fmla="*/ 88625784 h 156"/>
                  <a:gd name="T38" fmla="*/ 53444176 w 109"/>
                  <a:gd name="T39" fmla="*/ 76892106 h 156"/>
                  <a:gd name="T40" fmla="*/ 56443511 w 109"/>
                  <a:gd name="T41" fmla="*/ 63964957 h 156"/>
                  <a:gd name="T42" fmla="*/ 53444176 w 109"/>
                  <a:gd name="T43" fmla="*/ 49571584 h 156"/>
                  <a:gd name="T44" fmla="*/ 45864551 w 109"/>
                  <a:gd name="T45" fmla="*/ 34568209 h 156"/>
                  <a:gd name="T46" fmla="*/ 29630419 w 109"/>
                  <a:gd name="T47" fmla="*/ 1820297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C5C9D8AC-793B-4A12-9372-14CBEBA8C5CF}"/>
                  </a:ext>
                </a:extLst>
              </p:cNvPr>
              <p:cNvSpPr>
                <a:spLocks/>
              </p:cNvSpPr>
              <p:nvPr userDrawn="1"/>
            </p:nvSpPr>
            <p:spPr bwMode="ltGray">
              <a:xfrm rot="12185230" flipV="1">
                <a:off x="3845" y="2207"/>
                <a:ext cx="103" cy="209"/>
              </a:xfrm>
              <a:custGeom>
                <a:avLst/>
                <a:gdLst>
                  <a:gd name="T0" fmla="*/ 27637788 w 46"/>
                  <a:gd name="T1" fmla="*/ 0 h 94"/>
                  <a:gd name="T2" fmla="*/ 17998439 w 46"/>
                  <a:gd name="T3" fmla="*/ 30026772 h 94"/>
                  <a:gd name="T4" fmla="*/ 13550080 w 46"/>
                  <a:gd name="T5" fmla="*/ 49285322 h 94"/>
                  <a:gd name="T6" fmla="*/ 9960176 w 46"/>
                  <a:gd name="T7" fmla="*/ 62704511 h 94"/>
                  <a:gd name="T8" fmla="*/ 0 w 46"/>
                  <a:gd name="T9" fmla="*/ 74612457 h 94"/>
                  <a:gd name="T10" fmla="*/ 10676194 w 46"/>
                  <a:gd name="T11" fmla="*/ 69899572 h 94"/>
                  <a:gd name="T12" fmla="*/ 20699012 w 46"/>
                  <a:gd name="T13" fmla="*/ 63504443 h 94"/>
                  <a:gd name="T14" fmla="*/ 28737139 w 46"/>
                  <a:gd name="T15" fmla="*/ 54558267 h 94"/>
                  <a:gd name="T16" fmla="*/ 35992477 w 46"/>
                  <a:gd name="T17" fmla="*/ 45228180 h 94"/>
                  <a:gd name="T18" fmla="*/ 40300853 w 46"/>
                  <a:gd name="T19" fmla="*/ 34990469 h 94"/>
                  <a:gd name="T20" fmla="*/ 41185331 w 46"/>
                  <a:gd name="T21" fmla="*/ 23876831 h 94"/>
                  <a:gd name="T22" fmla="*/ 37417412 w 46"/>
                  <a:gd name="T23" fmla="*/ 11677697 h 94"/>
                  <a:gd name="T24" fmla="*/ 2763778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B16E6231-CE5E-4CDA-9AD6-03A936A85832}"/>
                  </a:ext>
                </a:extLst>
              </p:cNvPr>
              <p:cNvSpPr>
                <a:spLocks/>
              </p:cNvSpPr>
              <p:nvPr userDrawn="1"/>
            </p:nvSpPr>
            <p:spPr bwMode="ltGray">
              <a:xfrm rot="12185230" flipV="1">
                <a:off x="3895" y="1325"/>
                <a:ext cx="120" cy="90"/>
              </a:xfrm>
              <a:custGeom>
                <a:avLst/>
                <a:gdLst>
                  <a:gd name="T0" fmla="*/ 0 w 54"/>
                  <a:gd name="T1" fmla="*/ 0 h 40"/>
                  <a:gd name="T2" fmla="*/ 639858 w 54"/>
                  <a:gd name="T3" fmla="*/ 944683 h 40"/>
                  <a:gd name="T4" fmla="*/ 4581520 w 54"/>
                  <a:gd name="T5" fmla="*/ 3069398 h 40"/>
                  <a:gd name="T6" fmla="*/ 10181156 w 54"/>
                  <a:gd name="T7" fmla="*/ 7847984 h 40"/>
                  <a:gd name="T8" fmla="*/ 16531402 w 54"/>
                  <a:gd name="T9" fmla="*/ 11665004 h 40"/>
                  <a:gd name="T10" fmla="*/ 22624791 w 54"/>
                  <a:gd name="T11" fmla="*/ 14731704 h 40"/>
                  <a:gd name="T12" fmla="*/ 29773127 w 54"/>
                  <a:gd name="T13" fmla="*/ 16549814 h 40"/>
                  <a:gd name="T14" fmla="*/ 36096009 w 54"/>
                  <a:gd name="T15" fmla="*/ 17657964 h 40"/>
                  <a:gd name="T16" fmla="*/ 42477960 w 54"/>
                  <a:gd name="T17" fmla="*/ 15538829 h 40"/>
                  <a:gd name="T18" fmla="*/ 41664969 w 54"/>
                  <a:gd name="T19" fmla="*/ 24211195 h 40"/>
                  <a:gd name="T20" fmla="*/ 39315204 w 54"/>
                  <a:gd name="T21" fmla="*/ 32052663 h 40"/>
                  <a:gd name="T22" fmla="*/ 34675369 w 54"/>
                  <a:gd name="T23" fmla="*/ 37237082 h 40"/>
                  <a:gd name="T24" fmla="*/ 28951200 w 54"/>
                  <a:gd name="T25" fmla="*/ 38934923 h 40"/>
                  <a:gd name="T26" fmla="*/ 21987862 w 54"/>
                  <a:gd name="T27" fmla="*/ 38030508 h 40"/>
                  <a:gd name="T28" fmla="*/ 14822453 w 54"/>
                  <a:gd name="T29" fmla="*/ 31094892 h 40"/>
                  <a:gd name="T30" fmla="*/ 7806562 w 54"/>
                  <a:gd name="T31" fmla="*/ 1936374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7388A1B1-8CB8-48BD-A6CD-D644D22901DE}"/>
                  </a:ext>
                </a:extLst>
              </p:cNvPr>
              <p:cNvSpPr>
                <a:spLocks/>
              </p:cNvSpPr>
              <p:nvPr userDrawn="1"/>
            </p:nvSpPr>
            <p:spPr bwMode="ltGray">
              <a:xfrm rot="12185230" flipV="1">
                <a:off x="3010" y="2344"/>
                <a:ext cx="330" cy="2059"/>
              </a:xfrm>
              <a:custGeom>
                <a:avLst/>
                <a:gdLst>
                  <a:gd name="T0" fmla="*/ 0 w 149"/>
                  <a:gd name="T1" fmla="*/ 0 h 704"/>
                  <a:gd name="T2" fmla="*/ 4370726 w 149"/>
                  <a:gd name="T3" fmla="*/ 519022954 h 704"/>
                  <a:gd name="T4" fmla="*/ 11809918 w 149"/>
                  <a:gd name="T5" fmla="*/ 1176838905 h 704"/>
                  <a:gd name="T6" fmla="*/ 20698118 w 149"/>
                  <a:gd name="T7" fmla="*/ 2010895270 h 704"/>
                  <a:gd name="T8" fmla="*/ 30546908 w 149"/>
                  <a:gd name="T9" fmla="*/ 2147483646 h 704"/>
                  <a:gd name="T10" fmla="*/ 42849127 w 149"/>
                  <a:gd name="T11" fmla="*/ 2147483646 h 704"/>
                  <a:gd name="T12" fmla="*/ 54327318 w 149"/>
                  <a:gd name="T13" fmla="*/ 2147483646 h 704"/>
                  <a:gd name="T14" fmla="*/ 65396341 w 149"/>
                  <a:gd name="T15" fmla="*/ 2147483646 h 704"/>
                  <a:gd name="T16" fmla="*/ 74006072 w 149"/>
                  <a:gd name="T17" fmla="*/ 2147483646 h 704"/>
                  <a:gd name="T18" fmla="*/ 83076167 w 149"/>
                  <a:gd name="T19" fmla="*/ 2147483646 h 704"/>
                  <a:gd name="T20" fmla="*/ 89093444 w 149"/>
                  <a:gd name="T21" fmla="*/ 2147483646 h 704"/>
                  <a:gd name="T22" fmla="*/ 92183848 w 149"/>
                  <a:gd name="T23" fmla="*/ 2147483646 h 704"/>
                  <a:gd name="T24" fmla="*/ 93535001 w 149"/>
                  <a:gd name="T25" fmla="*/ 2147483646 h 704"/>
                  <a:gd name="T26" fmla="*/ 89093444 w 149"/>
                  <a:gd name="T27" fmla="*/ 2147483646 h 704"/>
                  <a:gd name="T28" fmla="*/ 80829970 w 149"/>
                  <a:gd name="T29" fmla="*/ 2147483646 h 704"/>
                  <a:gd name="T30" fmla="*/ 68388666 w 149"/>
                  <a:gd name="T31" fmla="*/ 2147483646 h 704"/>
                  <a:gd name="T32" fmla="*/ 49605011 w 149"/>
                  <a:gd name="T33" fmla="*/ 2147483646 h 704"/>
                  <a:gd name="T34" fmla="*/ 28748825 w 149"/>
                  <a:gd name="T35" fmla="*/ 2147483646 h 704"/>
                  <a:gd name="T36" fmla="*/ 15697356 w 149"/>
                  <a:gd name="T37" fmla="*/ 2147483646 h 704"/>
                  <a:gd name="T38" fmla="*/ 7440282 w 149"/>
                  <a:gd name="T39" fmla="*/ 2147483646 h 704"/>
                  <a:gd name="T40" fmla="*/ 4370726 w 149"/>
                  <a:gd name="T41" fmla="*/ 2147483646 h 704"/>
                  <a:gd name="T42" fmla="*/ 4370726 w 149"/>
                  <a:gd name="T43" fmla="*/ 2147483646 h 704"/>
                  <a:gd name="T44" fmla="*/ 6073457 w 149"/>
                  <a:gd name="T45" fmla="*/ 2147483646 h 704"/>
                  <a:gd name="T46" fmla="*/ 9095905 w 149"/>
                  <a:gd name="T47" fmla="*/ 2147483646 h 704"/>
                  <a:gd name="T48" fmla="*/ 10458838 w 149"/>
                  <a:gd name="T49" fmla="*/ 2147483646 h 704"/>
                  <a:gd name="T50" fmla="*/ 30546908 w 149"/>
                  <a:gd name="T51" fmla="*/ 2147483646 h 704"/>
                  <a:gd name="T52" fmla="*/ 28748825 w 149"/>
                  <a:gd name="T53" fmla="*/ 2147483646 h 704"/>
                  <a:gd name="T54" fmla="*/ 26773458 w 149"/>
                  <a:gd name="T55" fmla="*/ 2147483646 h 704"/>
                  <a:gd name="T56" fmla="*/ 24529607 w 149"/>
                  <a:gd name="T57" fmla="*/ 2147483646 h 704"/>
                  <a:gd name="T58" fmla="*/ 26156194 w 149"/>
                  <a:gd name="T59" fmla="*/ 2147483646 h 704"/>
                  <a:gd name="T60" fmla="*/ 30546908 w 149"/>
                  <a:gd name="T61" fmla="*/ 2147483646 h 704"/>
                  <a:gd name="T62" fmla="*/ 42849127 w 149"/>
                  <a:gd name="T63" fmla="*/ 2147483646 h 704"/>
                  <a:gd name="T64" fmla="*/ 63671894 w 149"/>
                  <a:gd name="T65" fmla="*/ 2147483646 h 704"/>
                  <a:gd name="T66" fmla="*/ 95792843 w 149"/>
                  <a:gd name="T67" fmla="*/ 2147483646 h 704"/>
                  <a:gd name="T68" fmla="*/ 106251464 w 149"/>
                  <a:gd name="T69" fmla="*/ 2147483646 h 704"/>
                  <a:gd name="T70" fmla="*/ 110630609 w 149"/>
                  <a:gd name="T71" fmla="*/ 2147483646 h 704"/>
                  <a:gd name="T72" fmla="*/ 106995399 w 149"/>
                  <a:gd name="T73" fmla="*/ 2147483646 h 704"/>
                  <a:gd name="T74" fmla="*/ 97144587 w 149"/>
                  <a:gd name="T75" fmla="*/ 2147483646 h 704"/>
                  <a:gd name="T76" fmla="*/ 80829970 w 149"/>
                  <a:gd name="T77" fmla="*/ 2147483646 h 704"/>
                  <a:gd name="T78" fmla="*/ 59912291 w 149"/>
                  <a:gd name="T79" fmla="*/ 2147483646 h 704"/>
                  <a:gd name="T80" fmla="*/ 32509385 w 149"/>
                  <a:gd name="T81" fmla="*/ 1176838905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34E0763C-E193-4686-8E47-8D4D5C17BE15}"/>
                </a:ext>
              </a:extLst>
            </p:cNvPr>
            <p:cNvSpPr>
              <a:spLocks/>
            </p:cNvSpPr>
            <p:nvPr userDrawn="1"/>
          </p:nvSpPr>
          <p:spPr bwMode="ltGray">
            <a:xfrm rot="373331" flipH="1">
              <a:off x="22" y="1957"/>
              <a:ext cx="323" cy="649"/>
            </a:xfrm>
            <a:custGeom>
              <a:avLst/>
              <a:gdLst>
                <a:gd name="T0" fmla="*/ 640606831 w 128"/>
                <a:gd name="T1" fmla="*/ 0 h 217"/>
                <a:gd name="T2" fmla="*/ 716668733 w 128"/>
                <a:gd name="T3" fmla="*/ 1108844195 h 217"/>
                <a:gd name="T4" fmla="*/ 784142666 w 128"/>
                <a:gd name="T5" fmla="*/ 2147483646 h 217"/>
                <a:gd name="T6" fmla="*/ 837591833 w 128"/>
                <a:gd name="T7" fmla="*/ 2147483646 h 217"/>
                <a:gd name="T8" fmla="*/ 873281960 w 128"/>
                <a:gd name="T9" fmla="*/ 2147483646 h 217"/>
                <a:gd name="T10" fmla="*/ 865543968 w 128"/>
                <a:gd name="T11" fmla="*/ 2147483646 h 217"/>
                <a:gd name="T12" fmla="*/ 791672523 w 128"/>
                <a:gd name="T13" fmla="*/ 2147483646 h 217"/>
                <a:gd name="T14" fmla="*/ 640606831 w 128"/>
                <a:gd name="T15" fmla="*/ 2147483646 h 217"/>
                <a:gd name="T16" fmla="*/ 407932388 w 128"/>
                <a:gd name="T17" fmla="*/ 2147483646 h 217"/>
                <a:gd name="T18" fmla="*/ 335476788 w 128"/>
                <a:gd name="T19" fmla="*/ 2147483646 h 217"/>
                <a:gd name="T20" fmla="*/ 259413549 w 128"/>
                <a:gd name="T21" fmla="*/ 2147483646 h 217"/>
                <a:gd name="T22" fmla="*/ 178672729 w 128"/>
                <a:gd name="T23" fmla="*/ 2147483646 h 217"/>
                <a:gd name="T24" fmla="*/ 108211415 w 128"/>
                <a:gd name="T25" fmla="*/ 2147483646 h 217"/>
                <a:gd name="T26" fmla="*/ 53467384 w 128"/>
                <a:gd name="T27" fmla="*/ 2147483646 h 217"/>
                <a:gd name="T28" fmla="*/ 13924172 w 128"/>
                <a:gd name="T29" fmla="*/ 2147483646 h 217"/>
                <a:gd name="T30" fmla="*/ 0 w 128"/>
                <a:gd name="T31" fmla="*/ 2147483646 h 217"/>
                <a:gd name="T32" fmla="*/ 8396607 w 128"/>
                <a:gd name="T33" fmla="*/ 2147483646 h 217"/>
                <a:gd name="T34" fmla="*/ 88665463 w 128"/>
                <a:gd name="T35" fmla="*/ 2147483646 h 217"/>
                <a:gd name="T36" fmla="*/ 197006696 w 128"/>
                <a:gd name="T37" fmla="*/ 2147483646 h 217"/>
                <a:gd name="T38" fmla="*/ 313727811 w 128"/>
                <a:gd name="T39" fmla="*/ 2147483646 h 217"/>
                <a:gd name="T40" fmla="*/ 429676445 w 128"/>
                <a:gd name="T41" fmla="*/ 2147483646 h 217"/>
                <a:gd name="T42" fmla="*/ 537818077 w 128"/>
                <a:gd name="T43" fmla="*/ 2147483646 h 217"/>
                <a:gd name="T44" fmla="*/ 621458970 w 128"/>
                <a:gd name="T45" fmla="*/ 2147483646 h 217"/>
                <a:gd name="T46" fmla="*/ 661800378 w 128"/>
                <a:gd name="T47" fmla="*/ 2147483646 h 217"/>
                <a:gd name="T48" fmla="*/ 64060683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9D007461-6C98-4132-89FB-F62CA3902BB0}"/>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8F9BED3D-6585-4700-9F93-EDB4C1C84034}"/>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DAFB73FB-12CB-4A6D-8B5A-0DED1809DDFF}"/>
                </a:ext>
              </a:extLst>
            </p:cNvPr>
            <p:cNvSpPr>
              <a:spLocks/>
            </p:cNvSpPr>
            <p:nvPr userDrawn="1"/>
          </p:nvSpPr>
          <p:spPr bwMode="ltGray">
            <a:xfrm rot="373331" flipH="1">
              <a:off x="898" y="2855"/>
              <a:ext cx="354" cy="464"/>
            </a:xfrm>
            <a:custGeom>
              <a:avLst/>
              <a:gdLst>
                <a:gd name="T0" fmla="*/ 2147483646 w 117"/>
                <a:gd name="T1" fmla="*/ 0 h 132"/>
                <a:gd name="T2" fmla="*/ 0 w 117"/>
                <a:gd name="T3" fmla="*/ 2147483646 h 132"/>
                <a:gd name="T4" fmla="*/ 441383587 w 117"/>
                <a:gd name="T5" fmla="*/ 2147483646 h 132"/>
                <a:gd name="T6" fmla="*/ 2069439980 w 117"/>
                <a:gd name="T7" fmla="*/ 2147483646 h 132"/>
                <a:gd name="T8" fmla="*/ 2147483646 w 117"/>
                <a:gd name="T9" fmla="*/ 2147483646 h 132"/>
                <a:gd name="T10" fmla="*/ 2147483646 w 117"/>
                <a:gd name="T11" fmla="*/ 2147483646 h 132"/>
                <a:gd name="T12" fmla="*/ 2147483646 w 117"/>
                <a:gd name="T13" fmla="*/ 2147483646 h 132"/>
                <a:gd name="T14" fmla="*/ 2147483646 w 117"/>
                <a:gd name="T15" fmla="*/ 2147483646 h 132"/>
                <a:gd name="T16" fmla="*/ 2147483646 w 117"/>
                <a:gd name="T17" fmla="*/ 2147483646 h 132"/>
                <a:gd name="T18" fmla="*/ 2147483646 w 117"/>
                <a:gd name="T19" fmla="*/ 2147483646 h 132"/>
                <a:gd name="T20" fmla="*/ 2147483646 w 117"/>
                <a:gd name="T21" fmla="*/ 2147483646 h 132"/>
                <a:gd name="T22" fmla="*/ 2147483646 w 117"/>
                <a:gd name="T23" fmla="*/ 2147483646 h 132"/>
                <a:gd name="T24" fmla="*/ 2147483646 w 117"/>
                <a:gd name="T25" fmla="*/ 2147483646 h 132"/>
                <a:gd name="T26" fmla="*/ 2147483646 w 117"/>
                <a:gd name="T27" fmla="*/ 2147483646 h 132"/>
                <a:gd name="T28" fmla="*/ 2147483646 w 117"/>
                <a:gd name="T29" fmla="*/ 2147483646 h 132"/>
                <a:gd name="T30" fmla="*/ 2147483646 w 117"/>
                <a:gd name="T31" fmla="*/ 2147483646 h 132"/>
                <a:gd name="T32" fmla="*/ 2147483646 w 117"/>
                <a:gd name="T33" fmla="*/ 2147483646 h 132"/>
                <a:gd name="T34" fmla="*/ 2147483646 w 117"/>
                <a:gd name="T35" fmla="*/ 2147483646 h 132"/>
                <a:gd name="T36" fmla="*/ 2147483646 w 117"/>
                <a:gd name="T37" fmla="*/ 2147483646 h 132"/>
                <a:gd name="T38" fmla="*/ 2147483646 w 117"/>
                <a:gd name="T39" fmla="*/ 2147483646 h 132"/>
                <a:gd name="T40" fmla="*/ 2147483646 w 117"/>
                <a:gd name="T41" fmla="*/ 2147483646 h 132"/>
                <a:gd name="T42" fmla="*/ 2147483646 w 117"/>
                <a:gd name="T43" fmla="*/ 2147483646 h 132"/>
                <a:gd name="T44" fmla="*/ 2147483646 w 117"/>
                <a:gd name="T45" fmla="*/ 2147483646 h 132"/>
                <a:gd name="T46" fmla="*/ 2147483646 w 117"/>
                <a:gd name="T47" fmla="*/ 2147483646 h 132"/>
                <a:gd name="T48" fmla="*/ 2147483646 w 117"/>
                <a:gd name="T49" fmla="*/ 2147483646 h 132"/>
                <a:gd name="T50" fmla="*/ 2147483646 w 117"/>
                <a:gd name="T51" fmla="*/ 2147483646 h 132"/>
                <a:gd name="T52" fmla="*/ 2147483646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E2F0F4DD-83DB-49ED-815A-49217DE26E88}"/>
                </a:ext>
              </a:extLst>
            </p:cNvPr>
            <p:cNvSpPr>
              <a:spLocks/>
            </p:cNvSpPr>
            <p:nvPr userDrawn="1"/>
          </p:nvSpPr>
          <p:spPr bwMode="ltGray">
            <a:xfrm rot="373331" flipH="1">
              <a:off x="799" y="2979"/>
              <a:ext cx="87" cy="274"/>
            </a:xfrm>
            <a:custGeom>
              <a:avLst/>
              <a:gdLst>
                <a:gd name="T0" fmla="*/ 2147483646 w 29"/>
                <a:gd name="T1" fmla="*/ 0 h 77"/>
                <a:gd name="T2" fmla="*/ 2147483646 w 29"/>
                <a:gd name="T3" fmla="*/ 0 h 77"/>
                <a:gd name="T4" fmla="*/ 2066242608 w 29"/>
                <a:gd name="T5" fmla="*/ 2147483646 h 77"/>
                <a:gd name="T6" fmla="*/ 1162261467 w 29"/>
                <a:gd name="T7" fmla="*/ 2147483646 h 77"/>
                <a:gd name="T8" fmla="*/ 516560652 w 29"/>
                <a:gd name="T9" fmla="*/ 2147483646 h 77"/>
                <a:gd name="T10" fmla="*/ 129140163 w 29"/>
                <a:gd name="T11" fmla="*/ 2147483646 h 77"/>
                <a:gd name="T12" fmla="*/ 0 w 29"/>
                <a:gd name="T13" fmla="*/ 2147483646 h 77"/>
                <a:gd name="T14" fmla="*/ 387420489 w 29"/>
                <a:gd name="T15" fmla="*/ 2147483646 h 77"/>
                <a:gd name="T16" fmla="*/ 1420541793 w 29"/>
                <a:gd name="T17" fmla="*/ 2147483646 h 77"/>
                <a:gd name="T18" fmla="*/ 1937102445 w 29"/>
                <a:gd name="T19" fmla="*/ 2147483646 h 77"/>
                <a:gd name="T20" fmla="*/ 2147483646 w 29"/>
                <a:gd name="T21" fmla="*/ 2147483646 h 77"/>
                <a:gd name="T22" fmla="*/ 2147483646 w 29"/>
                <a:gd name="T23" fmla="*/ 2147483646 h 77"/>
                <a:gd name="T24" fmla="*/ 2147483646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C27A0203-5711-4815-A8AC-F51A3EE13AA7}"/>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372339F5-3A9F-4287-B883-F156DD32667B}"/>
                </a:ext>
              </a:extLst>
            </p:cNvPr>
            <p:cNvGrpSpPr>
              <a:grpSpLocks/>
            </p:cNvGrpSpPr>
            <p:nvPr userDrawn="1"/>
          </p:nvGrpSpPr>
          <p:grpSpPr bwMode="auto">
            <a:xfrm rot="3220060">
              <a:off x="2631" y="754"/>
              <a:ext cx="569" cy="637"/>
              <a:chOff x="1727" y="866"/>
              <a:chExt cx="129" cy="157"/>
            </a:xfrm>
          </p:grpSpPr>
          <p:sp>
            <p:nvSpPr>
              <p:cNvPr id="36" name="Freeform 18">
                <a:extLst>
                  <a:ext uri="{FF2B5EF4-FFF2-40B4-BE49-F238E27FC236}">
                    <a16:creationId xmlns:a16="http://schemas.microsoft.com/office/drawing/2014/main" id="{F24FEAB8-DAB8-4488-BE56-5F3F832A16A7}"/>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F9104785-976A-4B91-A4D1-4B6B412CD9C5}"/>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88E02FFF-34E2-4D3E-8C8C-3B09ABBF701A}"/>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E3C5E0B4-738D-4348-B828-BD0B5F710EBB}"/>
                </a:ext>
              </a:extLst>
            </p:cNvPr>
            <p:cNvGrpSpPr>
              <a:grpSpLocks/>
            </p:cNvGrpSpPr>
            <p:nvPr userDrawn="1"/>
          </p:nvGrpSpPr>
          <p:grpSpPr bwMode="auto">
            <a:xfrm rot="-6691250">
              <a:off x="3637" y="132"/>
              <a:ext cx="356" cy="607"/>
              <a:chOff x="1727" y="866"/>
              <a:chExt cx="129" cy="157"/>
            </a:xfrm>
          </p:grpSpPr>
          <p:sp>
            <p:nvSpPr>
              <p:cNvPr id="33" name="Freeform 22">
                <a:extLst>
                  <a:ext uri="{FF2B5EF4-FFF2-40B4-BE49-F238E27FC236}">
                    <a16:creationId xmlns:a16="http://schemas.microsoft.com/office/drawing/2014/main" id="{692E3D26-3649-46D7-B00B-6A24AD16298F}"/>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8CBA9F4C-921F-403E-BD56-8CCAC675836F}"/>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4516B1AC-A0F3-4BFF-AEC4-A0AC42878130}"/>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1DEF74ED-8EFE-4A80-B979-589744A636F0}"/>
                </a:ext>
              </a:extLst>
            </p:cNvPr>
            <p:cNvGrpSpPr>
              <a:grpSpLocks/>
            </p:cNvGrpSpPr>
            <p:nvPr userDrawn="1"/>
          </p:nvGrpSpPr>
          <p:grpSpPr bwMode="auto">
            <a:xfrm rot="8524840">
              <a:off x="668" y="3321"/>
              <a:ext cx="501" cy="502"/>
              <a:chOff x="1727" y="866"/>
              <a:chExt cx="129" cy="157"/>
            </a:xfrm>
          </p:grpSpPr>
          <p:sp>
            <p:nvSpPr>
              <p:cNvPr id="30" name="Freeform 26">
                <a:extLst>
                  <a:ext uri="{FF2B5EF4-FFF2-40B4-BE49-F238E27FC236}">
                    <a16:creationId xmlns:a16="http://schemas.microsoft.com/office/drawing/2014/main" id="{8F214BCF-D1EE-4607-AC60-D6BDD73426FC}"/>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6C4574CC-63A2-4CF5-B4D8-A9349E95C0B9}"/>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CC3E8FEB-9A76-4568-97C6-6AFB2B4163D3}"/>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180E19E9-78DF-40BE-A45F-0E8B86FAB2A1}"/>
                </a:ext>
              </a:extLst>
            </p:cNvPr>
            <p:cNvGrpSpPr>
              <a:grpSpLocks/>
            </p:cNvGrpSpPr>
            <p:nvPr userDrawn="1"/>
          </p:nvGrpSpPr>
          <p:grpSpPr bwMode="auto">
            <a:xfrm rot="4106450" flipH="1">
              <a:off x="393" y="262"/>
              <a:ext cx="709" cy="892"/>
              <a:chOff x="1727" y="866"/>
              <a:chExt cx="129" cy="157"/>
            </a:xfrm>
          </p:grpSpPr>
          <p:sp>
            <p:nvSpPr>
              <p:cNvPr id="27" name="Freeform 30">
                <a:extLst>
                  <a:ext uri="{FF2B5EF4-FFF2-40B4-BE49-F238E27FC236}">
                    <a16:creationId xmlns:a16="http://schemas.microsoft.com/office/drawing/2014/main" id="{40F87CBA-C0E6-4895-8D15-64E9A6EABFD2}"/>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0F53AD1D-A263-4F43-83E7-C47213789F65}"/>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A92E9FE3-6943-4171-8CEF-0080CE559FB5}"/>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2349DE4D-470D-4506-AC90-70B1B1E24C48}"/>
                </a:ext>
              </a:extLst>
            </p:cNvPr>
            <p:cNvGrpSpPr>
              <a:grpSpLocks/>
            </p:cNvGrpSpPr>
            <p:nvPr userDrawn="1"/>
          </p:nvGrpSpPr>
          <p:grpSpPr bwMode="auto">
            <a:xfrm rot="10015322" flipH="1">
              <a:off x="4625" y="2382"/>
              <a:ext cx="709" cy="892"/>
              <a:chOff x="1727" y="866"/>
              <a:chExt cx="129" cy="157"/>
            </a:xfrm>
          </p:grpSpPr>
          <p:sp>
            <p:nvSpPr>
              <p:cNvPr id="24" name="Freeform 34">
                <a:extLst>
                  <a:ext uri="{FF2B5EF4-FFF2-40B4-BE49-F238E27FC236}">
                    <a16:creationId xmlns:a16="http://schemas.microsoft.com/office/drawing/2014/main" id="{B8DEB806-31E8-462D-84AF-983E3A627B8A}"/>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A083F829-DE1D-452D-A62B-B5BB888EEB17}"/>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A1D350E1-E9E4-4022-9795-612C15272349}"/>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154A9403-F311-4D28-ADDC-568B34E0D2AC}"/>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B64D61AC-93AD-4588-A77F-3444801B95F0}"/>
                </a:ext>
              </a:extLst>
            </p:cNvPr>
            <p:cNvSpPr>
              <a:spLocks/>
            </p:cNvSpPr>
            <p:nvPr userDrawn="1"/>
          </p:nvSpPr>
          <p:spPr bwMode="ltGray">
            <a:xfrm rot="9832527" flipV="1">
              <a:off x="2158" y="102"/>
              <a:ext cx="681" cy="593"/>
            </a:xfrm>
            <a:custGeom>
              <a:avLst/>
              <a:gdLst>
                <a:gd name="T0" fmla="*/ 0 w 257"/>
                <a:gd name="T1" fmla="*/ 0 h 237"/>
                <a:gd name="T2" fmla="*/ 0 w 257"/>
                <a:gd name="T3" fmla="*/ 148841949 h 237"/>
                <a:gd name="T4" fmla="*/ 46983626 w 257"/>
                <a:gd name="T5" fmla="*/ 295142876 h 237"/>
                <a:gd name="T6" fmla="*/ 93337004 w 257"/>
                <a:gd name="T7" fmla="*/ 443213637 h 237"/>
                <a:gd name="T8" fmla="*/ 171840755 w 257"/>
                <a:gd name="T9" fmla="*/ 578214223 h 237"/>
                <a:gd name="T10" fmla="*/ 283509304 w 257"/>
                <a:gd name="T11" fmla="*/ 703685572 h 237"/>
                <a:gd name="T12" fmla="*/ 425769131 w 257"/>
                <a:gd name="T13" fmla="*/ 832667783 h 237"/>
                <a:gd name="T14" fmla="*/ 597254762 w 257"/>
                <a:gd name="T15" fmla="*/ 950605632 h 237"/>
                <a:gd name="T16" fmla="*/ 798529611 w 257"/>
                <a:gd name="T17" fmla="*/ 1049771076 h 237"/>
                <a:gd name="T18" fmla="*/ 1052599330 w 257"/>
                <a:gd name="T19" fmla="*/ 1145159127 h 237"/>
                <a:gd name="T20" fmla="*/ 1346309747 w 257"/>
                <a:gd name="T21" fmla="*/ 1226906999 h 237"/>
                <a:gd name="T22" fmla="*/ 1660978730 w 257"/>
                <a:gd name="T23" fmla="*/ 1292913324 h 237"/>
                <a:gd name="T24" fmla="*/ 2048760134 w 257"/>
                <a:gd name="T25" fmla="*/ 1345061619 h 237"/>
                <a:gd name="T26" fmla="*/ 2147483646 w 257"/>
                <a:gd name="T27" fmla="*/ 1380751073 h 237"/>
                <a:gd name="T28" fmla="*/ 2147483646 w 257"/>
                <a:gd name="T29" fmla="*/ 1399620061 h 237"/>
                <a:gd name="T30" fmla="*/ 2147483646 w 257"/>
                <a:gd name="T31" fmla="*/ 1392013019 h 237"/>
                <a:gd name="T32" fmla="*/ 2147483646 w 257"/>
                <a:gd name="T33" fmla="*/ 1368719086 h 237"/>
                <a:gd name="T34" fmla="*/ 2147483646 w 257"/>
                <a:gd name="T35" fmla="*/ 1340056563 h 237"/>
                <a:gd name="T36" fmla="*/ 2147483646 w 257"/>
                <a:gd name="T37" fmla="*/ 1297893768 h 237"/>
                <a:gd name="T38" fmla="*/ 2147483646 w 257"/>
                <a:gd name="T39" fmla="*/ 1250758340 h 237"/>
                <a:gd name="T40" fmla="*/ 2147483646 w 257"/>
                <a:gd name="T41" fmla="*/ 1203568921 h 237"/>
                <a:gd name="T42" fmla="*/ 2002632159 w 257"/>
                <a:gd name="T43" fmla="*/ 1140272164 h 237"/>
                <a:gd name="T44" fmla="*/ 1754315769 w 257"/>
                <a:gd name="T45" fmla="*/ 1073256305 h 237"/>
                <a:gd name="T46" fmla="*/ 1518750381 w 257"/>
                <a:gd name="T47" fmla="*/ 997742812 h 237"/>
                <a:gd name="T48" fmla="*/ 1317776030 w 257"/>
                <a:gd name="T49" fmla="*/ 916000832 h 237"/>
                <a:gd name="T50" fmla="*/ 1128205363 w 257"/>
                <a:gd name="T51" fmla="*/ 832667783 h 237"/>
                <a:gd name="T52" fmla="*/ 956716979 w 257"/>
                <a:gd name="T53" fmla="*/ 738479854 h 237"/>
                <a:gd name="T54" fmla="*/ 816041521 w 257"/>
                <a:gd name="T55" fmla="*/ 632880514 h 237"/>
                <a:gd name="T56" fmla="*/ 673234933 w 257"/>
                <a:gd name="T57" fmla="*/ 518719769 h 237"/>
                <a:gd name="T58" fmla="*/ 515042489 w 257"/>
                <a:gd name="T59" fmla="*/ 408292410 h 237"/>
                <a:gd name="T60" fmla="*/ 361051782 w 257"/>
                <a:gd name="T61" fmla="*/ 278228126 h 237"/>
                <a:gd name="T62" fmla="*/ 189212066 w 257"/>
                <a:gd name="T63" fmla="*/ 141300763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61514ADF-F202-44AD-9B29-433D28F1D5D5}"/>
                </a:ext>
              </a:extLst>
            </p:cNvPr>
            <p:cNvSpPr>
              <a:spLocks/>
            </p:cNvSpPr>
            <p:nvPr userDrawn="1"/>
          </p:nvSpPr>
          <p:spPr bwMode="ltGray">
            <a:xfrm rot="9832527" flipV="1">
              <a:off x="1997" y="858"/>
              <a:ext cx="330" cy="278"/>
            </a:xfrm>
            <a:custGeom>
              <a:avLst/>
              <a:gdLst>
                <a:gd name="T0" fmla="*/ 1298853174 w 124"/>
                <a:gd name="T1" fmla="*/ 0 h 110"/>
                <a:gd name="T2" fmla="*/ 2088967762 w 124"/>
                <a:gd name="T3" fmla="*/ 756335312 h 110"/>
                <a:gd name="T4" fmla="*/ 2019428682 w 124"/>
                <a:gd name="T5" fmla="*/ 747578269 h 110"/>
                <a:gd name="T6" fmla="*/ 1803087479 w 124"/>
                <a:gd name="T7" fmla="*/ 734194775 h 110"/>
                <a:gd name="T8" fmla="*/ 1500798119 w 124"/>
                <a:gd name="T9" fmla="*/ 705888985 h 110"/>
                <a:gd name="T10" fmla="*/ 1146757058 w 124"/>
                <a:gd name="T11" fmla="*/ 692504667 h 110"/>
                <a:gd name="T12" fmla="*/ 758815626 w 124"/>
                <a:gd name="T13" fmla="*/ 678237543 h 110"/>
                <a:gd name="T14" fmla="*/ 423562896 w 124"/>
                <a:gd name="T15" fmla="*/ 687347393 h 110"/>
                <a:gd name="T16" fmla="*/ 151850179 w 124"/>
                <a:gd name="T17" fmla="*/ 714644675 h 110"/>
                <a:gd name="T18" fmla="*/ 0 w 124"/>
                <a:gd name="T19" fmla="*/ 770601094 h 110"/>
                <a:gd name="T20" fmla="*/ 68910166 w 124"/>
                <a:gd name="T21" fmla="*/ 687347393 h 110"/>
                <a:gd name="T22" fmla="*/ 133401345 w 124"/>
                <a:gd name="T23" fmla="*/ 623518810 h 110"/>
                <a:gd name="T24" fmla="*/ 270716165 w 124"/>
                <a:gd name="T25" fmla="*/ 573282295 h 110"/>
                <a:gd name="T26" fmla="*/ 423562896 w 124"/>
                <a:gd name="T27" fmla="*/ 531537764 h 110"/>
                <a:gd name="T28" fmla="*/ 606952910 w 124"/>
                <a:gd name="T29" fmla="*/ 504315408 h 110"/>
                <a:gd name="T30" fmla="*/ 792016646 w 124"/>
                <a:gd name="T31" fmla="*/ 495218666 h 110"/>
                <a:gd name="T32" fmla="*/ 993940519 w 124"/>
                <a:gd name="T33" fmla="*/ 495218666 h 110"/>
                <a:gd name="T34" fmla="*/ 1215578507 w 124"/>
                <a:gd name="T35" fmla="*/ 518154187 h 110"/>
                <a:gd name="T36" fmla="*/ 1227284557 w 124"/>
                <a:gd name="T37" fmla="*/ 495218666 h 110"/>
                <a:gd name="T38" fmla="*/ 1177350514 w 124"/>
                <a:gd name="T39" fmla="*/ 393290586 h 110"/>
                <a:gd name="T40" fmla="*/ 1127223836 w 124"/>
                <a:gd name="T41" fmla="*/ 266273922 h 110"/>
                <a:gd name="T42" fmla="*/ 1094022863 w 124"/>
                <a:gd name="T43" fmla="*/ 210320698 h 110"/>
                <a:gd name="T44" fmla="*/ 1063708406 w 124"/>
                <a:gd name="T45" fmla="*/ 210320698 h 110"/>
                <a:gd name="T46" fmla="*/ 1025488197 w 124"/>
                <a:gd name="T47" fmla="*/ 201644667 h 110"/>
                <a:gd name="T48" fmla="*/ 993940519 w 124"/>
                <a:gd name="T49" fmla="*/ 183108253 h 110"/>
                <a:gd name="T50" fmla="*/ 963648763 w 124"/>
                <a:gd name="T51" fmla="*/ 161316834 h 110"/>
                <a:gd name="T52" fmla="*/ 963648763 w 124"/>
                <a:gd name="T53" fmla="*/ 132657066 h 110"/>
                <a:gd name="T54" fmla="*/ 993940519 w 124"/>
                <a:gd name="T55" fmla="*/ 96283225 h 110"/>
                <a:gd name="T56" fmla="*/ 1112846295 w 124"/>
                <a:gd name="T57" fmla="*/ 55935612 h 110"/>
                <a:gd name="T58" fmla="*/ 129885317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595AB72F-E141-4BDE-988C-D507FB7C57E0}"/>
                </a:ext>
              </a:extLst>
            </p:cNvPr>
            <p:cNvSpPr>
              <a:spLocks/>
            </p:cNvSpPr>
            <p:nvPr userDrawn="1"/>
          </p:nvSpPr>
          <p:spPr bwMode="ltGray">
            <a:xfrm rot="9832527" flipV="1">
              <a:off x="2224" y="808"/>
              <a:ext cx="123" cy="233"/>
            </a:xfrm>
            <a:custGeom>
              <a:avLst/>
              <a:gdLst>
                <a:gd name="T0" fmla="*/ 567194847 w 46"/>
                <a:gd name="T1" fmla="*/ 0 h 94"/>
                <a:gd name="T2" fmla="*/ 362954176 w 46"/>
                <a:gd name="T3" fmla="*/ 191071107 h 94"/>
                <a:gd name="T4" fmla="*/ 273331418 w 46"/>
                <a:gd name="T5" fmla="*/ 312972816 h 94"/>
                <a:gd name="T6" fmla="*/ 199732365 w 46"/>
                <a:gd name="T7" fmla="*/ 398286549 h 94"/>
                <a:gd name="T8" fmla="*/ 0 w 46"/>
                <a:gd name="T9" fmla="*/ 473612425 h 94"/>
                <a:gd name="T10" fmla="*/ 219632225 w 46"/>
                <a:gd name="T11" fmla="*/ 442556365 h 94"/>
                <a:gd name="T12" fmla="*/ 424018475 w 46"/>
                <a:gd name="T13" fmla="*/ 402278154 h 94"/>
                <a:gd name="T14" fmla="*/ 587277471 w 46"/>
                <a:gd name="T15" fmla="*/ 347348758 h 94"/>
                <a:gd name="T16" fmla="*/ 730864444 w 46"/>
                <a:gd name="T17" fmla="*/ 286954395 h 94"/>
                <a:gd name="T18" fmla="*/ 819444418 w 46"/>
                <a:gd name="T19" fmla="*/ 221102378 h 94"/>
                <a:gd name="T20" fmla="*/ 840525808 w 46"/>
                <a:gd name="T21" fmla="*/ 150026281 h 94"/>
                <a:gd name="T22" fmla="*/ 764146535 w 46"/>
                <a:gd name="T23" fmla="*/ 75307370 h 94"/>
                <a:gd name="T24" fmla="*/ 5671948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B570E8AE-F950-4F86-A9EF-3F17726C63A8}"/>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F25DBFA7-2CCF-46EF-9CA1-C47789FD881C}"/>
                </a:ext>
              </a:extLst>
            </p:cNvPr>
            <p:cNvSpPr>
              <a:spLocks/>
            </p:cNvSpPr>
            <p:nvPr userDrawn="1"/>
          </p:nvSpPr>
          <p:spPr bwMode="ltGray">
            <a:xfrm rot="9832527" flipV="1">
              <a:off x="2173" y="1238"/>
              <a:ext cx="393" cy="2300"/>
            </a:xfrm>
            <a:custGeom>
              <a:avLst/>
              <a:gdLst>
                <a:gd name="T0" fmla="*/ 0 w 149"/>
                <a:gd name="T1" fmla="*/ 0 h 704"/>
                <a:gd name="T2" fmla="*/ 87636948 w 149"/>
                <a:gd name="T3" fmla="*/ 2147483646 h 704"/>
                <a:gd name="T4" fmla="*/ 231149802 w 149"/>
                <a:gd name="T5" fmla="*/ 2147483646 h 704"/>
                <a:gd name="T6" fmla="*/ 405525227 w 149"/>
                <a:gd name="T7" fmla="*/ 2147483646 h 704"/>
                <a:gd name="T8" fmla="*/ 592903156 w 149"/>
                <a:gd name="T9" fmla="*/ 2147483646 h 704"/>
                <a:gd name="T10" fmla="*/ 840823751 w 149"/>
                <a:gd name="T11" fmla="*/ 2147483646 h 704"/>
                <a:gd name="T12" fmla="*/ 1059035888 w 149"/>
                <a:gd name="T13" fmla="*/ 2147483646 h 704"/>
                <a:gd name="T14" fmla="*/ 1272858560 w 149"/>
                <a:gd name="T15" fmla="*/ 2147483646 h 704"/>
                <a:gd name="T16" fmla="*/ 1448085175 w 149"/>
                <a:gd name="T17" fmla="*/ 2147483646 h 704"/>
                <a:gd name="T18" fmla="*/ 1618284161 w 149"/>
                <a:gd name="T19" fmla="*/ 2147483646 h 704"/>
                <a:gd name="T20" fmla="*/ 1739017330 w 149"/>
                <a:gd name="T21" fmla="*/ 2147483646 h 704"/>
                <a:gd name="T22" fmla="*/ 1793427950 w 149"/>
                <a:gd name="T23" fmla="*/ 2147483646 h 704"/>
                <a:gd name="T24" fmla="*/ 1822454609 w 149"/>
                <a:gd name="T25" fmla="*/ 2147483646 h 704"/>
                <a:gd name="T26" fmla="*/ 1739017330 w 149"/>
                <a:gd name="T27" fmla="*/ 2147483646 h 704"/>
                <a:gd name="T28" fmla="*/ 1574848150 w 149"/>
                <a:gd name="T29" fmla="*/ 2147483646 h 704"/>
                <a:gd name="T30" fmla="*/ 1333640177 w 149"/>
                <a:gd name="T31" fmla="*/ 2147483646 h 704"/>
                <a:gd name="T32" fmla="*/ 971739407 w 149"/>
                <a:gd name="T33" fmla="*/ 2147483646 h 704"/>
                <a:gd name="T34" fmla="*/ 565445852 w 149"/>
                <a:gd name="T35" fmla="*/ 2147483646 h 704"/>
                <a:gd name="T36" fmla="*/ 301412487 w 149"/>
                <a:gd name="T37" fmla="*/ 2147483646 h 704"/>
                <a:gd name="T38" fmla="*/ 143510212 w 149"/>
                <a:gd name="T39" fmla="*/ 2147483646 h 704"/>
                <a:gd name="T40" fmla="*/ 87636948 w 149"/>
                <a:gd name="T41" fmla="*/ 2147483646 h 704"/>
                <a:gd name="T42" fmla="*/ 87636948 w 149"/>
                <a:gd name="T43" fmla="*/ 2147483646 h 704"/>
                <a:gd name="T44" fmla="*/ 114275981 w 149"/>
                <a:gd name="T45" fmla="*/ 2147483646 h 704"/>
                <a:gd name="T46" fmla="*/ 175272727 w 149"/>
                <a:gd name="T47" fmla="*/ 2147483646 h 704"/>
                <a:gd name="T48" fmla="*/ 203383448 w 149"/>
                <a:gd name="T49" fmla="*/ 2147483646 h 704"/>
                <a:gd name="T50" fmla="*/ 592903156 w 149"/>
                <a:gd name="T51" fmla="*/ 2147483646 h 704"/>
                <a:gd name="T52" fmla="*/ 565445852 w 149"/>
                <a:gd name="T53" fmla="*/ 2147483646 h 704"/>
                <a:gd name="T54" fmla="*/ 522040105 w 149"/>
                <a:gd name="T55" fmla="*/ 2147483646 h 704"/>
                <a:gd name="T56" fmla="*/ 476345755 w 149"/>
                <a:gd name="T57" fmla="*/ 2147483646 h 704"/>
                <a:gd name="T58" fmla="*/ 505629482 w 149"/>
                <a:gd name="T59" fmla="*/ 2147483646 h 704"/>
                <a:gd name="T60" fmla="*/ 592903156 w 149"/>
                <a:gd name="T61" fmla="*/ 2147483646 h 704"/>
                <a:gd name="T62" fmla="*/ 840823751 w 149"/>
                <a:gd name="T63" fmla="*/ 2147483646 h 704"/>
                <a:gd name="T64" fmla="*/ 1246003781 w 149"/>
                <a:gd name="T65" fmla="*/ 2147483646 h 704"/>
                <a:gd name="T66" fmla="*/ 1866077857 w 149"/>
                <a:gd name="T67" fmla="*/ 2147483646 h 704"/>
                <a:gd name="T68" fmla="*/ 2067990646 w 149"/>
                <a:gd name="T69" fmla="*/ 2147483646 h 704"/>
                <a:gd name="T70" fmla="*/ 2147483646 w 149"/>
                <a:gd name="T71" fmla="*/ 2147483646 h 704"/>
                <a:gd name="T72" fmla="*/ 2084419739 w 149"/>
                <a:gd name="T73" fmla="*/ 2147483646 h 704"/>
                <a:gd name="T74" fmla="*/ 1898957495 w 149"/>
                <a:gd name="T75" fmla="*/ 2147483646 h 704"/>
                <a:gd name="T76" fmla="*/ 1574848150 w 149"/>
                <a:gd name="T77" fmla="*/ 2147483646 h 704"/>
                <a:gd name="T78" fmla="*/ 1173670050 w 149"/>
                <a:gd name="T79" fmla="*/ 2147483646 h 704"/>
                <a:gd name="T80" fmla="*/ 636545286 w 149"/>
                <a:gd name="T81" fmla="*/ 21474836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3D829EFF-BAFA-443E-AF28-2BC94055B786}"/>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91" name="Rectangle 47"/>
          <p:cNvSpPr>
            <a:spLocks noGrp="1" noChangeArrowheads="1"/>
          </p:cNvSpPr>
          <p:nvPr>
            <p:ph type="ctrTitle"/>
          </p:nvPr>
        </p:nvSpPr>
        <p:spPr>
          <a:xfrm>
            <a:off x="2455863" y="596900"/>
            <a:ext cx="6192837" cy="3581400"/>
          </a:xfrm>
        </p:spPr>
        <p:txBody>
          <a:bodyPr/>
          <a:lstStyle>
            <a:lvl1pPr>
              <a:defRPr sz="5200" b="1"/>
            </a:lvl1pPr>
          </a:lstStyle>
          <a:p>
            <a:pPr lvl="0"/>
            <a:r>
              <a:rPr lang="en-US" noProof="0"/>
              <a:t>Click to edit Master title style</a:t>
            </a:r>
          </a:p>
        </p:txBody>
      </p:sp>
      <p:sp>
        <p:nvSpPr>
          <p:cNvPr id="3179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a:t>Click to edit Master subtitle style</a:t>
            </a:r>
          </a:p>
        </p:txBody>
      </p:sp>
      <p:sp>
        <p:nvSpPr>
          <p:cNvPr id="46" name="Rectangle 44">
            <a:extLst>
              <a:ext uri="{FF2B5EF4-FFF2-40B4-BE49-F238E27FC236}">
                <a16:creationId xmlns:a16="http://schemas.microsoft.com/office/drawing/2014/main" id="{982C4604-EFA4-4D9F-BE83-F1C819618745}"/>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E51E6758-6455-43D8-8941-78A6FB1206BF}"/>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74E59D43-9B1B-4A79-AAA7-10E7BE29CA0D}"/>
              </a:ext>
            </a:extLst>
          </p:cNvPr>
          <p:cNvSpPr>
            <a:spLocks noGrp="1" noChangeArrowheads="1"/>
          </p:cNvSpPr>
          <p:nvPr>
            <p:ph type="sldNum" sz="quarter" idx="12"/>
          </p:nvPr>
        </p:nvSpPr>
        <p:spPr/>
        <p:txBody>
          <a:bodyPr/>
          <a:lstStyle>
            <a:lvl1pPr>
              <a:defRPr smtClean="0"/>
            </a:lvl1pPr>
          </a:lstStyle>
          <a:p>
            <a:pPr>
              <a:defRPr/>
            </a:pPr>
            <a:fld id="{509AAA34-39CB-4C70-91C7-35D202ACE037}" type="slidenum">
              <a:rPr lang="en-US" altLang="en-US"/>
              <a:pPr>
                <a:defRPr/>
              </a:pPr>
              <a:t>‹#›</a:t>
            </a:fld>
            <a:endParaRPr lang="en-US" altLang="en-US"/>
          </a:p>
        </p:txBody>
      </p:sp>
    </p:spTree>
    <p:extLst>
      <p:ext uri="{BB962C8B-B14F-4D97-AF65-F5344CB8AC3E}">
        <p14:creationId xmlns:p14="http://schemas.microsoft.com/office/powerpoint/2010/main" val="1230533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7">
            <a:extLst>
              <a:ext uri="{FF2B5EF4-FFF2-40B4-BE49-F238E27FC236}">
                <a16:creationId xmlns:a16="http://schemas.microsoft.com/office/drawing/2014/main" id="{C689F295-A5DA-4B31-982E-DFFA5F5657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6DB6E9C9-E2F3-4394-85BE-56E2F448DC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8EC40671-4337-4F20-8EDB-DA77CD489A6A}"/>
              </a:ext>
            </a:extLst>
          </p:cNvPr>
          <p:cNvSpPr>
            <a:spLocks noGrp="1" noChangeArrowheads="1"/>
          </p:cNvSpPr>
          <p:nvPr>
            <p:ph type="sldNum" sz="quarter" idx="12"/>
          </p:nvPr>
        </p:nvSpPr>
        <p:spPr>
          <a:ln/>
        </p:spPr>
        <p:txBody>
          <a:bodyPr/>
          <a:lstStyle>
            <a:lvl1pPr>
              <a:defRPr/>
            </a:lvl1pPr>
          </a:lstStyle>
          <a:p>
            <a:pPr>
              <a:defRPr/>
            </a:pPr>
            <a:fld id="{5C046D99-3005-47FD-AB42-BF3AA7772871}" type="slidenum">
              <a:rPr lang="en-US" altLang="en-US"/>
              <a:pPr>
                <a:defRPr/>
              </a:pPr>
              <a:t>‹#›</a:t>
            </a:fld>
            <a:endParaRPr lang="en-US" altLang="en-US"/>
          </a:p>
        </p:txBody>
      </p:sp>
    </p:spTree>
    <p:extLst>
      <p:ext uri="{BB962C8B-B14F-4D97-AF65-F5344CB8AC3E}">
        <p14:creationId xmlns:p14="http://schemas.microsoft.com/office/powerpoint/2010/main" val="24609334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7F8A09B6-2D2C-4868-9D34-2501028708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09C7889E-2D4F-4049-9D93-6E08D663F9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1D763CED-4F80-44D9-B911-38F2614B9667}"/>
              </a:ext>
            </a:extLst>
          </p:cNvPr>
          <p:cNvSpPr>
            <a:spLocks noGrp="1" noChangeArrowheads="1"/>
          </p:cNvSpPr>
          <p:nvPr>
            <p:ph type="sldNum" sz="quarter" idx="12"/>
          </p:nvPr>
        </p:nvSpPr>
        <p:spPr>
          <a:ln/>
        </p:spPr>
        <p:txBody>
          <a:bodyPr/>
          <a:lstStyle>
            <a:lvl1pPr>
              <a:defRPr/>
            </a:lvl1pPr>
          </a:lstStyle>
          <a:p>
            <a:pPr>
              <a:defRPr/>
            </a:pPr>
            <a:fld id="{3B965D5F-2C2B-4A6C-A46D-C4437C29AB53}" type="slidenum">
              <a:rPr lang="en-US" altLang="en-US"/>
              <a:pPr>
                <a:defRPr/>
              </a:pPr>
              <a:t>‹#›</a:t>
            </a:fld>
            <a:endParaRPr lang="en-US" altLang="en-US"/>
          </a:p>
        </p:txBody>
      </p:sp>
    </p:spTree>
    <p:extLst>
      <p:ext uri="{BB962C8B-B14F-4D97-AF65-F5344CB8AC3E}">
        <p14:creationId xmlns:p14="http://schemas.microsoft.com/office/powerpoint/2010/main" val="37005966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7">
            <a:extLst>
              <a:ext uri="{FF2B5EF4-FFF2-40B4-BE49-F238E27FC236}">
                <a16:creationId xmlns:a16="http://schemas.microsoft.com/office/drawing/2014/main" id="{EB0E2612-B393-47B1-820E-55FC307B07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FE88D636-A28F-4549-8891-B7ED647E98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D2AD5026-D2D7-47D4-9AD5-B371B732FAB8}"/>
              </a:ext>
            </a:extLst>
          </p:cNvPr>
          <p:cNvSpPr>
            <a:spLocks noGrp="1" noChangeArrowheads="1"/>
          </p:cNvSpPr>
          <p:nvPr>
            <p:ph type="sldNum" sz="quarter" idx="12"/>
          </p:nvPr>
        </p:nvSpPr>
        <p:spPr>
          <a:ln/>
        </p:spPr>
        <p:txBody>
          <a:bodyPr/>
          <a:lstStyle>
            <a:lvl1pPr>
              <a:defRPr/>
            </a:lvl1pPr>
          </a:lstStyle>
          <a:p>
            <a:pPr>
              <a:defRPr/>
            </a:pPr>
            <a:fld id="{D46E5250-CA86-4420-904F-89E8DA35923B}" type="slidenum">
              <a:rPr lang="en-US" altLang="en-US"/>
              <a:pPr>
                <a:defRPr/>
              </a:pPr>
              <a:t>‹#›</a:t>
            </a:fld>
            <a:endParaRPr lang="en-US" altLang="en-US"/>
          </a:p>
        </p:txBody>
      </p:sp>
    </p:spTree>
    <p:extLst>
      <p:ext uri="{BB962C8B-B14F-4D97-AF65-F5344CB8AC3E}">
        <p14:creationId xmlns:p14="http://schemas.microsoft.com/office/powerpoint/2010/main" val="19030018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7">
            <a:extLst>
              <a:ext uri="{FF2B5EF4-FFF2-40B4-BE49-F238E27FC236}">
                <a16:creationId xmlns:a16="http://schemas.microsoft.com/office/drawing/2014/main" id="{440C8893-E12B-4DD8-8A7C-3377CD89032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0C8AA7E7-54F7-4F21-B303-D9D310A29D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60D503DC-E5F1-46B6-85F3-F749AB2858AA}"/>
              </a:ext>
            </a:extLst>
          </p:cNvPr>
          <p:cNvSpPr>
            <a:spLocks noGrp="1" noChangeArrowheads="1"/>
          </p:cNvSpPr>
          <p:nvPr>
            <p:ph type="sldNum" sz="quarter" idx="12"/>
          </p:nvPr>
        </p:nvSpPr>
        <p:spPr>
          <a:ln/>
        </p:spPr>
        <p:txBody>
          <a:bodyPr/>
          <a:lstStyle>
            <a:lvl1pPr>
              <a:defRPr/>
            </a:lvl1pPr>
          </a:lstStyle>
          <a:p>
            <a:pPr>
              <a:defRPr/>
            </a:pPr>
            <a:fld id="{A484773B-65F9-43B6-BB82-E6A84261D3F5}" type="slidenum">
              <a:rPr lang="en-US" altLang="en-US"/>
              <a:pPr>
                <a:defRPr/>
              </a:pPr>
              <a:t>‹#›</a:t>
            </a:fld>
            <a:endParaRPr lang="en-US" altLang="en-US"/>
          </a:p>
        </p:txBody>
      </p:sp>
    </p:spTree>
    <p:extLst>
      <p:ext uri="{BB962C8B-B14F-4D97-AF65-F5344CB8AC3E}">
        <p14:creationId xmlns:p14="http://schemas.microsoft.com/office/powerpoint/2010/main" val="21591381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7">
            <a:extLst>
              <a:ext uri="{FF2B5EF4-FFF2-40B4-BE49-F238E27FC236}">
                <a16:creationId xmlns:a16="http://schemas.microsoft.com/office/drawing/2014/main" id="{58266AED-6469-4D21-A2BC-F1ACE5D3D21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8429AFF0-318D-4C48-A808-6160A26368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31752DCE-3CE8-4B50-A26F-C64A3431DAF2}"/>
              </a:ext>
            </a:extLst>
          </p:cNvPr>
          <p:cNvSpPr>
            <a:spLocks noGrp="1" noChangeArrowheads="1"/>
          </p:cNvSpPr>
          <p:nvPr>
            <p:ph type="sldNum" sz="quarter" idx="12"/>
          </p:nvPr>
        </p:nvSpPr>
        <p:spPr>
          <a:ln/>
        </p:spPr>
        <p:txBody>
          <a:bodyPr/>
          <a:lstStyle>
            <a:lvl1pPr>
              <a:defRPr/>
            </a:lvl1pPr>
          </a:lstStyle>
          <a:p>
            <a:pPr>
              <a:defRPr/>
            </a:pPr>
            <a:fld id="{5E4C43C8-2127-4DE9-BBCE-AD2A34D66967}" type="slidenum">
              <a:rPr lang="en-US" altLang="en-US"/>
              <a:pPr>
                <a:defRPr/>
              </a:pPr>
              <a:t>‹#›</a:t>
            </a:fld>
            <a:endParaRPr lang="en-US" altLang="en-US"/>
          </a:p>
        </p:txBody>
      </p:sp>
    </p:spTree>
    <p:extLst>
      <p:ext uri="{BB962C8B-B14F-4D97-AF65-F5344CB8AC3E}">
        <p14:creationId xmlns:p14="http://schemas.microsoft.com/office/powerpoint/2010/main" val="3506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53DFC6-D11F-4C5F-A344-24BC48CD8A1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1AE4F85-4990-4B18-8E0F-6D21EEE5D8E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EA3D2B1-A73E-4CB9-8289-9E7C856AA17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CCA20BB8-17B9-4395-B61E-C69F562242D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22706957-C911-4AAC-861F-334B39EE8D5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ABAF036-4186-4E3E-9A8B-1310234CC1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CEA9E6-9BC9-4557-A3E9-E4C145FDBC31}"/>
              </a:ext>
            </a:extLst>
          </p:cNvPr>
          <p:cNvSpPr>
            <a:spLocks noChangeArrowheads="1"/>
          </p:cNvSpPr>
          <p:nvPr/>
        </p:nvSpPr>
        <p:spPr bwMode="auto">
          <a:xfrm>
            <a:off x="0" y="1377950"/>
            <a:ext cx="2133600" cy="101600"/>
          </a:xfrm>
          <a:prstGeom prst="rect">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2051" name="Rectangle 3">
            <a:extLst>
              <a:ext uri="{FF2B5EF4-FFF2-40B4-BE49-F238E27FC236}">
                <a16:creationId xmlns:a16="http://schemas.microsoft.com/office/drawing/2014/main" id="{67C37C36-D84B-4DE0-8776-A4FF9BEADEF5}"/>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2052" name="Rectangle 4">
            <a:extLst>
              <a:ext uri="{FF2B5EF4-FFF2-40B4-BE49-F238E27FC236}">
                <a16:creationId xmlns:a16="http://schemas.microsoft.com/office/drawing/2014/main" id="{B8A2BA06-B633-4EB4-85FC-215B6F2B9820}"/>
              </a:ext>
            </a:extLst>
          </p:cNvPr>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a:extLst>
              <a:ext uri="{FF2B5EF4-FFF2-40B4-BE49-F238E27FC236}">
                <a16:creationId xmlns:a16="http://schemas.microsoft.com/office/drawing/2014/main" id="{208C8E08-2FFC-4C02-96B3-3EA98DC3893A}"/>
              </a:ext>
            </a:extLst>
          </p:cNvPr>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50" name="Rectangle 6">
            <a:extLst>
              <a:ext uri="{FF2B5EF4-FFF2-40B4-BE49-F238E27FC236}">
                <a16:creationId xmlns:a16="http://schemas.microsoft.com/office/drawing/2014/main" id="{AD9426FC-3319-41CF-9DB9-C41AF5FB658A}"/>
              </a:ext>
            </a:extLst>
          </p:cNvPr>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57351" name="Rectangle 7">
            <a:extLst>
              <a:ext uri="{FF2B5EF4-FFF2-40B4-BE49-F238E27FC236}">
                <a16:creationId xmlns:a16="http://schemas.microsoft.com/office/drawing/2014/main" id="{FA4DB09F-9D0A-43CE-8258-2B7F063954E8}"/>
              </a:ext>
            </a:extLst>
          </p:cNvPr>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57352" name="Rectangle 8">
            <a:extLst>
              <a:ext uri="{FF2B5EF4-FFF2-40B4-BE49-F238E27FC236}">
                <a16:creationId xmlns:a16="http://schemas.microsoft.com/office/drawing/2014/main" id="{2A437628-D556-435A-8380-FB3C866A37D7}"/>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96D36A2D-2357-4212-8FFC-935CD185AB55}" type="slidenum">
              <a:rPr lang="en-US" altLang="en-US"/>
              <a:pPr>
                <a:defRPr/>
              </a:pPr>
              <a:t>‹#›</a:t>
            </a:fld>
            <a:endParaRPr lang="en-US" altLang="en-US"/>
          </a:p>
        </p:txBody>
      </p:sp>
      <p:sp>
        <p:nvSpPr>
          <p:cNvPr id="2057" name="Freeform 9">
            <a:extLst>
              <a:ext uri="{FF2B5EF4-FFF2-40B4-BE49-F238E27FC236}">
                <a16:creationId xmlns:a16="http://schemas.microsoft.com/office/drawing/2014/main" id="{FE6C4AA6-D5DD-434D-A469-0F54750DCB2F}"/>
              </a:ext>
            </a:extLst>
          </p:cNvPr>
          <p:cNvSpPr>
            <a:spLocks noChangeArrowheads="1"/>
          </p:cNvSpPr>
          <p:nvPr/>
        </p:nvSpPr>
        <p:spPr bwMode="auto">
          <a:xfrm>
            <a:off x="8382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 name="Freeform 10">
            <a:extLst>
              <a:ext uri="{FF2B5EF4-FFF2-40B4-BE49-F238E27FC236}">
                <a16:creationId xmlns:a16="http://schemas.microsoft.com/office/drawing/2014/main" id="{9B51F54E-D1CF-4855-B1B7-31BFCE9FA90E}"/>
              </a:ext>
            </a:extLst>
          </p:cNvPr>
          <p:cNvSpPr>
            <a:spLocks noChangeArrowheads="1"/>
          </p:cNvSpPr>
          <p:nvPr/>
        </p:nvSpPr>
        <p:spPr bwMode="auto">
          <a:xfrm>
            <a:off x="8262938"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8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1A95FFCA-CDDB-4CF7-A3A3-C5A023BEDE69}"/>
              </a:ext>
            </a:extLst>
          </p:cNvPr>
          <p:cNvGrpSpPr>
            <a:grpSpLocks/>
          </p:cNvGrpSpPr>
          <p:nvPr/>
        </p:nvGrpSpPr>
        <p:grpSpPr bwMode="auto">
          <a:xfrm>
            <a:off x="1071563" y="304800"/>
            <a:ext cx="7615237" cy="1106488"/>
            <a:chOff x="675" y="192"/>
            <a:chExt cx="4797" cy="697"/>
          </a:xfrm>
        </p:grpSpPr>
        <p:sp>
          <p:nvSpPr>
            <p:cNvPr id="3080" name="Oval 3">
              <a:extLst>
                <a:ext uri="{FF2B5EF4-FFF2-40B4-BE49-F238E27FC236}">
                  <a16:creationId xmlns:a16="http://schemas.microsoft.com/office/drawing/2014/main" id="{A8C66893-329D-4060-AC14-C38F98A06538}"/>
                </a:ext>
              </a:extLst>
            </p:cNvPr>
            <p:cNvSpPr>
              <a:spLocks noChangeArrowheads="1"/>
            </p:cNvSpPr>
            <p:nvPr/>
          </p:nvSpPr>
          <p:spPr bwMode="hidden">
            <a:xfrm flipH="1">
              <a:off x="3067" y="192"/>
              <a:ext cx="696"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3081" name="Oval 4">
              <a:extLst>
                <a:ext uri="{FF2B5EF4-FFF2-40B4-BE49-F238E27FC236}">
                  <a16:creationId xmlns:a16="http://schemas.microsoft.com/office/drawing/2014/main" id="{CFC03ABD-5DA1-40A1-9639-4575AED12C98}"/>
                </a:ext>
              </a:extLst>
            </p:cNvPr>
            <p:cNvSpPr>
              <a:spLocks noChangeArrowheads="1"/>
            </p:cNvSpPr>
            <p:nvPr/>
          </p:nvSpPr>
          <p:spPr bwMode="hidden">
            <a:xfrm flipH="1">
              <a:off x="4777" y="192"/>
              <a:ext cx="695"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3082" name="Oval 5">
              <a:extLst>
                <a:ext uri="{FF2B5EF4-FFF2-40B4-BE49-F238E27FC236}">
                  <a16:creationId xmlns:a16="http://schemas.microsoft.com/office/drawing/2014/main" id="{976D70E7-57DF-4F0D-BE78-CF2157500B61}"/>
                </a:ext>
              </a:extLst>
            </p:cNvPr>
            <p:cNvSpPr>
              <a:spLocks noChangeArrowheads="1"/>
            </p:cNvSpPr>
            <p:nvPr/>
          </p:nvSpPr>
          <p:spPr bwMode="hidden">
            <a:xfrm flipH="1">
              <a:off x="675" y="193"/>
              <a:ext cx="695"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3083" name="Oval 6">
              <a:extLst>
                <a:ext uri="{FF2B5EF4-FFF2-40B4-BE49-F238E27FC236}">
                  <a16:creationId xmlns:a16="http://schemas.microsoft.com/office/drawing/2014/main" id="{BBA4D598-0819-41A7-A554-D6644354DFC1}"/>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sp>
          <p:nvSpPr>
            <p:cNvPr id="3084" name="Oval 7">
              <a:extLst>
                <a:ext uri="{FF2B5EF4-FFF2-40B4-BE49-F238E27FC236}">
                  <a16:creationId xmlns:a16="http://schemas.microsoft.com/office/drawing/2014/main" id="{97D4E0A6-3ABE-43E4-8E42-D9F99FE5B585}"/>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en-US" sz="2400">
                <a:latin typeface="Times New Roman" panose="02020603050405020304" pitchFamily="18" charset="0"/>
              </a:endParaRPr>
            </a:p>
          </p:txBody>
        </p:sp>
      </p:grpSp>
      <p:sp>
        <p:nvSpPr>
          <p:cNvPr id="3075" name="Rectangle 8">
            <a:extLst>
              <a:ext uri="{FF2B5EF4-FFF2-40B4-BE49-F238E27FC236}">
                <a16:creationId xmlns:a16="http://schemas.microsoft.com/office/drawing/2014/main" id="{725012D6-0848-4410-8BA1-CC0081F08EDA}"/>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25" name="Rectangle 9">
            <a:extLst>
              <a:ext uri="{FF2B5EF4-FFF2-40B4-BE49-F238E27FC236}">
                <a16:creationId xmlns:a16="http://schemas.microsoft.com/office/drawing/2014/main" id="{87DDD3BC-CF1E-4058-A2C3-FAB4E714BAD8}"/>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60426" name="Rectangle 10">
            <a:extLst>
              <a:ext uri="{FF2B5EF4-FFF2-40B4-BE49-F238E27FC236}">
                <a16:creationId xmlns:a16="http://schemas.microsoft.com/office/drawing/2014/main" id="{A8874396-C79E-41E7-9EA1-6C5A14C0CF8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0427" name="Rectangle 11">
            <a:extLst>
              <a:ext uri="{FF2B5EF4-FFF2-40B4-BE49-F238E27FC236}">
                <a16:creationId xmlns:a16="http://schemas.microsoft.com/office/drawing/2014/main" id="{289B8655-A8EE-49C3-BA6A-04766EFC561E}"/>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8998F65F-5EE4-4347-9F75-F77B804A9E81}" type="slidenum">
              <a:rPr lang="en-US" altLang="en-US"/>
              <a:pPr>
                <a:defRPr/>
              </a:pPr>
              <a:t>‹#›</a:t>
            </a:fld>
            <a:endParaRPr lang="en-US" altLang="en-US"/>
          </a:p>
        </p:txBody>
      </p:sp>
      <p:sp>
        <p:nvSpPr>
          <p:cNvPr id="3079" name="Rectangle 12">
            <a:extLst>
              <a:ext uri="{FF2B5EF4-FFF2-40B4-BE49-F238E27FC236}">
                <a16:creationId xmlns:a16="http://schemas.microsoft.com/office/drawing/2014/main" id="{113B61D9-A50A-4B87-AD0F-2BA93ECEF8C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38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B059DDFC-AC4E-4DDB-8E4D-0249718916C0}"/>
              </a:ext>
            </a:extLst>
          </p:cNvPr>
          <p:cNvGrpSpPr>
            <a:grpSpLocks/>
          </p:cNvGrpSpPr>
          <p:nvPr/>
        </p:nvGrpSpPr>
        <p:grpSpPr bwMode="auto">
          <a:xfrm>
            <a:off x="0" y="-9525"/>
            <a:ext cx="1557338" cy="6878638"/>
            <a:chOff x="0" y="-6"/>
            <a:chExt cx="981" cy="4333"/>
          </a:xfrm>
        </p:grpSpPr>
        <p:sp>
          <p:nvSpPr>
            <p:cNvPr id="70659" name="Rectangle 3">
              <a:extLst>
                <a:ext uri="{FF2B5EF4-FFF2-40B4-BE49-F238E27FC236}">
                  <a16:creationId xmlns:a16="http://schemas.microsoft.com/office/drawing/2014/main" id="{34601940-6541-4AC0-9188-BEE91104DE4A}"/>
                </a:ext>
              </a:extLst>
            </p:cNvPr>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70660" name="Rectangle 4">
              <a:extLst>
                <a:ext uri="{FF2B5EF4-FFF2-40B4-BE49-F238E27FC236}">
                  <a16:creationId xmlns:a16="http://schemas.microsoft.com/office/drawing/2014/main" id="{4E42EAB7-E14D-4BAC-B3C3-E0541FE21B47}"/>
                </a:ext>
              </a:extLst>
            </p:cNvPr>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70661" name="Rectangle 5">
              <a:extLst>
                <a:ext uri="{FF2B5EF4-FFF2-40B4-BE49-F238E27FC236}">
                  <a16:creationId xmlns:a16="http://schemas.microsoft.com/office/drawing/2014/main" id="{5D9DF010-8A61-4F2B-A642-7D6C2051E563}"/>
                </a:ext>
              </a:extLst>
            </p:cNvPr>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70662" name="Rectangle 6">
              <a:extLst>
                <a:ext uri="{FF2B5EF4-FFF2-40B4-BE49-F238E27FC236}">
                  <a16:creationId xmlns:a16="http://schemas.microsoft.com/office/drawing/2014/main" id="{E57C89BC-3381-4E65-9D7A-E40EBA9E06F8}"/>
                </a:ext>
              </a:extLst>
            </p:cNvPr>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70663" name="Freeform 7">
              <a:extLst>
                <a:ext uri="{FF2B5EF4-FFF2-40B4-BE49-F238E27FC236}">
                  <a16:creationId xmlns:a16="http://schemas.microsoft.com/office/drawing/2014/main" id="{2A5A2892-C5F4-496B-8158-191457F42733}"/>
                </a:ext>
              </a:extLst>
            </p:cNvPr>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64" name="Freeform 8">
              <a:extLst>
                <a:ext uri="{FF2B5EF4-FFF2-40B4-BE49-F238E27FC236}">
                  <a16:creationId xmlns:a16="http://schemas.microsoft.com/office/drawing/2014/main" id="{F193C937-A12F-4917-B101-542D73DFF2FB}"/>
                </a:ext>
              </a:extLst>
            </p:cNvPr>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65" name="Freeform 9">
              <a:extLst>
                <a:ext uri="{FF2B5EF4-FFF2-40B4-BE49-F238E27FC236}">
                  <a16:creationId xmlns:a16="http://schemas.microsoft.com/office/drawing/2014/main" id="{7ADF2364-8627-4122-A049-8EF24D70A570}"/>
                </a:ext>
              </a:extLst>
            </p:cNvPr>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66" name="Freeform 10">
              <a:extLst>
                <a:ext uri="{FF2B5EF4-FFF2-40B4-BE49-F238E27FC236}">
                  <a16:creationId xmlns:a16="http://schemas.microsoft.com/office/drawing/2014/main" id="{78C68473-DB88-4BA3-BBEA-E1A16E7D22B8}"/>
                </a:ext>
              </a:extLst>
            </p:cNvPr>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67" name="Freeform 11">
              <a:extLst>
                <a:ext uri="{FF2B5EF4-FFF2-40B4-BE49-F238E27FC236}">
                  <a16:creationId xmlns:a16="http://schemas.microsoft.com/office/drawing/2014/main" id="{3005E329-816F-43F8-97AD-271FF0DCE736}"/>
                </a:ext>
              </a:extLst>
            </p:cNvPr>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68" name="Freeform 12">
              <a:extLst>
                <a:ext uri="{FF2B5EF4-FFF2-40B4-BE49-F238E27FC236}">
                  <a16:creationId xmlns:a16="http://schemas.microsoft.com/office/drawing/2014/main" id="{4353059C-46C8-4C1E-96CF-7386AC9DBB2B}"/>
                </a:ext>
              </a:extLst>
            </p:cNvPr>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69" name="Freeform 13">
              <a:extLst>
                <a:ext uri="{FF2B5EF4-FFF2-40B4-BE49-F238E27FC236}">
                  <a16:creationId xmlns:a16="http://schemas.microsoft.com/office/drawing/2014/main" id="{BF523413-642B-438F-AC24-FD173CFEFE04}"/>
                </a:ext>
              </a:extLst>
            </p:cNvPr>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70" name="Freeform 14">
              <a:extLst>
                <a:ext uri="{FF2B5EF4-FFF2-40B4-BE49-F238E27FC236}">
                  <a16:creationId xmlns:a16="http://schemas.microsoft.com/office/drawing/2014/main" id="{3B33D0A4-A895-4051-8C68-8E7AD3015ADF}"/>
                </a:ext>
              </a:extLst>
            </p:cNvPr>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71" name="Rectangle 15">
              <a:extLst>
                <a:ext uri="{FF2B5EF4-FFF2-40B4-BE49-F238E27FC236}">
                  <a16:creationId xmlns:a16="http://schemas.microsoft.com/office/drawing/2014/main" id="{1171184A-FCEB-4C12-B6C0-40874F1119C0}"/>
                </a:ext>
              </a:extLst>
            </p:cNvPr>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70672" name="Rectangle 16">
              <a:extLst>
                <a:ext uri="{FF2B5EF4-FFF2-40B4-BE49-F238E27FC236}">
                  <a16:creationId xmlns:a16="http://schemas.microsoft.com/office/drawing/2014/main" id="{EC6129B4-6773-4A47-A706-D1738BE85C3B}"/>
                </a:ext>
              </a:extLst>
            </p:cNvPr>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70673" name="Rectangle 17">
              <a:extLst>
                <a:ext uri="{FF2B5EF4-FFF2-40B4-BE49-F238E27FC236}">
                  <a16:creationId xmlns:a16="http://schemas.microsoft.com/office/drawing/2014/main" id="{EB677C08-A520-44C7-98FB-6C98493BDC90}"/>
                </a:ext>
              </a:extLst>
            </p:cNvPr>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70674" name="Rectangle 18">
              <a:extLst>
                <a:ext uri="{FF2B5EF4-FFF2-40B4-BE49-F238E27FC236}">
                  <a16:creationId xmlns:a16="http://schemas.microsoft.com/office/drawing/2014/main" id="{738E47E6-5068-4051-8C2A-26BD4AD2F42F}"/>
                </a:ext>
              </a:extLst>
            </p:cNvPr>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defRPr/>
              </a:pPr>
              <a:endParaRPr kumimoji="1" lang="vi-VN" sz="2400">
                <a:latin typeface="Times New Roman" pitchFamily="18" charset="0"/>
              </a:endParaRPr>
            </a:p>
          </p:txBody>
        </p:sp>
        <p:sp>
          <p:nvSpPr>
            <p:cNvPr id="70675" name="Freeform 19">
              <a:extLst>
                <a:ext uri="{FF2B5EF4-FFF2-40B4-BE49-F238E27FC236}">
                  <a16:creationId xmlns:a16="http://schemas.microsoft.com/office/drawing/2014/main" id="{B3EA672F-BC33-4A1B-A787-61DE84025D98}"/>
                </a:ext>
              </a:extLst>
            </p:cNvPr>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76" name="Freeform 20">
              <a:extLst>
                <a:ext uri="{FF2B5EF4-FFF2-40B4-BE49-F238E27FC236}">
                  <a16:creationId xmlns:a16="http://schemas.microsoft.com/office/drawing/2014/main" id="{1DCDB3CF-2B12-426E-89FE-9AA332627C1D}"/>
                </a:ext>
              </a:extLst>
            </p:cNvPr>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77" name="Freeform 21">
              <a:extLst>
                <a:ext uri="{FF2B5EF4-FFF2-40B4-BE49-F238E27FC236}">
                  <a16:creationId xmlns:a16="http://schemas.microsoft.com/office/drawing/2014/main" id="{0C6DF5AE-BEE5-41B0-8730-CAC2DFBC308D}"/>
                </a:ext>
              </a:extLst>
            </p:cNvPr>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78" name="Freeform 22">
              <a:extLst>
                <a:ext uri="{FF2B5EF4-FFF2-40B4-BE49-F238E27FC236}">
                  <a16:creationId xmlns:a16="http://schemas.microsoft.com/office/drawing/2014/main" id="{47A32F03-D440-493C-991F-1787614AD6F4}"/>
                </a:ext>
              </a:extLst>
            </p:cNvPr>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79" name="Freeform 23">
              <a:extLst>
                <a:ext uri="{FF2B5EF4-FFF2-40B4-BE49-F238E27FC236}">
                  <a16:creationId xmlns:a16="http://schemas.microsoft.com/office/drawing/2014/main" id="{F2D0B47E-0C2E-4853-8165-8EEAFAB1AC5C}"/>
                </a:ext>
              </a:extLst>
            </p:cNvPr>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80" name="Freeform 24">
              <a:extLst>
                <a:ext uri="{FF2B5EF4-FFF2-40B4-BE49-F238E27FC236}">
                  <a16:creationId xmlns:a16="http://schemas.microsoft.com/office/drawing/2014/main" id="{CEDBA696-9FFB-4A09-9545-3A6C4AD51D16}"/>
                </a:ext>
              </a:extLst>
            </p:cNvPr>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81" name="Freeform 25">
              <a:extLst>
                <a:ext uri="{FF2B5EF4-FFF2-40B4-BE49-F238E27FC236}">
                  <a16:creationId xmlns:a16="http://schemas.microsoft.com/office/drawing/2014/main" id="{8BD00B31-4A1B-45C5-888C-8C864204BC02}"/>
                </a:ext>
              </a:extLst>
            </p:cNvPr>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82" name="Freeform 26">
              <a:extLst>
                <a:ext uri="{FF2B5EF4-FFF2-40B4-BE49-F238E27FC236}">
                  <a16:creationId xmlns:a16="http://schemas.microsoft.com/office/drawing/2014/main" id="{60170FF8-1EC2-4BDC-8CC2-B0992EBCCFB1}"/>
                </a:ext>
              </a:extLst>
            </p:cNvPr>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83" name="Freeform 27">
              <a:extLst>
                <a:ext uri="{FF2B5EF4-FFF2-40B4-BE49-F238E27FC236}">
                  <a16:creationId xmlns:a16="http://schemas.microsoft.com/office/drawing/2014/main" id="{B903DD76-3ADF-42C6-9D55-D07CF1294E09}"/>
                </a:ext>
              </a:extLst>
            </p:cNvPr>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84" name="Freeform 28">
              <a:extLst>
                <a:ext uri="{FF2B5EF4-FFF2-40B4-BE49-F238E27FC236}">
                  <a16:creationId xmlns:a16="http://schemas.microsoft.com/office/drawing/2014/main" id="{83776C3C-E9F4-4862-B9BF-5CDC596F5FB5}"/>
                </a:ext>
              </a:extLst>
            </p:cNvPr>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1" hangingPunct="1">
                <a:defRPr/>
              </a:pPr>
              <a:endParaRPr lang="vi-VN">
                <a:latin typeface="Arial" charset="0"/>
              </a:endParaRPr>
            </a:p>
          </p:txBody>
        </p:sp>
        <p:sp>
          <p:nvSpPr>
            <p:cNvPr id="70685" name="Rectangle 29">
              <a:extLst>
                <a:ext uri="{FF2B5EF4-FFF2-40B4-BE49-F238E27FC236}">
                  <a16:creationId xmlns:a16="http://schemas.microsoft.com/office/drawing/2014/main" id="{AD8A556A-AD02-44B1-A831-48E546795C06}"/>
                </a:ext>
              </a:extLst>
            </p:cNvPr>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pPr eaLnBrk="1" hangingPunct="1">
                <a:defRPr/>
              </a:pPr>
              <a:endParaRPr lang="vi-VN">
                <a:latin typeface="Arial" charset="0"/>
              </a:endParaRPr>
            </a:p>
          </p:txBody>
        </p:sp>
        <p:sp>
          <p:nvSpPr>
            <p:cNvPr id="4131" name="Line 30">
              <a:extLst>
                <a:ext uri="{FF2B5EF4-FFF2-40B4-BE49-F238E27FC236}">
                  <a16:creationId xmlns:a16="http://schemas.microsoft.com/office/drawing/2014/main" id="{918C90F0-95DA-4BC0-91AC-62ED1F5F9695}"/>
                </a:ext>
              </a:extLst>
            </p:cNvPr>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32" name="Line 31">
              <a:extLst>
                <a:ext uri="{FF2B5EF4-FFF2-40B4-BE49-F238E27FC236}">
                  <a16:creationId xmlns:a16="http://schemas.microsoft.com/office/drawing/2014/main" id="{BE9F93BB-2408-482D-8EED-67A4D167C43D}"/>
                </a:ext>
              </a:extLst>
            </p:cNvPr>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4099" name="Rectangle 32">
            <a:extLst>
              <a:ext uri="{FF2B5EF4-FFF2-40B4-BE49-F238E27FC236}">
                <a16:creationId xmlns:a16="http://schemas.microsoft.com/office/drawing/2014/main" id="{3AEB5B46-4C61-48DA-910C-4A042D364193}"/>
              </a:ext>
            </a:extLst>
          </p:cNvPr>
          <p:cNvSpPr>
            <a:spLocks noGrp="1" noChangeArrowheads="1"/>
          </p:cNvSpPr>
          <p:nvPr>
            <p:ph type="title"/>
          </p:nvPr>
        </p:nvSpPr>
        <p:spPr bwMode="auto">
          <a:xfrm>
            <a:off x="1500188" y="228600"/>
            <a:ext cx="7491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4100" name="Rectangle 33">
            <a:extLst>
              <a:ext uri="{FF2B5EF4-FFF2-40B4-BE49-F238E27FC236}">
                <a16:creationId xmlns:a16="http://schemas.microsoft.com/office/drawing/2014/main" id="{D395E8B9-0EDF-4C7A-A127-B530762987A3}"/>
              </a:ext>
            </a:extLst>
          </p:cNvPr>
          <p:cNvSpPr>
            <a:spLocks noGrp="1" noChangeArrowheads="1"/>
          </p:cNvSpPr>
          <p:nvPr>
            <p:ph type="body" idx="1"/>
          </p:nvPr>
        </p:nvSpPr>
        <p:spPr bwMode="auto">
          <a:xfrm>
            <a:off x="1500188" y="1524000"/>
            <a:ext cx="74914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0690" name="Rectangle 34">
            <a:extLst>
              <a:ext uri="{FF2B5EF4-FFF2-40B4-BE49-F238E27FC236}">
                <a16:creationId xmlns:a16="http://schemas.microsoft.com/office/drawing/2014/main" id="{9EF46E1B-71CD-4082-A71C-7CBC25D6F549}"/>
              </a:ext>
            </a:extLst>
          </p:cNvPr>
          <p:cNvSpPr>
            <a:spLocks noGrp="1" noChangeArrowheads="1"/>
          </p:cNvSpPr>
          <p:nvPr>
            <p:ph type="dt" sz="half" idx="2"/>
          </p:nvPr>
        </p:nvSpPr>
        <p:spPr bwMode="auto">
          <a:xfrm>
            <a:off x="1447800" y="6324600"/>
            <a:ext cx="1409700" cy="49053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j-lt"/>
              </a:defRPr>
            </a:lvl1pPr>
          </a:lstStyle>
          <a:p>
            <a:pPr>
              <a:defRPr/>
            </a:pPr>
            <a:endParaRPr lang="en-US"/>
          </a:p>
        </p:txBody>
      </p:sp>
      <p:sp>
        <p:nvSpPr>
          <p:cNvPr id="70691" name="Rectangle 35">
            <a:extLst>
              <a:ext uri="{FF2B5EF4-FFF2-40B4-BE49-F238E27FC236}">
                <a16:creationId xmlns:a16="http://schemas.microsoft.com/office/drawing/2014/main" id="{0106644E-5F5A-4967-B7C7-9E99DD87EE92}"/>
              </a:ext>
            </a:extLst>
          </p:cNvPr>
          <p:cNvSpPr>
            <a:spLocks noGrp="1" noChangeArrowheads="1"/>
          </p:cNvSpPr>
          <p:nvPr>
            <p:ph type="ftr" sz="quarter" idx="3"/>
          </p:nvPr>
        </p:nvSpPr>
        <p:spPr bwMode="auto">
          <a:xfrm>
            <a:off x="37338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j-lt"/>
              </a:defRPr>
            </a:lvl1pPr>
          </a:lstStyle>
          <a:p>
            <a:pPr>
              <a:defRPr/>
            </a:pPr>
            <a:endParaRPr lang="en-US"/>
          </a:p>
        </p:txBody>
      </p:sp>
      <p:sp>
        <p:nvSpPr>
          <p:cNvPr id="70692" name="Rectangle 36">
            <a:extLst>
              <a:ext uri="{FF2B5EF4-FFF2-40B4-BE49-F238E27FC236}">
                <a16:creationId xmlns:a16="http://schemas.microsoft.com/office/drawing/2014/main" id="{4BE98E71-6937-4402-8B90-27589B1C89B6}"/>
              </a:ext>
            </a:extLst>
          </p:cNvPr>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Times New Roman" panose="02020603050405020304" pitchFamily="18" charset="0"/>
              </a:defRPr>
            </a:lvl1pPr>
          </a:lstStyle>
          <a:p>
            <a:pPr>
              <a:defRPr/>
            </a:pPr>
            <a:fld id="{23075904-E7E5-4A79-A511-29449B93E7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85"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b="1">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b="1">
          <a:solidFill>
            <a:schemeClr val="tx1"/>
          </a:solidFill>
          <a:latin typeface="+mn-lt"/>
        </a:defRPr>
      </a:lvl5pPr>
      <a:lvl6pPr marL="2514600" indent="-228600" algn="l" rtl="0" fontAlgn="base">
        <a:spcBef>
          <a:spcPct val="20000"/>
        </a:spcBef>
        <a:spcAft>
          <a:spcPct val="0"/>
        </a:spcAft>
        <a:buClr>
          <a:schemeClr val="hlink"/>
        </a:buClr>
        <a:buChar char="•"/>
        <a:defRPr sz="2000" b="1">
          <a:solidFill>
            <a:schemeClr val="tx1"/>
          </a:solidFill>
          <a:latin typeface="+mn-lt"/>
        </a:defRPr>
      </a:lvl6pPr>
      <a:lvl7pPr marL="2971800" indent="-228600" algn="l" rtl="0" fontAlgn="base">
        <a:spcBef>
          <a:spcPct val="20000"/>
        </a:spcBef>
        <a:spcAft>
          <a:spcPct val="0"/>
        </a:spcAft>
        <a:buClr>
          <a:schemeClr val="hlink"/>
        </a:buClr>
        <a:buChar char="•"/>
        <a:defRPr sz="2000" b="1">
          <a:solidFill>
            <a:schemeClr val="tx1"/>
          </a:solidFill>
          <a:latin typeface="+mn-lt"/>
        </a:defRPr>
      </a:lvl7pPr>
      <a:lvl8pPr marL="3429000" indent="-228600" algn="l" rtl="0" fontAlgn="base">
        <a:spcBef>
          <a:spcPct val="20000"/>
        </a:spcBef>
        <a:spcAft>
          <a:spcPct val="0"/>
        </a:spcAft>
        <a:buClr>
          <a:schemeClr val="hlink"/>
        </a:buClr>
        <a:buChar char="•"/>
        <a:defRPr sz="2000" b="1">
          <a:solidFill>
            <a:schemeClr val="tx1"/>
          </a:solidFill>
          <a:latin typeface="+mn-lt"/>
        </a:defRPr>
      </a:lvl8pPr>
      <a:lvl9pPr marL="3886200" indent="-228600" algn="l" rtl="0" fontAlgn="base">
        <a:spcBef>
          <a:spcPct val="20000"/>
        </a:spcBef>
        <a:spcAft>
          <a:spcPct val="0"/>
        </a:spcAft>
        <a:buClr>
          <a:schemeClr val="hlink"/>
        </a:buClr>
        <a:buChar char="•"/>
        <a:defRPr sz="2000" b="1">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4FBE996B-43EA-4C34-AB31-0A7C854098FD}"/>
              </a:ext>
            </a:extLst>
          </p:cNvPr>
          <p:cNvGrpSpPr>
            <a:grpSpLocks/>
          </p:cNvGrpSpPr>
          <p:nvPr/>
        </p:nvGrpSpPr>
        <p:grpSpPr bwMode="auto">
          <a:xfrm>
            <a:off x="-7938" y="0"/>
            <a:ext cx="2833688" cy="6856413"/>
            <a:chOff x="-5" y="0"/>
            <a:chExt cx="1785" cy="4319"/>
          </a:xfrm>
        </p:grpSpPr>
        <p:sp>
          <p:nvSpPr>
            <p:cNvPr id="5128" name="Freeform 3">
              <a:extLst>
                <a:ext uri="{FF2B5EF4-FFF2-40B4-BE49-F238E27FC236}">
                  <a16:creationId xmlns:a16="http://schemas.microsoft.com/office/drawing/2014/main" id="{DCD1A178-C74A-424D-97BA-8F5FFFB75C40}"/>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29" name="Group 4">
              <a:extLst>
                <a:ext uri="{FF2B5EF4-FFF2-40B4-BE49-F238E27FC236}">
                  <a16:creationId xmlns:a16="http://schemas.microsoft.com/office/drawing/2014/main" id="{F2F89FC3-71D8-4DA8-96D5-E6C1050D6D83}"/>
                </a:ext>
              </a:extLst>
            </p:cNvPr>
            <p:cNvGrpSpPr>
              <a:grpSpLocks/>
            </p:cNvGrpSpPr>
            <p:nvPr/>
          </p:nvGrpSpPr>
          <p:grpSpPr bwMode="auto">
            <a:xfrm rot="14964908" flipH="1">
              <a:off x="104" y="2441"/>
              <a:ext cx="452" cy="444"/>
              <a:chOff x="1727" y="866"/>
              <a:chExt cx="129" cy="157"/>
            </a:xfrm>
          </p:grpSpPr>
          <p:sp>
            <p:nvSpPr>
              <p:cNvPr id="5167" name="Freeform 5">
                <a:extLst>
                  <a:ext uri="{FF2B5EF4-FFF2-40B4-BE49-F238E27FC236}">
                    <a16:creationId xmlns:a16="http://schemas.microsoft.com/office/drawing/2014/main" id="{B3853AE5-BD76-48E5-98E9-CED6F79AD1F7}"/>
                  </a:ext>
                </a:extLst>
              </p:cNvPr>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6">
                <a:extLst>
                  <a:ext uri="{FF2B5EF4-FFF2-40B4-BE49-F238E27FC236}">
                    <a16:creationId xmlns:a16="http://schemas.microsoft.com/office/drawing/2014/main" id="{F2B708B2-A399-4D8F-BF50-B6CB11CF5678}"/>
                  </a:ext>
                </a:extLst>
              </p:cNvPr>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Freeform 7">
                <a:extLst>
                  <a:ext uri="{FF2B5EF4-FFF2-40B4-BE49-F238E27FC236}">
                    <a16:creationId xmlns:a16="http://schemas.microsoft.com/office/drawing/2014/main" id="{4E32498C-9BFE-4C43-AAC2-5C3BB435F89D}"/>
                  </a:ext>
                </a:extLst>
              </p:cNvPr>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0" name="Freeform 8">
              <a:extLst>
                <a:ext uri="{FF2B5EF4-FFF2-40B4-BE49-F238E27FC236}">
                  <a16:creationId xmlns:a16="http://schemas.microsoft.com/office/drawing/2014/main" id="{81E3ADAB-6D6F-4DDB-9D48-A96DABD521AB}"/>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31" name="Group 9">
              <a:extLst>
                <a:ext uri="{FF2B5EF4-FFF2-40B4-BE49-F238E27FC236}">
                  <a16:creationId xmlns:a16="http://schemas.microsoft.com/office/drawing/2014/main" id="{4AE77BB8-2979-4A3A-9C89-07C29FF79831}"/>
                </a:ext>
              </a:extLst>
            </p:cNvPr>
            <p:cNvGrpSpPr>
              <a:grpSpLocks/>
            </p:cNvGrpSpPr>
            <p:nvPr/>
          </p:nvGrpSpPr>
          <p:grpSpPr bwMode="auto">
            <a:xfrm rot="416244">
              <a:off x="9" y="1746"/>
              <a:ext cx="1771" cy="1741"/>
              <a:chOff x="41" y="2787"/>
              <a:chExt cx="902" cy="833"/>
            </a:xfrm>
          </p:grpSpPr>
          <p:sp>
            <p:nvSpPr>
              <p:cNvPr id="5158" name="Freeform 10">
                <a:extLst>
                  <a:ext uri="{FF2B5EF4-FFF2-40B4-BE49-F238E27FC236}">
                    <a16:creationId xmlns:a16="http://schemas.microsoft.com/office/drawing/2014/main" id="{17D8BAE2-0D3A-4DCD-8885-CA54B3008F13}"/>
                  </a:ext>
                </a:extLst>
              </p:cNvPr>
              <p:cNvSpPr>
                <a:spLocks/>
              </p:cNvSpPr>
              <p:nvPr userDrawn="1"/>
            </p:nvSpPr>
            <p:spPr bwMode="ltGray">
              <a:xfrm rot="373331" flipH="1">
                <a:off x="125" y="2787"/>
                <a:ext cx="313" cy="303"/>
              </a:xfrm>
              <a:custGeom>
                <a:avLst/>
                <a:gdLst>
                  <a:gd name="T0" fmla="*/ 198 w 217"/>
                  <a:gd name="T1" fmla="*/ 910 h 210"/>
                  <a:gd name="T2" fmla="*/ 159 w 217"/>
                  <a:gd name="T3" fmla="*/ 860 h 210"/>
                  <a:gd name="T4" fmla="*/ 114 w 217"/>
                  <a:gd name="T5" fmla="*/ 785 h 210"/>
                  <a:gd name="T6" fmla="*/ 66 w 217"/>
                  <a:gd name="T7" fmla="*/ 687 h 210"/>
                  <a:gd name="T8" fmla="*/ 20 w 217"/>
                  <a:gd name="T9" fmla="*/ 584 h 210"/>
                  <a:gd name="T10" fmla="*/ 0 w 217"/>
                  <a:gd name="T11" fmla="*/ 473 h 210"/>
                  <a:gd name="T12" fmla="*/ 1 w 217"/>
                  <a:gd name="T13" fmla="*/ 354 h 210"/>
                  <a:gd name="T14" fmla="*/ 39 w 217"/>
                  <a:gd name="T15" fmla="*/ 245 h 210"/>
                  <a:gd name="T16" fmla="*/ 117 w 217"/>
                  <a:gd name="T17" fmla="*/ 154 h 210"/>
                  <a:gd name="T18" fmla="*/ 196 w 217"/>
                  <a:gd name="T19" fmla="*/ 95 h 210"/>
                  <a:gd name="T20" fmla="*/ 260 w 217"/>
                  <a:gd name="T21" fmla="*/ 52 h 210"/>
                  <a:gd name="T22" fmla="*/ 312 w 217"/>
                  <a:gd name="T23" fmla="*/ 29 h 210"/>
                  <a:gd name="T24" fmla="*/ 352 w 217"/>
                  <a:gd name="T25" fmla="*/ 20 h 210"/>
                  <a:gd name="T26" fmla="*/ 381 w 217"/>
                  <a:gd name="T27" fmla="*/ 20 h 210"/>
                  <a:gd name="T28" fmla="*/ 450 w 217"/>
                  <a:gd name="T29" fmla="*/ 0 h 210"/>
                  <a:gd name="T30" fmla="*/ 639 w 217"/>
                  <a:gd name="T31" fmla="*/ 36 h 210"/>
                  <a:gd name="T32" fmla="*/ 692 w 217"/>
                  <a:gd name="T33" fmla="*/ 52 h 210"/>
                  <a:gd name="T34" fmla="*/ 744 w 217"/>
                  <a:gd name="T35" fmla="*/ 66 h 210"/>
                  <a:gd name="T36" fmla="*/ 789 w 217"/>
                  <a:gd name="T37" fmla="*/ 81 h 210"/>
                  <a:gd name="T38" fmla="*/ 822 w 217"/>
                  <a:gd name="T39" fmla="*/ 100 h 210"/>
                  <a:gd name="T40" fmla="*/ 860 w 217"/>
                  <a:gd name="T41" fmla="*/ 117 h 210"/>
                  <a:gd name="T42" fmla="*/ 889 w 217"/>
                  <a:gd name="T43" fmla="*/ 137 h 210"/>
                  <a:gd name="T44" fmla="*/ 912 w 217"/>
                  <a:gd name="T45" fmla="*/ 164 h 210"/>
                  <a:gd name="T46" fmla="*/ 939 w 217"/>
                  <a:gd name="T47" fmla="*/ 196 h 210"/>
                  <a:gd name="T48" fmla="*/ 889 w 217"/>
                  <a:gd name="T49" fmla="*/ 175 h 210"/>
                  <a:gd name="T50" fmla="*/ 841 w 217"/>
                  <a:gd name="T51" fmla="*/ 156 h 210"/>
                  <a:gd name="T52" fmla="*/ 793 w 217"/>
                  <a:gd name="T53" fmla="*/ 144 h 210"/>
                  <a:gd name="T54" fmla="*/ 744 w 217"/>
                  <a:gd name="T55" fmla="*/ 128 h 210"/>
                  <a:gd name="T56" fmla="*/ 705 w 217"/>
                  <a:gd name="T57" fmla="*/ 117 h 210"/>
                  <a:gd name="T58" fmla="*/ 664 w 217"/>
                  <a:gd name="T59" fmla="*/ 114 h 210"/>
                  <a:gd name="T60" fmla="*/ 617 w 217"/>
                  <a:gd name="T61" fmla="*/ 107 h 210"/>
                  <a:gd name="T62" fmla="*/ 578 w 217"/>
                  <a:gd name="T63" fmla="*/ 107 h 210"/>
                  <a:gd name="T64" fmla="*/ 541 w 217"/>
                  <a:gd name="T65" fmla="*/ 107 h 210"/>
                  <a:gd name="T66" fmla="*/ 502 w 217"/>
                  <a:gd name="T67" fmla="*/ 108 h 210"/>
                  <a:gd name="T68" fmla="*/ 462 w 217"/>
                  <a:gd name="T69" fmla="*/ 117 h 210"/>
                  <a:gd name="T70" fmla="*/ 428 w 217"/>
                  <a:gd name="T71" fmla="*/ 127 h 210"/>
                  <a:gd name="T72" fmla="*/ 394 w 217"/>
                  <a:gd name="T73" fmla="*/ 144 h 210"/>
                  <a:gd name="T74" fmla="*/ 353 w 217"/>
                  <a:gd name="T75" fmla="*/ 156 h 210"/>
                  <a:gd name="T76" fmla="*/ 320 w 217"/>
                  <a:gd name="T77" fmla="*/ 177 h 210"/>
                  <a:gd name="T78" fmla="*/ 286 w 217"/>
                  <a:gd name="T79" fmla="*/ 198 h 210"/>
                  <a:gd name="T80" fmla="*/ 225 w 217"/>
                  <a:gd name="T81" fmla="*/ 264 h 210"/>
                  <a:gd name="T82" fmla="*/ 183 w 217"/>
                  <a:gd name="T83" fmla="*/ 346 h 210"/>
                  <a:gd name="T84" fmla="*/ 159 w 217"/>
                  <a:gd name="T85" fmla="*/ 447 h 210"/>
                  <a:gd name="T86" fmla="*/ 150 w 217"/>
                  <a:gd name="T87" fmla="*/ 547 h 210"/>
                  <a:gd name="T88" fmla="*/ 150 w 217"/>
                  <a:gd name="T89" fmla="*/ 657 h 210"/>
                  <a:gd name="T90" fmla="*/ 164 w 217"/>
                  <a:gd name="T91" fmla="*/ 753 h 210"/>
                  <a:gd name="T92" fmla="*/ 177 w 217"/>
                  <a:gd name="T93" fmla="*/ 841 h 210"/>
                  <a:gd name="T94" fmla="*/ 198 w 217"/>
                  <a:gd name="T95" fmla="*/ 9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11">
                <a:extLst>
                  <a:ext uri="{FF2B5EF4-FFF2-40B4-BE49-F238E27FC236}">
                    <a16:creationId xmlns:a16="http://schemas.microsoft.com/office/drawing/2014/main" id="{718CCFED-C2EA-4CE3-8642-64982E25526B}"/>
                  </a:ext>
                </a:extLst>
              </p:cNvPr>
              <p:cNvSpPr>
                <a:spLocks/>
              </p:cNvSpPr>
              <p:nvPr userDrawn="1"/>
            </p:nvSpPr>
            <p:spPr bwMode="ltGray">
              <a:xfrm rot="373331" flipH="1">
                <a:off x="41" y="2843"/>
                <a:ext cx="262" cy="308"/>
              </a:xfrm>
              <a:custGeom>
                <a:avLst/>
                <a:gdLst>
                  <a:gd name="T0" fmla="*/ 468 w 182"/>
                  <a:gd name="T1" fmla="*/ 0 h 213"/>
                  <a:gd name="T2" fmla="*/ 481 w 182"/>
                  <a:gd name="T3" fmla="*/ 9 h 213"/>
                  <a:gd name="T4" fmla="*/ 508 w 182"/>
                  <a:gd name="T5" fmla="*/ 36 h 213"/>
                  <a:gd name="T6" fmla="*/ 546 w 182"/>
                  <a:gd name="T7" fmla="*/ 80 h 213"/>
                  <a:gd name="T8" fmla="*/ 589 w 182"/>
                  <a:gd name="T9" fmla="*/ 145 h 213"/>
                  <a:gd name="T10" fmla="*/ 623 w 182"/>
                  <a:gd name="T11" fmla="*/ 226 h 213"/>
                  <a:gd name="T12" fmla="*/ 645 w 182"/>
                  <a:gd name="T13" fmla="*/ 333 h 213"/>
                  <a:gd name="T14" fmla="*/ 645 w 182"/>
                  <a:gd name="T15" fmla="*/ 460 h 213"/>
                  <a:gd name="T16" fmla="*/ 618 w 182"/>
                  <a:gd name="T17" fmla="*/ 609 h 213"/>
                  <a:gd name="T18" fmla="*/ 603 w 182"/>
                  <a:gd name="T19" fmla="*/ 651 h 213"/>
                  <a:gd name="T20" fmla="*/ 584 w 182"/>
                  <a:gd name="T21" fmla="*/ 685 h 213"/>
                  <a:gd name="T22" fmla="*/ 564 w 182"/>
                  <a:gd name="T23" fmla="*/ 723 h 213"/>
                  <a:gd name="T24" fmla="*/ 537 w 182"/>
                  <a:gd name="T25" fmla="*/ 756 h 213"/>
                  <a:gd name="T26" fmla="*/ 501 w 182"/>
                  <a:gd name="T27" fmla="*/ 787 h 213"/>
                  <a:gd name="T28" fmla="*/ 471 w 182"/>
                  <a:gd name="T29" fmla="*/ 811 h 213"/>
                  <a:gd name="T30" fmla="*/ 439 w 182"/>
                  <a:gd name="T31" fmla="*/ 834 h 213"/>
                  <a:gd name="T32" fmla="*/ 394 w 182"/>
                  <a:gd name="T33" fmla="*/ 853 h 213"/>
                  <a:gd name="T34" fmla="*/ 353 w 182"/>
                  <a:gd name="T35" fmla="*/ 862 h 213"/>
                  <a:gd name="T36" fmla="*/ 311 w 182"/>
                  <a:gd name="T37" fmla="*/ 873 h 213"/>
                  <a:gd name="T38" fmla="*/ 263 w 182"/>
                  <a:gd name="T39" fmla="*/ 881 h 213"/>
                  <a:gd name="T40" fmla="*/ 212 w 182"/>
                  <a:gd name="T41" fmla="*/ 881 h 213"/>
                  <a:gd name="T42" fmla="*/ 157 w 182"/>
                  <a:gd name="T43" fmla="*/ 873 h 213"/>
                  <a:gd name="T44" fmla="*/ 108 w 182"/>
                  <a:gd name="T45" fmla="*/ 862 h 213"/>
                  <a:gd name="T46" fmla="*/ 50 w 182"/>
                  <a:gd name="T47" fmla="*/ 843 h 213"/>
                  <a:gd name="T48" fmla="*/ 0 w 182"/>
                  <a:gd name="T49" fmla="*/ 821 h 213"/>
                  <a:gd name="T50" fmla="*/ 48 w 182"/>
                  <a:gd name="T51" fmla="*/ 853 h 213"/>
                  <a:gd name="T52" fmla="*/ 95 w 182"/>
                  <a:gd name="T53" fmla="*/ 873 h 213"/>
                  <a:gd name="T54" fmla="*/ 143 w 182"/>
                  <a:gd name="T55" fmla="*/ 895 h 213"/>
                  <a:gd name="T56" fmla="*/ 184 w 182"/>
                  <a:gd name="T57" fmla="*/ 910 h 213"/>
                  <a:gd name="T58" fmla="*/ 226 w 182"/>
                  <a:gd name="T59" fmla="*/ 923 h 213"/>
                  <a:gd name="T60" fmla="*/ 272 w 182"/>
                  <a:gd name="T61" fmla="*/ 928 h 213"/>
                  <a:gd name="T62" fmla="*/ 312 w 182"/>
                  <a:gd name="T63" fmla="*/ 930 h 213"/>
                  <a:gd name="T64" fmla="*/ 354 w 182"/>
                  <a:gd name="T65" fmla="*/ 930 h 213"/>
                  <a:gd name="T66" fmla="*/ 392 w 182"/>
                  <a:gd name="T67" fmla="*/ 928 h 213"/>
                  <a:gd name="T68" fmla="*/ 429 w 182"/>
                  <a:gd name="T69" fmla="*/ 920 h 213"/>
                  <a:gd name="T70" fmla="*/ 462 w 182"/>
                  <a:gd name="T71" fmla="*/ 910 h 213"/>
                  <a:gd name="T72" fmla="*/ 497 w 182"/>
                  <a:gd name="T73" fmla="*/ 901 h 213"/>
                  <a:gd name="T74" fmla="*/ 528 w 182"/>
                  <a:gd name="T75" fmla="*/ 889 h 213"/>
                  <a:gd name="T76" fmla="*/ 557 w 182"/>
                  <a:gd name="T77" fmla="*/ 870 h 213"/>
                  <a:gd name="T78" fmla="*/ 584 w 182"/>
                  <a:gd name="T79" fmla="*/ 853 h 213"/>
                  <a:gd name="T80" fmla="*/ 609 w 182"/>
                  <a:gd name="T81" fmla="*/ 834 h 213"/>
                  <a:gd name="T82" fmla="*/ 678 w 182"/>
                  <a:gd name="T83" fmla="*/ 768 h 213"/>
                  <a:gd name="T84" fmla="*/ 726 w 182"/>
                  <a:gd name="T85" fmla="*/ 704 h 213"/>
                  <a:gd name="T86" fmla="*/ 754 w 182"/>
                  <a:gd name="T87" fmla="*/ 629 h 213"/>
                  <a:gd name="T88" fmla="*/ 769 w 182"/>
                  <a:gd name="T89" fmla="*/ 561 h 213"/>
                  <a:gd name="T90" fmla="*/ 779 w 182"/>
                  <a:gd name="T91" fmla="*/ 487 h 213"/>
                  <a:gd name="T92" fmla="*/ 779 w 182"/>
                  <a:gd name="T93" fmla="*/ 414 h 213"/>
                  <a:gd name="T94" fmla="*/ 782 w 182"/>
                  <a:gd name="T95" fmla="*/ 346 h 213"/>
                  <a:gd name="T96" fmla="*/ 741 w 182"/>
                  <a:gd name="T97" fmla="*/ 202 h 213"/>
                  <a:gd name="T98" fmla="*/ 671 w 182"/>
                  <a:gd name="T99" fmla="*/ 90 h 213"/>
                  <a:gd name="T100" fmla="*/ 646 w 182"/>
                  <a:gd name="T101" fmla="*/ 80 h 213"/>
                  <a:gd name="T102" fmla="*/ 632 w 182"/>
                  <a:gd name="T103" fmla="*/ 67 h 213"/>
                  <a:gd name="T104" fmla="*/ 609 w 182"/>
                  <a:gd name="T105" fmla="*/ 56 h 213"/>
                  <a:gd name="T106" fmla="*/ 593 w 182"/>
                  <a:gd name="T107" fmla="*/ 48 h 213"/>
                  <a:gd name="T108" fmla="*/ 567 w 182"/>
                  <a:gd name="T109" fmla="*/ 39 h 213"/>
                  <a:gd name="T110" fmla="*/ 541 w 182"/>
                  <a:gd name="T111" fmla="*/ 27 h 213"/>
                  <a:gd name="T112" fmla="*/ 510 w 182"/>
                  <a:gd name="T113" fmla="*/ 13 h 213"/>
                  <a:gd name="T114" fmla="*/ 468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12">
                <a:extLst>
                  <a:ext uri="{FF2B5EF4-FFF2-40B4-BE49-F238E27FC236}">
                    <a16:creationId xmlns:a16="http://schemas.microsoft.com/office/drawing/2014/main" id="{575BF911-3322-4863-B5FC-CE9E4AE833BD}"/>
                  </a:ext>
                </a:extLst>
              </p:cNvPr>
              <p:cNvSpPr>
                <a:spLocks/>
              </p:cNvSpPr>
              <p:nvPr userDrawn="1"/>
            </p:nvSpPr>
            <p:spPr bwMode="ltGray">
              <a:xfrm rot="373331" flipH="1">
                <a:off x="121" y="2907"/>
                <a:ext cx="93" cy="156"/>
              </a:xfrm>
              <a:custGeom>
                <a:avLst/>
                <a:gdLst>
                  <a:gd name="T0" fmla="*/ 26 w 128"/>
                  <a:gd name="T1" fmla="*/ 0 h 217"/>
                  <a:gd name="T2" fmla="*/ 29 w 128"/>
                  <a:gd name="T3" fmla="*/ 2 h 217"/>
                  <a:gd name="T4" fmla="*/ 32 w 128"/>
                  <a:gd name="T5" fmla="*/ 7 h 217"/>
                  <a:gd name="T6" fmla="*/ 34 w 128"/>
                  <a:gd name="T7" fmla="*/ 14 h 217"/>
                  <a:gd name="T8" fmla="*/ 36 w 128"/>
                  <a:gd name="T9" fmla="*/ 21 h 217"/>
                  <a:gd name="T10" fmla="*/ 36 w 128"/>
                  <a:gd name="T11" fmla="*/ 30 h 217"/>
                  <a:gd name="T12" fmla="*/ 32 w 128"/>
                  <a:gd name="T13" fmla="*/ 39 h 217"/>
                  <a:gd name="T14" fmla="*/ 26 w 128"/>
                  <a:gd name="T15" fmla="*/ 48 h 217"/>
                  <a:gd name="T16" fmla="*/ 17 w 128"/>
                  <a:gd name="T17" fmla="*/ 58 h 217"/>
                  <a:gd name="T18" fmla="*/ 14 w 128"/>
                  <a:gd name="T19" fmla="*/ 57 h 217"/>
                  <a:gd name="T20" fmla="*/ 11 w 128"/>
                  <a:gd name="T21" fmla="*/ 56 h 217"/>
                  <a:gd name="T22" fmla="*/ 7 w 128"/>
                  <a:gd name="T23" fmla="*/ 55 h 217"/>
                  <a:gd name="T24" fmla="*/ 5 w 128"/>
                  <a:gd name="T25" fmla="*/ 54 h 217"/>
                  <a:gd name="T26" fmla="*/ 2 w 128"/>
                  <a:gd name="T27" fmla="*/ 52 h 217"/>
                  <a:gd name="T28" fmla="*/ 1 w 128"/>
                  <a:gd name="T29" fmla="*/ 50 h 217"/>
                  <a:gd name="T30" fmla="*/ 0 w 128"/>
                  <a:gd name="T31" fmla="*/ 49 h 217"/>
                  <a:gd name="T32" fmla="*/ 1 w 128"/>
                  <a:gd name="T33" fmla="*/ 47 h 217"/>
                  <a:gd name="T34" fmla="*/ 4 w 128"/>
                  <a:gd name="T35" fmla="*/ 45 h 217"/>
                  <a:gd name="T36" fmla="*/ 8 w 128"/>
                  <a:gd name="T37" fmla="*/ 43 h 217"/>
                  <a:gd name="T38" fmla="*/ 12 w 128"/>
                  <a:gd name="T39" fmla="*/ 40 h 217"/>
                  <a:gd name="T40" fmla="*/ 17 w 128"/>
                  <a:gd name="T41" fmla="*/ 36 h 217"/>
                  <a:gd name="T42" fmla="*/ 22 w 128"/>
                  <a:gd name="T43" fmla="*/ 30 h 217"/>
                  <a:gd name="T44" fmla="*/ 25 w 128"/>
                  <a:gd name="T45" fmla="*/ 22 h 217"/>
                  <a:gd name="T46" fmla="*/ 27 w 128"/>
                  <a:gd name="T47" fmla="*/ 12 h 217"/>
                  <a:gd name="T48" fmla="*/ 2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13">
                <a:extLst>
                  <a:ext uri="{FF2B5EF4-FFF2-40B4-BE49-F238E27FC236}">
                    <a16:creationId xmlns:a16="http://schemas.microsoft.com/office/drawing/2014/main" id="{48520E91-C2E9-4421-8EC2-500955DA7BA4}"/>
                  </a:ext>
                </a:extLst>
              </p:cNvPr>
              <p:cNvSpPr>
                <a:spLocks/>
              </p:cNvSpPr>
              <p:nvPr userDrawn="1"/>
            </p:nvSpPr>
            <p:spPr bwMode="ltGray">
              <a:xfrm rot="373331" flipH="1">
                <a:off x="313" y="3110"/>
                <a:ext cx="85" cy="93"/>
              </a:xfrm>
              <a:custGeom>
                <a:avLst/>
                <a:gdLst>
                  <a:gd name="T0" fmla="*/ 20 w 117"/>
                  <a:gd name="T1" fmla="*/ 0 h 132"/>
                  <a:gd name="T2" fmla="*/ 0 w 117"/>
                  <a:gd name="T3" fmla="*/ 6 h 132"/>
                  <a:gd name="T4" fmla="*/ 1 w 117"/>
                  <a:gd name="T5" fmla="*/ 6 h 132"/>
                  <a:gd name="T6" fmla="*/ 4 w 117"/>
                  <a:gd name="T7" fmla="*/ 7 h 132"/>
                  <a:gd name="T8" fmla="*/ 8 w 117"/>
                  <a:gd name="T9" fmla="*/ 9 h 132"/>
                  <a:gd name="T10" fmla="*/ 12 w 117"/>
                  <a:gd name="T11" fmla="*/ 11 h 132"/>
                  <a:gd name="T12" fmla="*/ 18 w 117"/>
                  <a:gd name="T13" fmla="*/ 16 h 132"/>
                  <a:gd name="T14" fmla="*/ 23 w 117"/>
                  <a:gd name="T15" fmla="*/ 19 h 132"/>
                  <a:gd name="T16" fmla="*/ 28 w 117"/>
                  <a:gd name="T17" fmla="*/ 25 h 132"/>
                  <a:gd name="T18" fmla="*/ 32 w 117"/>
                  <a:gd name="T19" fmla="*/ 33 h 132"/>
                  <a:gd name="T20" fmla="*/ 33 w 117"/>
                  <a:gd name="T21" fmla="*/ 30 h 132"/>
                  <a:gd name="T22" fmla="*/ 32 w 117"/>
                  <a:gd name="T23" fmla="*/ 26 h 132"/>
                  <a:gd name="T24" fmla="*/ 30 w 117"/>
                  <a:gd name="T25" fmla="*/ 22 h 132"/>
                  <a:gd name="T26" fmla="*/ 28 w 117"/>
                  <a:gd name="T27" fmla="*/ 18 h 132"/>
                  <a:gd name="T28" fmla="*/ 25 w 117"/>
                  <a:gd name="T29" fmla="*/ 14 h 132"/>
                  <a:gd name="T30" fmla="*/ 22 w 117"/>
                  <a:gd name="T31" fmla="*/ 11 h 132"/>
                  <a:gd name="T32" fmla="*/ 19 w 117"/>
                  <a:gd name="T33" fmla="*/ 9 h 132"/>
                  <a:gd name="T34" fmla="*/ 17 w 117"/>
                  <a:gd name="T35" fmla="*/ 8 h 132"/>
                  <a:gd name="T36" fmla="*/ 19 w 117"/>
                  <a:gd name="T37" fmla="*/ 7 h 132"/>
                  <a:gd name="T38" fmla="*/ 22 w 117"/>
                  <a:gd name="T39" fmla="*/ 7 h 132"/>
                  <a:gd name="T40" fmla="*/ 25 w 117"/>
                  <a:gd name="T41" fmla="*/ 6 h 132"/>
                  <a:gd name="T42" fmla="*/ 28 w 117"/>
                  <a:gd name="T43" fmla="*/ 6 h 132"/>
                  <a:gd name="T44" fmla="*/ 29 w 117"/>
                  <a:gd name="T45" fmla="*/ 6 h 132"/>
                  <a:gd name="T46" fmla="*/ 30 w 117"/>
                  <a:gd name="T47" fmla="*/ 6 h 132"/>
                  <a:gd name="T48" fmla="*/ 32 w 117"/>
                  <a:gd name="T49" fmla="*/ 6 h 132"/>
                  <a:gd name="T50" fmla="*/ 32 w 117"/>
                  <a:gd name="T51" fmla="*/ 6 h 132"/>
                  <a:gd name="T52" fmla="*/ 20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14">
                <a:extLst>
                  <a:ext uri="{FF2B5EF4-FFF2-40B4-BE49-F238E27FC236}">
                    <a16:creationId xmlns:a16="http://schemas.microsoft.com/office/drawing/2014/main" id="{CD1A0A0E-FEAF-435F-8CEA-492F9FD82D79}"/>
                  </a:ext>
                </a:extLst>
              </p:cNvPr>
              <p:cNvSpPr>
                <a:spLocks/>
              </p:cNvSpPr>
              <p:nvPr userDrawn="1"/>
            </p:nvSpPr>
            <p:spPr bwMode="ltGray">
              <a:xfrm rot="373331" flipH="1">
                <a:off x="289" y="3133"/>
                <a:ext cx="21" cy="55"/>
              </a:xfrm>
              <a:custGeom>
                <a:avLst/>
                <a:gdLst>
                  <a:gd name="T0" fmla="*/ 8 w 29"/>
                  <a:gd name="T1" fmla="*/ 0 h 77"/>
                  <a:gd name="T2" fmla="*/ 7 w 29"/>
                  <a:gd name="T3" fmla="*/ 0 h 77"/>
                  <a:gd name="T4" fmla="*/ 5 w 29"/>
                  <a:gd name="T5" fmla="*/ 1 h 77"/>
                  <a:gd name="T6" fmla="*/ 3 w 29"/>
                  <a:gd name="T7" fmla="*/ 2 h 77"/>
                  <a:gd name="T8" fmla="*/ 1 w 29"/>
                  <a:gd name="T9" fmla="*/ 5 h 77"/>
                  <a:gd name="T10" fmla="*/ 1 w 29"/>
                  <a:gd name="T11" fmla="*/ 8 h 77"/>
                  <a:gd name="T12" fmla="*/ 0 w 29"/>
                  <a:gd name="T13" fmla="*/ 11 h 77"/>
                  <a:gd name="T14" fmla="*/ 1 w 29"/>
                  <a:gd name="T15" fmla="*/ 16 h 77"/>
                  <a:gd name="T16" fmla="*/ 3 w 29"/>
                  <a:gd name="T17" fmla="*/ 20 h 77"/>
                  <a:gd name="T18" fmla="*/ 4 w 29"/>
                  <a:gd name="T19" fmla="*/ 14 h 77"/>
                  <a:gd name="T20" fmla="*/ 5 w 29"/>
                  <a:gd name="T21" fmla="*/ 10 h 77"/>
                  <a:gd name="T22" fmla="*/ 7 w 29"/>
                  <a:gd name="T23" fmla="*/ 6 h 77"/>
                  <a:gd name="T24" fmla="*/ 8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63" name="Group 15">
                <a:extLst>
                  <a:ext uri="{FF2B5EF4-FFF2-40B4-BE49-F238E27FC236}">
                    <a16:creationId xmlns:a16="http://schemas.microsoft.com/office/drawing/2014/main" id="{6707A2D3-6CD7-493B-858A-49DB2DF44634}"/>
                  </a:ext>
                </a:extLst>
              </p:cNvPr>
              <p:cNvGrpSpPr>
                <a:grpSpLocks/>
              </p:cNvGrpSpPr>
              <p:nvPr userDrawn="1"/>
            </p:nvGrpSpPr>
            <p:grpSpPr bwMode="auto">
              <a:xfrm rot="10886446" flipH="1">
                <a:off x="335" y="3251"/>
                <a:ext cx="608" cy="369"/>
                <a:chOff x="-366" y="1704"/>
                <a:chExt cx="608" cy="369"/>
              </a:xfrm>
            </p:grpSpPr>
            <p:sp>
              <p:nvSpPr>
                <p:cNvPr id="5164" name="Freeform 16">
                  <a:extLst>
                    <a:ext uri="{FF2B5EF4-FFF2-40B4-BE49-F238E27FC236}">
                      <a16:creationId xmlns:a16="http://schemas.microsoft.com/office/drawing/2014/main" id="{4E7EFBDC-72FD-45F5-88E6-7D05A4420914}"/>
                    </a:ext>
                  </a:extLst>
                </p:cNvPr>
                <p:cNvSpPr>
                  <a:spLocks/>
                </p:cNvSpPr>
                <p:nvPr userDrawn="1"/>
              </p:nvSpPr>
              <p:spPr bwMode="ltGray">
                <a:xfrm rot="4200091">
                  <a:off x="-243" y="1807"/>
                  <a:ext cx="143" cy="390"/>
                </a:xfrm>
                <a:custGeom>
                  <a:avLst/>
                  <a:gdLst>
                    <a:gd name="T0" fmla="*/ 3 w 207"/>
                    <a:gd name="T1" fmla="*/ 10 h 564"/>
                    <a:gd name="T2" fmla="*/ 1 w 207"/>
                    <a:gd name="T3" fmla="*/ 17 h 564"/>
                    <a:gd name="T4" fmla="*/ 1 w 207"/>
                    <a:gd name="T5" fmla="*/ 23 h 564"/>
                    <a:gd name="T6" fmla="*/ 0 w 207"/>
                    <a:gd name="T7" fmla="*/ 28 h 564"/>
                    <a:gd name="T8" fmla="*/ 0 w 207"/>
                    <a:gd name="T9" fmla="*/ 35 h 564"/>
                    <a:gd name="T10" fmla="*/ 1 w 207"/>
                    <a:gd name="T11" fmla="*/ 41 h 564"/>
                    <a:gd name="T12" fmla="*/ 1 w 207"/>
                    <a:gd name="T13" fmla="*/ 48 h 564"/>
                    <a:gd name="T14" fmla="*/ 4 w 207"/>
                    <a:gd name="T15" fmla="*/ 57 h 564"/>
                    <a:gd name="T16" fmla="*/ 7 w 207"/>
                    <a:gd name="T17" fmla="*/ 66 h 564"/>
                    <a:gd name="T18" fmla="*/ 10 w 207"/>
                    <a:gd name="T19" fmla="*/ 75 h 564"/>
                    <a:gd name="T20" fmla="*/ 14 w 207"/>
                    <a:gd name="T21" fmla="*/ 83 h 564"/>
                    <a:gd name="T22" fmla="*/ 19 w 207"/>
                    <a:gd name="T23" fmla="*/ 93 h 564"/>
                    <a:gd name="T24" fmla="*/ 24 w 207"/>
                    <a:gd name="T25" fmla="*/ 102 h 564"/>
                    <a:gd name="T26" fmla="*/ 30 w 207"/>
                    <a:gd name="T27" fmla="*/ 111 h 564"/>
                    <a:gd name="T28" fmla="*/ 36 w 207"/>
                    <a:gd name="T29" fmla="*/ 118 h 564"/>
                    <a:gd name="T30" fmla="*/ 41 w 207"/>
                    <a:gd name="T31" fmla="*/ 124 h 564"/>
                    <a:gd name="T32" fmla="*/ 47 w 207"/>
                    <a:gd name="T33" fmla="*/ 129 h 564"/>
                    <a:gd name="T34" fmla="*/ 37 w 207"/>
                    <a:gd name="T35" fmla="*/ 114 h 564"/>
                    <a:gd name="T36" fmla="*/ 29 w 207"/>
                    <a:gd name="T37" fmla="*/ 102 h 564"/>
                    <a:gd name="T38" fmla="*/ 23 w 207"/>
                    <a:gd name="T39" fmla="*/ 93 h 564"/>
                    <a:gd name="T40" fmla="*/ 19 w 207"/>
                    <a:gd name="T41" fmla="*/ 84 h 564"/>
                    <a:gd name="T42" fmla="*/ 17 w 207"/>
                    <a:gd name="T43" fmla="*/ 77 h 564"/>
                    <a:gd name="T44" fmla="*/ 15 w 207"/>
                    <a:gd name="T45" fmla="*/ 71 h 564"/>
                    <a:gd name="T46" fmla="*/ 15 w 207"/>
                    <a:gd name="T47" fmla="*/ 65 h 564"/>
                    <a:gd name="T48" fmla="*/ 13 w 207"/>
                    <a:gd name="T49" fmla="*/ 59 h 564"/>
                    <a:gd name="T50" fmla="*/ 10 w 207"/>
                    <a:gd name="T51" fmla="*/ 47 h 564"/>
                    <a:gd name="T52" fmla="*/ 9 w 207"/>
                    <a:gd name="T53" fmla="*/ 32 h 564"/>
                    <a:gd name="T54" fmla="*/ 10 w 207"/>
                    <a:gd name="T55" fmla="*/ 16 h 564"/>
                    <a:gd name="T56" fmla="*/ 12 w 207"/>
                    <a:gd name="T57" fmla="*/ 0 h 564"/>
                    <a:gd name="T58" fmla="*/ 3 w 207"/>
                    <a:gd name="T59" fmla="*/ 1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17">
                  <a:extLst>
                    <a:ext uri="{FF2B5EF4-FFF2-40B4-BE49-F238E27FC236}">
                      <a16:creationId xmlns:a16="http://schemas.microsoft.com/office/drawing/2014/main" id="{98872E77-CD06-4C93-BDF9-E925378B7AA0}"/>
                    </a:ext>
                  </a:extLst>
                </p:cNvPr>
                <p:cNvSpPr>
                  <a:spLocks/>
                </p:cNvSpPr>
                <p:nvPr userDrawn="1"/>
              </p:nvSpPr>
              <p:spPr bwMode="ltGray">
                <a:xfrm rot="4200091">
                  <a:off x="124" y="1761"/>
                  <a:ext cx="33" cy="160"/>
                </a:xfrm>
                <a:custGeom>
                  <a:avLst/>
                  <a:gdLst>
                    <a:gd name="T0" fmla="*/ 0 w 47"/>
                    <a:gd name="T1" fmla="*/ 4 h 232"/>
                    <a:gd name="T2" fmla="*/ 4 w 47"/>
                    <a:gd name="T3" fmla="*/ 12 h 232"/>
                    <a:gd name="T4" fmla="*/ 6 w 47"/>
                    <a:gd name="T5" fmla="*/ 23 h 232"/>
                    <a:gd name="T6" fmla="*/ 6 w 47"/>
                    <a:gd name="T7" fmla="*/ 36 h 232"/>
                    <a:gd name="T8" fmla="*/ 4 w 47"/>
                    <a:gd name="T9" fmla="*/ 52 h 232"/>
                    <a:gd name="T10" fmla="*/ 11 w 47"/>
                    <a:gd name="T11" fmla="*/ 49 h 232"/>
                    <a:gd name="T12" fmla="*/ 11 w 47"/>
                    <a:gd name="T13" fmla="*/ 41 h 232"/>
                    <a:gd name="T14" fmla="*/ 11 w 47"/>
                    <a:gd name="T15" fmla="*/ 32 h 232"/>
                    <a:gd name="T16" fmla="*/ 11 w 47"/>
                    <a:gd name="T17" fmla="*/ 23 h 232"/>
                    <a:gd name="T18" fmla="*/ 10 w 47"/>
                    <a:gd name="T19" fmla="*/ 16 h 232"/>
                    <a:gd name="T20" fmla="*/ 9 w 47"/>
                    <a:gd name="T21" fmla="*/ 12 h 232"/>
                    <a:gd name="T22" fmla="*/ 7 w 47"/>
                    <a:gd name="T23" fmla="*/ 8 h 232"/>
                    <a:gd name="T24" fmla="*/ 6 w 47"/>
                    <a:gd name="T25" fmla="*/ 4 h 232"/>
                    <a:gd name="T26" fmla="*/ 3 w 47"/>
                    <a:gd name="T27" fmla="*/ 0 h 232"/>
                    <a:gd name="T28" fmla="*/ 0 w 47"/>
                    <a:gd name="T29" fmla="*/ 4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18">
                  <a:extLst>
                    <a:ext uri="{FF2B5EF4-FFF2-40B4-BE49-F238E27FC236}">
                      <a16:creationId xmlns:a16="http://schemas.microsoft.com/office/drawing/2014/main" id="{3805EF6D-86B5-413F-86E4-1BB950DD7526}"/>
                    </a:ext>
                  </a:extLst>
                </p:cNvPr>
                <p:cNvSpPr>
                  <a:spLocks/>
                </p:cNvSpPr>
                <p:nvPr userDrawn="1"/>
              </p:nvSpPr>
              <p:spPr bwMode="ltGray">
                <a:xfrm rot="4200091">
                  <a:off x="196" y="1721"/>
                  <a:ext cx="60" cy="27"/>
                </a:xfrm>
                <a:custGeom>
                  <a:avLst/>
                  <a:gdLst>
                    <a:gd name="T0" fmla="*/ 19 w 87"/>
                    <a:gd name="T1" fmla="*/ 5 h 40"/>
                    <a:gd name="T2" fmla="*/ 18 w 87"/>
                    <a:gd name="T3" fmla="*/ 3 h 40"/>
                    <a:gd name="T4" fmla="*/ 15 w 87"/>
                    <a:gd name="T5" fmla="*/ 2 h 40"/>
                    <a:gd name="T6" fmla="*/ 13 w 87"/>
                    <a:gd name="T7" fmla="*/ 1 h 40"/>
                    <a:gd name="T8" fmla="*/ 10 w 87"/>
                    <a:gd name="T9" fmla="*/ 1 h 40"/>
                    <a:gd name="T10" fmla="*/ 8 w 87"/>
                    <a:gd name="T11" fmla="*/ 1 h 40"/>
                    <a:gd name="T12" fmla="*/ 6 w 87"/>
                    <a:gd name="T13" fmla="*/ 1 h 40"/>
                    <a:gd name="T14" fmla="*/ 3 w 87"/>
                    <a:gd name="T15" fmla="*/ 0 h 40"/>
                    <a:gd name="T16" fmla="*/ 0 w 87"/>
                    <a:gd name="T17" fmla="*/ 1 h 40"/>
                    <a:gd name="T18" fmla="*/ 1 w 87"/>
                    <a:gd name="T19" fmla="*/ 1 h 40"/>
                    <a:gd name="T20" fmla="*/ 3 w 87"/>
                    <a:gd name="T21" fmla="*/ 2 h 40"/>
                    <a:gd name="T22" fmla="*/ 5 w 87"/>
                    <a:gd name="T23" fmla="*/ 3 h 40"/>
                    <a:gd name="T24" fmla="*/ 8 w 87"/>
                    <a:gd name="T25" fmla="*/ 3 h 40"/>
                    <a:gd name="T26" fmla="*/ 10 w 87"/>
                    <a:gd name="T27" fmla="*/ 5 h 40"/>
                    <a:gd name="T28" fmla="*/ 12 w 87"/>
                    <a:gd name="T29" fmla="*/ 5 h 40"/>
                    <a:gd name="T30" fmla="*/ 14 w 87"/>
                    <a:gd name="T31" fmla="*/ 7 h 40"/>
                    <a:gd name="T32" fmla="*/ 17 w 87"/>
                    <a:gd name="T33" fmla="*/ 8 h 40"/>
                    <a:gd name="T34" fmla="*/ 19 w 87"/>
                    <a:gd name="T35" fmla="*/ 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32" name="Group 19">
              <a:extLst>
                <a:ext uri="{FF2B5EF4-FFF2-40B4-BE49-F238E27FC236}">
                  <a16:creationId xmlns:a16="http://schemas.microsoft.com/office/drawing/2014/main" id="{CB6A7E9D-6C76-4D13-95D1-C4F531B9974D}"/>
                </a:ext>
              </a:extLst>
            </p:cNvPr>
            <p:cNvGrpSpPr>
              <a:grpSpLocks/>
            </p:cNvGrpSpPr>
            <p:nvPr/>
          </p:nvGrpSpPr>
          <p:grpSpPr bwMode="auto">
            <a:xfrm rot="6248562">
              <a:off x="343" y="3854"/>
              <a:ext cx="392" cy="424"/>
              <a:chOff x="1727" y="866"/>
              <a:chExt cx="129" cy="157"/>
            </a:xfrm>
          </p:grpSpPr>
          <p:sp>
            <p:nvSpPr>
              <p:cNvPr id="5155" name="Freeform 20">
                <a:extLst>
                  <a:ext uri="{FF2B5EF4-FFF2-40B4-BE49-F238E27FC236}">
                    <a16:creationId xmlns:a16="http://schemas.microsoft.com/office/drawing/2014/main" id="{518DB1F5-E0F4-45B0-9D02-A545AD82918D}"/>
                  </a:ext>
                </a:extLst>
              </p:cNvPr>
              <p:cNvSpPr>
                <a:spLocks/>
              </p:cNvSpPr>
              <p:nvPr userDrawn="1"/>
            </p:nvSpPr>
            <p:spPr bwMode="ltGray">
              <a:xfrm>
                <a:off x="1727" y="868"/>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21">
                <a:extLst>
                  <a:ext uri="{FF2B5EF4-FFF2-40B4-BE49-F238E27FC236}">
                    <a16:creationId xmlns:a16="http://schemas.microsoft.com/office/drawing/2014/main" id="{23FFE016-135D-4CC7-BF9B-311E4BC8D5BE}"/>
                  </a:ext>
                </a:extLst>
              </p:cNvPr>
              <p:cNvSpPr>
                <a:spLocks/>
              </p:cNvSpPr>
              <p:nvPr userDrawn="1"/>
            </p:nvSpPr>
            <p:spPr bwMode="ltGray">
              <a:xfrm>
                <a:off x="1786" y="896"/>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22">
                <a:extLst>
                  <a:ext uri="{FF2B5EF4-FFF2-40B4-BE49-F238E27FC236}">
                    <a16:creationId xmlns:a16="http://schemas.microsoft.com/office/drawing/2014/main" id="{E94862E9-4A9C-4D4C-A2EF-294D784539A1}"/>
                  </a:ext>
                </a:extLst>
              </p:cNvPr>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3" name="Group 23">
              <a:extLst>
                <a:ext uri="{FF2B5EF4-FFF2-40B4-BE49-F238E27FC236}">
                  <a16:creationId xmlns:a16="http://schemas.microsoft.com/office/drawing/2014/main" id="{D0C764C8-79F5-45E1-8E97-B622B7E0D67E}"/>
                </a:ext>
              </a:extLst>
            </p:cNvPr>
            <p:cNvGrpSpPr>
              <a:grpSpLocks/>
            </p:cNvGrpSpPr>
            <p:nvPr/>
          </p:nvGrpSpPr>
          <p:grpSpPr bwMode="auto">
            <a:xfrm rot="5003157">
              <a:off x="249" y="1102"/>
              <a:ext cx="412" cy="500"/>
              <a:chOff x="1727" y="866"/>
              <a:chExt cx="129" cy="157"/>
            </a:xfrm>
          </p:grpSpPr>
          <p:sp>
            <p:nvSpPr>
              <p:cNvPr id="5152" name="Freeform 24">
                <a:extLst>
                  <a:ext uri="{FF2B5EF4-FFF2-40B4-BE49-F238E27FC236}">
                    <a16:creationId xmlns:a16="http://schemas.microsoft.com/office/drawing/2014/main" id="{BB364257-1E9C-4C5D-B37E-0EEF380987E0}"/>
                  </a:ext>
                </a:extLst>
              </p:cNvPr>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25">
                <a:extLst>
                  <a:ext uri="{FF2B5EF4-FFF2-40B4-BE49-F238E27FC236}">
                    <a16:creationId xmlns:a16="http://schemas.microsoft.com/office/drawing/2014/main" id="{577D35EA-CAA9-4757-8591-508364B89D46}"/>
                  </a:ext>
                </a:extLst>
              </p:cNvPr>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26">
                <a:extLst>
                  <a:ext uri="{FF2B5EF4-FFF2-40B4-BE49-F238E27FC236}">
                    <a16:creationId xmlns:a16="http://schemas.microsoft.com/office/drawing/2014/main" id="{BC8D9B10-518D-414F-83FC-7F24F3945E91}"/>
                  </a:ext>
                </a:extLst>
              </p:cNvPr>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4" name="Group 27">
              <a:extLst>
                <a:ext uri="{FF2B5EF4-FFF2-40B4-BE49-F238E27FC236}">
                  <a16:creationId xmlns:a16="http://schemas.microsoft.com/office/drawing/2014/main" id="{60790D6E-6892-4C11-B47C-A1AB46CC773A}"/>
                </a:ext>
              </a:extLst>
            </p:cNvPr>
            <p:cNvGrpSpPr>
              <a:grpSpLocks/>
            </p:cNvGrpSpPr>
            <p:nvPr/>
          </p:nvGrpSpPr>
          <p:grpSpPr bwMode="auto">
            <a:xfrm>
              <a:off x="815" y="0"/>
              <a:ext cx="345" cy="367"/>
              <a:chOff x="1727" y="866"/>
              <a:chExt cx="129" cy="157"/>
            </a:xfrm>
          </p:grpSpPr>
          <p:sp>
            <p:nvSpPr>
              <p:cNvPr id="5149" name="Freeform 28">
                <a:extLst>
                  <a:ext uri="{FF2B5EF4-FFF2-40B4-BE49-F238E27FC236}">
                    <a16:creationId xmlns:a16="http://schemas.microsoft.com/office/drawing/2014/main" id="{2E2BC997-6E82-4FA1-849F-332115939368}"/>
                  </a:ext>
                </a:extLst>
              </p:cNvPr>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29">
                <a:extLst>
                  <a:ext uri="{FF2B5EF4-FFF2-40B4-BE49-F238E27FC236}">
                    <a16:creationId xmlns:a16="http://schemas.microsoft.com/office/drawing/2014/main" id="{2CC58D5C-CAD0-4C30-88BC-69ED44C68E67}"/>
                  </a:ext>
                </a:extLst>
              </p:cNvPr>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0">
                <a:extLst>
                  <a:ext uri="{FF2B5EF4-FFF2-40B4-BE49-F238E27FC236}">
                    <a16:creationId xmlns:a16="http://schemas.microsoft.com/office/drawing/2014/main" id="{95E2810D-C356-4669-917C-F96BCE67CF4B}"/>
                  </a:ext>
                </a:extLst>
              </p:cNvPr>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5" name="Freeform 31">
              <a:extLst>
                <a:ext uri="{FF2B5EF4-FFF2-40B4-BE49-F238E27FC236}">
                  <a16:creationId xmlns:a16="http://schemas.microsoft.com/office/drawing/2014/main" id="{293E9E25-CB0E-4014-9C71-52E731FE658D}"/>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32">
              <a:extLst>
                <a:ext uri="{FF2B5EF4-FFF2-40B4-BE49-F238E27FC236}">
                  <a16:creationId xmlns:a16="http://schemas.microsoft.com/office/drawing/2014/main" id="{315A5032-31B8-485D-A17E-28E71F1B5D09}"/>
                </a:ext>
              </a:extLst>
            </p:cNvPr>
            <p:cNvSpPr>
              <a:spLocks/>
            </p:cNvSpPr>
            <p:nvPr/>
          </p:nvSpPr>
          <p:spPr bwMode="ltGray">
            <a:xfrm rot="828663">
              <a:off x="242" y="3404"/>
              <a:ext cx="132" cy="167"/>
            </a:xfrm>
            <a:custGeom>
              <a:avLst/>
              <a:gdLst>
                <a:gd name="T0" fmla="*/ 0 w 109"/>
                <a:gd name="T1" fmla="*/ 0 h 156"/>
                <a:gd name="T2" fmla="*/ 10 w 109"/>
                <a:gd name="T3" fmla="*/ 1 h 156"/>
                <a:gd name="T4" fmla="*/ 40 w 109"/>
                <a:gd name="T5" fmla="*/ 5 h 156"/>
                <a:gd name="T6" fmla="*/ 79 w 109"/>
                <a:gd name="T7" fmla="*/ 16 h 156"/>
                <a:gd name="T8" fmla="*/ 125 w 109"/>
                <a:gd name="T9" fmla="*/ 32 h 156"/>
                <a:gd name="T10" fmla="*/ 167 w 109"/>
                <a:gd name="T11" fmla="*/ 58 h 156"/>
                <a:gd name="T12" fmla="*/ 206 w 109"/>
                <a:gd name="T13" fmla="*/ 93 h 156"/>
                <a:gd name="T14" fmla="*/ 230 w 109"/>
                <a:gd name="T15" fmla="*/ 142 h 156"/>
                <a:gd name="T16" fmla="*/ 235 w 109"/>
                <a:gd name="T17" fmla="*/ 206 h 156"/>
                <a:gd name="T18" fmla="*/ 225 w 109"/>
                <a:gd name="T19" fmla="*/ 206 h 156"/>
                <a:gd name="T20" fmla="*/ 213 w 109"/>
                <a:gd name="T21" fmla="*/ 206 h 156"/>
                <a:gd name="T22" fmla="*/ 201 w 109"/>
                <a:gd name="T23" fmla="*/ 206 h 156"/>
                <a:gd name="T24" fmla="*/ 186 w 109"/>
                <a:gd name="T25" fmla="*/ 202 h 156"/>
                <a:gd name="T26" fmla="*/ 174 w 109"/>
                <a:gd name="T27" fmla="*/ 201 h 156"/>
                <a:gd name="T28" fmla="*/ 160 w 109"/>
                <a:gd name="T29" fmla="*/ 197 h 156"/>
                <a:gd name="T30" fmla="*/ 142 w 109"/>
                <a:gd name="T31" fmla="*/ 191 h 156"/>
                <a:gd name="T32" fmla="*/ 125 w 109"/>
                <a:gd name="T33" fmla="*/ 183 h 156"/>
                <a:gd name="T34" fmla="*/ 114 w 109"/>
                <a:gd name="T35" fmla="*/ 166 h 156"/>
                <a:gd name="T36" fmla="*/ 114 w 109"/>
                <a:gd name="T37" fmla="*/ 146 h 156"/>
                <a:gd name="T38" fmla="*/ 120 w 109"/>
                <a:gd name="T39" fmla="*/ 126 h 156"/>
                <a:gd name="T40" fmla="*/ 126 w 109"/>
                <a:gd name="T41" fmla="*/ 105 h 156"/>
                <a:gd name="T42" fmla="*/ 120 w 109"/>
                <a:gd name="T43" fmla="*/ 81 h 156"/>
                <a:gd name="T44" fmla="*/ 103 w 109"/>
                <a:gd name="T45" fmla="*/ 56 h 156"/>
                <a:gd name="T46" fmla="*/ 68 w 109"/>
                <a:gd name="T47" fmla="*/ 3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33">
              <a:extLst>
                <a:ext uri="{FF2B5EF4-FFF2-40B4-BE49-F238E27FC236}">
                  <a16:creationId xmlns:a16="http://schemas.microsoft.com/office/drawing/2014/main" id="{56E8C82C-3550-44AE-BECF-2423F364F7FD}"/>
                </a:ext>
              </a:extLst>
            </p:cNvPr>
            <p:cNvSpPr>
              <a:spLocks/>
            </p:cNvSpPr>
            <p:nvPr/>
          </p:nvSpPr>
          <p:spPr bwMode="ltGray">
            <a:xfrm rot="828663">
              <a:off x="266" y="3592"/>
              <a:ext cx="66" cy="43"/>
            </a:xfrm>
            <a:custGeom>
              <a:avLst/>
              <a:gdLst>
                <a:gd name="T0" fmla="*/ 0 w 54"/>
                <a:gd name="T1" fmla="*/ 0 h 40"/>
                <a:gd name="T2" fmla="*/ 1 w 54"/>
                <a:gd name="T3" fmla="*/ 1 h 40"/>
                <a:gd name="T4" fmla="*/ 13 w 54"/>
                <a:gd name="T5" fmla="*/ 3 h 40"/>
                <a:gd name="T6" fmla="*/ 29 w 54"/>
                <a:gd name="T7" fmla="*/ 12 h 40"/>
                <a:gd name="T8" fmla="*/ 48 w 54"/>
                <a:gd name="T9" fmla="*/ 16 h 40"/>
                <a:gd name="T10" fmla="*/ 65 w 54"/>
                <a:gd name="T11" fmla="*/ 19 h 40"/>
                <a:gd name="T12" fmla="*/ 83 w 54"/>
                <a:gd name="T13" fmla="*/ 22 h 40"/>
                <a:gd name="T14" fmla="*/ 101 w 54"/>
                <a:gd name="T15" fmla="*/ 24 h 40"/>
                <a:gd name="T16" fmla="*/ 121 w 54"/>
                <a:gd name="T17" fmla="*/ 20 h 40"/>
                <a:gd name="T18" fmla="*/ 119 w 54"/>
                <a:gd name="T19" fmla="*/ 33 h 40"/>
                <a:gd name="T20" fmla="*/ 112 w 54"/>
                <a:gd name="T21" fmla="*/ 44 h 40"/>
                <a:gd name="T22" fmla="*/ 99 w 54"/>
                <a:gd name="T23" fmla="*/ 51 h 40"/>
                <a:gd name="T24" fmla="*/ 82 w 54"/>
                <a:gd name="T25" fmla="*/ 53 h 40"/>
                <a:gd name="T26" fmla="*/ 62 w 54"/>
                <a:gd name="T27" fmla="*/ 52 h 40"/>
                <a:gd name="T28" fmla="*/ 42 w 54"/>
                <a:gd name="T29" fmla="*/ 43 h 40"/>
                <a:gd name="T30" fmla="*/ 22 w 54"/>
                <a:gd name="T31" fmla="*/ 2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34">
              <a:extLst>
                <a:ext uri="{FF2B5EF4-FFF2-40B4-BE49-F238E27FC236}">
                  <a16:creationId xmlns:a16="http://schemas.microsoft.com/office/drawing/2014/main" id="{A8CE729F-9BE8-4587-B7A8-22B8C195132C}"/>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35">
              <a:extLst>
                <a:ext uri="{FF2B5EF4-FFF2-40B4-BE49-F238E27FC236}">
                  <a16:creationId xmlns:a16="http://schemas.microsoft.com/office/drawing/2014/main" id="{7A08E15E-E182-4963-B093-685D461F014E}"/>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36">
              <a:extLst>
                <a:ext uri="{FF2B5EF4-FFF2-40B4-BE49-F238E27FC236}">
                  <a16:creationId xmlns:a16="http://schemas.microsoft.com/office/drawing/2014/main" id="{664C752C-194E-4AA1-956F-FB654D0ED56B}"/>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37">
              <a:extLst>
                <a:ext uri="{FF2B5EF4-FFF2-40B4-BE49-F238E27FC236}">
                  <a16:creationId xmlns:a16="http://schemas.microsoft.com/office/drawing/2014/main" id="{DE017ADD-A9DC-4E3C-A0AD-16E9F57DC9AD}"/>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38">
              <a:extLst>
                <a:ext uri="{FF2B5EF4-FFF2-40B4-BE49-F238E27FC236}">
                  <a16:creationId xmlns:a16="http://schemas.microsoft.com/office/drawing/2014/main" id="{B3F69EB7-AE10-4E31-9A25-2436DA2C10A8}"/>
                </a:ext>
              </a:extLst>
            </p:cNvPr>
            <p:cNvSpPr>
              <a:spLocks/>
            </p:cNvSpPr>
            <p:nvPr/>
          </p:nvSpPr>
          <p:spPr bwMode="ltGray">
            <a:xfrm rot="1584153">
              <a:off x="20" y="410"/>
              <a:ext cx="344" cy="245"/>
            </a:xfrm>
            <a:custGeom>
              <a:avLst/>
              <a:gdLst>
                <a:gd name="T0" fmla="*/ 0 w 257"/>
                <a:gd name="T1" fmla="*/ 0 h 237"/>
                <a:gd name="T2" fmla="*/ 0 w 257"/>
                <a:gd name="T3" fmla="*/ 29 h 237"/>
                <a:gd name="T4" fmla="*/ 9 w 257"/>
                <a:gd name="T5" fmla="*/ 58 h 237"/>
                <a:gd name="T6" fmla="*/ 20 w 257"/>
                <a:gd name="T7" fmla="*/ 87 h 237"/>
                <a:gd name="T8" fmla="*/ 36 w 257"/>
                <a:gd name="T9" fmla="*/ 112 h 237"/>
                <a:gd name="T10" fmla="*/ 58 w 257"/>
                <a:gd name="T11" fmla="*/ 135 h 237"/>
                <a:gd name="T12" fmla="*/ 86 w 257"/>
                <a:gd name="T13" fmla="*/ 161 h 237"/>
                <a:gd name="T14" fmla="*/ 122 w 257"/>
                <a:gd name="T15" fmla="*/ 184 h 237"/>
                <a:gd name="T16" fmla="*/ 163 w 257"/>
                <a:gd name="T17" fmla="*/ 203 h 237"/>
                <a:gd name="T18" fmla="*/ 216 w 257"/>
                <a:gd name="T19" fmla="*/ 222 h 237"/>
                <a:gd name="T20" fmla="*/ 276 w 257"/>
                <a:gd name="T21" fmla="*/ 237 h 237"/>
                <a:gd name="T22" fmla="*/ 340 w 257"/>
                <a:gd name="T23" fmla="*/ 250 h 237"/>
                <a:gd name="T24" fmla="*/ 419 w 257"/>
                <a:gd name="T25" fmla="*/ 261 h 237"/>
                <a:gd name="T26" fmla="*/ 505 w 257"/>
                <a:gd name="T27" fmla="*/ 267 h 237"/>
                <a:gd name="T28" fmla="*/ 604 w 257"/>
                <a:gd name="T29" fmla="*/ 271 h 237"/>
                <a:gd name="T30" fmla="*/ 705 w 257"/>
                <a:gd name="T31" fmla="*/ 270 h 237"/>
                <a:gd name="T32" fmla="*/ 825 w 257"/>
                <a:gd name="T33" fmla="*/ 265 h 237"/>
                <a:gd name="T34" fmla="*/ 720 w 257"/>
                <a:gd name="T35" fmla="*/ 259 h 237"/>
                <a:gd name="T36" fmla="*/ 625 w 257"/>
                <a:gd name="T37" fmla="*/ 251 h 237"/>
                <a:gd name="T38" fmla="*/ 546 w 257"/>
                <a:gd name="T39" fmla="*/ 242 h 237"/>
                <a:gd name="T40" fmla="*/ 475 w 257"/>
                <a:gd name="T41" fmla="*/ 233 h 237"/>
                <a:gd name="T42" fmla="*/ 411 w 257"/>
                <a:gd name="T43" fmla="*/ 221 h 237"/>
                <a:gd name="T44" fmla="*/ 360 w 257"/>
                <a:gd name="T45" fmla="*/ 208 h 237"/>
                <a:gd name="T46" fmla="*/ 312 w 257"/>
                <a:gd name="T47" fmla="*/ 193 h 237"/>
                <a:gd name="T48" fmla="*/ 269 w 257"/>
                <a:gd name="T49" fmla="*/ 177 h 237"/>
                <a:gd name="T50" fmla="*/ 229 w 257"/>
                <a:gd name="T51" fmla="*/ 161 h 237"/>
                <a:gd name="T52" fmla="*/ 197 w 257"/>
                <a:gd name="T53" fmla="*/ 142 h 237"/>
                <a:gd name="T54" fmla="*/ 169 w 257"/>
                <a:gd name="T55" fmla="*/ 123 h 237"/>
                <a:gd name="T56" fmla="*/ 139 w 257"/>
                <a:gd name="T57" fmla="*/ 100 h 237"/>
                <a:gd name="T58" fmla="*/ 106 w 257"/>
                <a:gd name="T59" fmla="*/ 78 h 237"/>
                <a:gd name="T60" fmla="*/ 74 w 257"/>
                <a:gd name="T61" fmla="*/ 55 h 237"/>
                <a:gd name="T62" fmla="*/ 37 w 257"/>
                <a:gd name="T63" fmla="*/ 2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39">
              <a:extLst>
                <a:ext uri="{FF2B5EF4-FFF2-40B4-BE49-F238E27FC236}">
                  <a16:creationId xmlns:a16="http://schemas.microsoft.com/office/drawing/2014/main" id="{36F0EE14-6772-4C16-A697-BF02DA9B2987}"/>
                </a:ext>
              </a:extLst>
            </p:cNvPr>
            <p:cNvSpPr>
              <a:spLocks/>
            </p:cNvSpPr>
            <p:nvPr/>
          </p:nvSpPr>
          <p:spPr bwMode="ltGray">
            <a:xfrm rot="1584153">
              <a:off x="242" y="756"/>
              <a:ext cx="167" cy="115"/>
            </a:xfrm>
            <a:custGeom>
              <a:avLst/>
              <a:gdLst>
                <a:gd name="T0" fmla="*/ 255 w 124"/>
                <a:gd name="T1" fmla="*/ 0 h 110"/>
                <a:gd name="T2" fmla="*/ 408 w 124"/>
                <a:gd name="T3" fmla="*/ 129 h 110"/>
                <a:gd name="T4" fmla="*/ 396 w 124"/>
                <a:gd name="T5" fmla="*/ 128 h 110"/>
                <a:gd name="T6" fmla="*/ 352 w 124"/>
                <a:gd name="T7" fmla="*/ 125 h 110"/>
                <a:gd name="T8" fmla="*/ 294 w 124"/>
                <a:gd name="T9" fmla="*/ 121 h 110"/>
                <a:gd name="T10" fmla="*/ 225 w 124"/>
                <a:gd name="T11" fmla="*/ 119 h 110"/>
                <a:gd name="T12" fmla="*/ 148 w 124"/>
                <a:gd name="T13" fmla="*/ 116 h 110"/>
                <a:gd name="T14" fmla="*/ 84 w 124"/>
                <a:gd name="T15" fmla="*/ 117 h 110"/>
                <a:gd name="T16" fmla="*/ 30 w 124"/>
                <a:gd name="T17" fmla="*/ 122 h 110"/>
                <a:gd name="T18" fmla="*/ 0 w 124"/>
                <a:gd name="T19" fmla="*/ 131 h 110"/>
                <a:gd name="T20" fmla="*/ 12 w 124"/>
                <a:gd name="T21" fmla="*/ 117 h 110"/>
                <a:gd name="T22" fmla="*/ 27 w 124"/>
                <a:gd name="T23" fmla="*/ 106 h 110"/>
                <a:gd name="T24" fmla="*/ 54 w 124"/>
                <a:gd name="T25" fmla="*/ 98 h 110"/>
                <a:gd name="T26" fmla="*/ 84 w 124"/>
                <a:gd name="T27" fmla="*/ 91 h 110"/>
                <a:gd name="T28" fmla="*/ 119 w 124"/>
                <a:gd name="T29" fmla="*/ 86 h 110"/>
                <a:gd name="T30" fmla="*/ 154 w 124"/>
                <a:gd name="T31" fmla="*/ 85 h 110"/>
                <a:gd name="T32" fmla="*/ 193 w 124"/>
                <a:gd name="T33" fmla="*/ 85 h 110"/>
                <a:gd name="T34" fmla="*/ 237 w 124"/>
                <a:gd name="T35" fmla="*/ 89 h 110"/>
                <a:gd name="T36" fmla="*/ 240 w 124"/>
                <a:gd name="T37" fmla="*/ 85 h 110"/>
                <a:gd name="T38" fmla="*/ 230 w 124"/>
                <a:gd name="T39" fmla="*/ 68 h 110"/>
                <a:gd name="T40" fmla="*/ 220 w 124"/>
                <a:gd name="T41" fmla="*/ 46 h 110"/>
                <a:gd name="T42" fmla="*/ 215 w 124"/>
                <a:gd name="T43" fmla="*/ 35 h 110"/>
                <a:gd name="T44" fmla="*/ 207 w 124"/>
                <a:gd name="T45" fmla="*/ 35 h 110"/>
                <a:gd name="T46" fmla="*/ 199 w 124"/>
                <a:gd name="T47" fmla="*/ 33 h 110"/>
                <a:gd name="T48" fmla="*/ 193 w 124"/>
                <a:gd name="T49" fmla="*/ 30 h 110"/>
                <a:gd name="T50" fmla="*/ 189 w 124"/>
                <a:gd name="T51" fmla="*/ 27 h 110"/>
                <a:gd name="T52" fmla="*/ 189 w 124"/>
                <a:gd name="T53" fmla="*/ 23 h 110"/>
                <a:gd name="T54" fmla="*/ 193 w 124"/>
                <a:gd name="T55" fmla="*/ 18 h 110"/>
                <a:gd name="T56" fmla="*/ 218 w 124"/>
                <a:gd name="T57" fmla="*/ 8 h 110"/>
                <a:gd name="T58" fmla="*/ 25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40">
              <a:extLst>
                <a:ext uri="{FF2B5EF4-FFF2-40B4-BE49-F238E27FC236}">
                  <a16:creationId xmlns:a16="http://schemas.microsoft.com/office/drawing/2014/main" id="{88160EF7-05C0-4EFD-8AC9-42D3573CC69D}"/>
                </a:ext>
              </a:extLst>
            </p:cNvPr>
            <p:cNvSpPr>
              <a:spLocks/>
            </p:cNvSpPr>
            <p:nvPr/>
          </p:nvSpPr>
          <p:spPr bwMode="ltGray">
            <a:xfrm rot="1584153">
              <a:off x="574" y="286"/>
              <a:ext cx="147" cy="160"/>
            </a:xfrm>
            <a:custGeom>
              <a:avLst/>
              <a:gdLst>
                <a:gd name="T0" fmla="*/ 0 w 109"/>
                <a:gd name="T1" fmla="*/ 0 h 156"/>
                <a:gd name="T2" fmla="*/ 16 w 109"/>
                <a:gd name="T3" fmla="*/ 1 h 156"/>
                <a:gd name="T4" fmla="*/ 58 w 109"/>
                <a:gd name="T5" fmla="*/ 5 h 156"/>
                <a:gd name="T6" fmla="*/ 121 w 109"/>
                <a:gd name="T7" fmla="*/ 12 h 156"/>
                <a:gd name="T8" fmla="*/ 192 w 109"/>
                <a:gd name="T9" fmla="*/ 28 h 156"/>
                <a:gd name="T10" fmla="*/ 259 w 109"/>
                <a:gd name="T11" fmla="*/ 48 h 156"/>
                <a:gd name="T12" fmla="*/ 317 w 109"/>
                <a:gd name="T13" fmla="*/ 79 h 156"/>
                <a:gd name="T14" fmla="*/ 353 w 109"/>
                <a:gd name="T15" fmla="*/ 120 h 156"/>
                <a:gd name="T16" fmla="*/ 360 w 109"/>
                <a:gd name="T17" fmla="*/ 172 h 156"/>
                <a:gd name="T18" fmla="*/ 349 w 109"/>
                <a:gd name="T19" fmla="*/ 172 h 156"/>
                <a:gd name="T20" fmla="*/ 329 w 109"/>
                <a:gd name="T21" fmla="*/ 172 h 156"/>
                <a:gd name="T22" fmla="*/ 307 w 109"/>
                <a:gd name="T23" fmla="*/ 172 h 156"/>
                <a:gd name="T24" fmla="*/ 287 w 109"/>
                <a:gd name="T25" fmla="*/ 170 h 156"/>
                <a:gd name="T26" fmla="*/ 267 w 109"/>
                <a:gd name="T27" fmla="*/ 169 h 156"/>
                <a:gd name="T28" fmla="*/ 245 w 109"/>
                <a:gd name="T29" fmla="*/ 166 h 156"/>
                <a:gd name="T30" fmla="*/ 218 w 109"/>
                <a:gd name="T31" fmla="*/ 161 h 156"/>
                <a:gd name="T32" fmla="*/ 192 w 109"/>
                <a:gd name="T33" fmla="*/ 155 h 156"/>
                <a:gd name="T34" fmla="*/ 174 w 109"/>
                <a:gd name="T35" fmla="*/ 138 h 156"/>
                <a:gd name="T36" fmla="*/ 174 w 109"/>
                <a:gd name="T37" fmla="*/ 123 h 156"/>
                <a:gd name="T38" fmla="*/ 186 w 109"/>
                <a:gd name="T39" fmla="*/ 107 h 156"/>
                <a:gd name="T40" fmla="*/ 197 w 109"/>
                <a:gd name="T41" fmla="*/ 88 h 156"/>
                <a:gd name="T42" fmla="*/ 186 w 109"/>
                <a:gd name="T43" fmla="*/ 70 h 156"/>
                <a:gd name="T44" fmla="*/ 160 w 109"/>
                <a:gd name="T45" fmla="*/ 47 h 156"/>
                <a:gd name="T46" fmla="*/ 104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41">
              <a:extLst>
                <a:ext uri="{FF2B5EF4-FFF2-40B4-BE49-F238E27FC236}">
                  <a16:creationId xmlns:a16="http://schemas.microsoft.com/office/drawing/2014/main" id="{74341761-126A-4BDB-A5B2-3BACB88C463B}"/>
                </a:ext>
              </a:extLst>
            </p:cNvPr>
            <p:cNvSpPr>
              <a:spLocks/>
            </p:cNvSpPr>
            <p:nvPr/>
          </p:nvSpPr>
          <p:spPr bwMode="ltGray">
            <a:xfrm rot="1584153">
              <a:off x="236" y="721"/>
              <a:ext cx="62" cy="97"/>
            </a:xfrm>
            <a:custGeom>
              <a:avLst/>
              <a:gdLst>
                <a:gd name="T0" fmla="*/ 104 w 46"/>
                <a:gd name="T1" fmla="*/ 0 h 94"/>
                <a:gd name="T2" fmla="*/ 66 w 46"/>
                <a:gd name="T3" fmla="*/ 42 h 94"/>
                <a:gd name="T4" fmla="*/ 49 w 46"/>
                <a:gd name="T5" fmla="*/ 70 h 94"/>
                <a:gd name="T6" fmla="*/ 36 w 46"/>
                <a:gd name="T7" fmla="*/ 91 h 94"/>
                <a:gd name="T8" fmla="*/ 0 w 46"/>
                <a:gd name="T9" fmla="*/ 106 h 94"/>
                <a:gd name="T10" fmla="*/ 40 w 46"/>
                <a:gd name="T11" fmla="*/ 100 h 94"/>
                <a:gd name="T12" fmla="*/ 77 w 46"/>
                <a:gd name="T13" fmla="*/ 92 h 94"/>
                <a:gd name="T14" fmla="*/ 105 w 46"/>
                <a:gd name="T15" fmla="*/ 77 h 94"/>
                <a:gd name="T16" fmla="*/ 132 w 46"/>
                <a:gd name="T17" fmla="*/ 65 h 94"/>
                <a:gd name="T18" fmla="*/ 150 w 46"/>
                <a:gd name="T19" fmla="*/ 49 h 94"/>
                <a:gd name="T20" fmla="*/ 152 w 46"/>
                <a:gd name="T21" fmla="*/ 34 h 94"/>
                <a:gd name="T22" fmla="*/ 140 w 46"/>
                <a:gd name="T23" fmla="*/ 15 h 94"/>
                <a:gd name="T24" fmla="*/ 10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42">
              <a:extLst>
                <a:ext uri="{FF2B5EF4-FFF2-40B4-BE49-F238E27FC236}">
                  <a16:creationId xmlns:a16="http://schemas.microsoft.com/office/drawing/2014/main" id="{6AD8E02B-1CD4-45C6-8E7D-264105ACA479}"/>
                </a:ext>
              </a:extLst>
            </p:cNvPr>
            <p:cNvSpPr>
              <a:spLocks/>
            </p:cNvSpPr>
            <p:nvPr/>
          </p:nvSpPr>
          <p:spPr bwMode="ltGray">
            <a:xfrm rot="1584153">
              <a:off x="585" y="466"/>
              <a:ext cx="72" cy="41"/>
            </a:xfrm>
            <a:custGeom>
              <a:avLst/>
              <a:gdLst>
                <a:gd name="T0" fmla="*/ 0 w 54"/>
                <a:gd name="T1" fmla="*/ 0 h 40"/>
                <a:gd name="T2" fmla="*/ 1 w 54"/>
                <a:gd name="T3" fmla="*/ 1 h 40"/>
                <a:gd name="T4" fmla="*/ 20 w 54"/>
                <a:gd name="T5" fmla="*/ 3 h 40"/>
                <a:gd name="T6" fmla="*/ 41 w 54"/>
                <a:gd name="T7" fmla="*/ 8 h 40"/>
                <a:gd name="T8" fmla="*/ 65 w 54"/>
                <a:gd name="T9" fmla="*/ 12 h 40"/>
                <a:gd name="T10" fmla="*/ 92 w 54"/>
                <a:gd name="T11" fmla="*/ 15 h 40"/>
                <a:gd name="T12" fmla="*/ 121 w 54"/>
                <a:gd name="T13" fmla="*/ 17 h 40"/>
                <a:gd name="T14" fmla="*/ 144 w 54"/>
                <a:gd name="T15" fmla="*/ 18 h 40"/>
                <a:gd name="T16" fmla="*/ 171 w 54"/>
                <a:gd name="T17" fmla="*/ 16 h 40"/>
                <a:gd name="T18" fmla="*/ 169 w 54"/>
                <a:gd name="T19" fmla="*/ 29 h 40"/>
                <a:gd name="T20" fmla="*/ 159 w 54"/>
                <a:gd name="T21" fmla="*/ 37 h 40"/>
                <a:gd name="T22" fmla="*/ 140 w 54"/>
                <a:gd name="T23" fmla="*/ 42 h 40"/>
                <a:gd name="T24" fmla="*/ 116 w 54"/>
                <a:gd name="T25" fmla="*/ 44 h 40"/>
                <a:gd name="T26" fmla="*/ 87 w 54"/>
                <a:gd name="T27" fmla="*/ 43 h 40"/>
                <a:gd name="T28" fmla="*/ 59 w 54"/>
                <a:gd name="T29" fmla="*/ 36 h 40"/>
                <a:gd name="T30" fmla="*/ 31 w 54"/>
                <a:gd name="T31" fmla="*/ 2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43">
              <a:extLst>
                <a:ext uri="{FF2B5EF4-FFF2-40B4-BE49-F238E27FC236}">
                  <a16:creationId xmlns:a16="http://schemas.microsoft.com/office/drawing/2014/main" id="{C95FC60E-8902-4906-B85C-0FB022BD71B5}"/>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44">
              <a:extLst>
                <a:ext uri="{FF2B5EF4-FFF2-40B4-BE49-F238E27FC236}">
                  <a16:creationId xmlns:a16="http://schemas.microsoft.com/office/drawing/2014/main" id="{B9C76C6A-8DF7-4CC5-8246-37C6ADCB1E4E}"/>
                </a:ext>
              </a:extLst>
            </p:cNvPr>
            <p:cNvSpPr>
              <a:spLocks/>
            </p:cNvSpPr>
            <p:nvPr/>
          </p:nvSpPr>
          <p:spPr bwMode="ltGray">
            <a:xfrm rot="1584153">
              <a:off x="56" y="84"/>
              <a:ext cx="804" cy="686"/>
            </a:xfrm>
            <a:custGeom>
              <a:avLst/>
              <a:gdLst>
                <a:gd name="T0" fmla="*/ 54 w 596"/>
                <a:gd name="T1" fmla="*/ 416 h 666"/>
                <a:gd name="T2" fmla="*/ 20 w 596"/>
                <a:gd name="T3" fmla="*/ 384 h 666"/>
                <a:gd name="T4" fmla="*/ 0 w 596"/>
                <a:gd name="T5" fmla="*/ 325 h 666"/>
                <a:gd name="T6" fmla="*/ 12 w 596"/>
                <a:gd name="T7" fmla="*/ 250 h 666"/>
                <a:gd name="T8" fmla="*/ 84 w 596"/>
                <a:gd name="T9" fmla="*/ 171 h 666"/>
                <a:gd name="T10" fmla="*/ 228 w 596"/>
                <a:gd name="T11" fmla="*/ 96 h 666"/>
                <a:gd name="T12" fmla="*/ 471 w 596"/>
                <a:gd name="T13" fmla="*/ 35 h 666"/>
                <a:gd name="T14" fmla="*/ 817 w 596"/>
                <a:gd name="T15" fmla="*/ 2 h 666"/>
                <a:gd name="T16" fmla="*/ 1260 w 596"/>
                <a:gd name="T17" fmla="*/ 9 h 666"/>
                <a:gd name="T18" fmla="*/ 1603 w 596"/>
                <a:gd name="T19" fmla="*/ 76 h 666"/>
                <a:gd name="T20" fmla="*/ 1835 w 596"/>
                <a:gd name="T21" fmla="*/ 185 h 666"/>
                <a:gd name="T22" fmla="*/ 1956 w 596"/>
                <a:gd name="T23" fmla="*/ 320 h 666"/>
                <a:gd name="T24" fmla="*/ 1971 w 596"/>
                <a:gd name="T25" fmla="*/ 460 h 666"/>
                <a:gd name="T26" fmla="*/ 1876 w 596"/>
                <a:gd name="T27" fmla="*/ 591 h 666"/>
                <a:gd name="T28" fmla="*/ 1679 w 596"/>
                <a:gd name="T29" fmla="*/ 692 h 666"/>
                <a:gd name="T30" fmla="*/ 1381 w 596"/>
                <a:gd name="T31" fmla="*/ 747 h 666"/>
                <a:gd name="T32" fmla="*/ 1288 w 596"/>
                <a:gd name="T33" fmla="*/ 742 h 666"/>
                <a:gd name="T34" fmla="*/ 1461 w 596"/>
                <a:gd name="T35" fmla="*/ 695 h 666"/>
                <a:gd name="T36" fmla="*/ 1596 w 596"/>
                <a:gd name="T37" fmla="*/ 612 h 666"/>
                <a:gd name="T38" fmla="*/ 1688 w 596"/>
                <a:gd name="T39" fmla="*/ 511 h 666"/>
                <a:gd name="T40" fmla="*/ 1721 w 596"/>
                <a:gd name="T41" fmla="*/ 400 h 666"/>
                <a:gd name="T42" fmla="*/ 1701 w 596"/>
                <a:gd name="T43" fmla="*/ 290 h 666"/>
                <a:gd name="T44" fmla="*/ 1605 w 596"/>
                <a:gd name="T45" fmla="*/ 196 h 666"/>
                <a:gd name="T46" fmla="*/ 1434 w 596"/>
                <a:gd name="T47" fmla="*/ 126 h 666"/>
                <a:gd name="T48" fmla="*/ 1130 w 596"/>
                <a:gd name="T49" fmla="*/ 83 h 666"/>
                <a:gd name="T50" fmla="*/ 815 w 596"/>
                <a:gd name="T51" fmla="*/ 69 h 666"/>
                <a:gd name="T52" fmla="*/ 577 w 596"/>
                <a:gd name="T53" fmla="*/ 79 h 666"/>
                <a:gd name="T54" fmla="*/ 401 w 596"/>
                <a:gd name="T55" fmla="*/ 113 h 666"/>
                <a:gd name="T56" fmla="*/ 277 w 596"/>
                <a:gd name="T57" fmla="*/ 168 h 666"/>
                <a:gd name="T58" fmla="*/ 189 w 596"/>
                <a:gd name="T59" fmla="*/ 232 h 666"/>
                <a:gd name="T60" fmla="*/ 132 w 596"/>
                <a:gd name="T61" fmla="*/ 306 h 666"/>
                <a:gd name="T62" fmla="*/ 93 w 596"/>
                <a:gd name="T63" fmla="*/ 381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9917" name="Rectangle 45">
            <a:extLst>
              <a:ext uri="{FF2B5EF4-FFF2-40B4-BE49-F238E27FC236}">
                <a16:creationId xmlns:a16="http://schemas.microsoft.com/office/drawing/2014/main" id="{C7173746-CFC6-469E-ADC1-33E8704B307E}"/>
              </a:ext>
            </a:extLst>
          </p:cNvPr>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4" name="Rectangle 46">
            <a:extLst>
              <a:ext uri="{FF2B5EF4-FFF2-40B4-BE49-F238E27FC236}">
                <a16:creationId xmlns:a16="http://schemas.microsoft.com/office/drawing/2014/main" id="{CAE139FF-EA09-4D1B-87CA-943772B8C07F}"/>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919" name="Rectangle 47">
            <a:extLst>
              <a:ext uri="{FF2B5EF4-FFF2-40B4-BE49-F238E27FC236}">
                <a16:creationId xmlns:a16="http://schemas.microsoft.com/office/drawing/2014/main" id="{43A2B5CE-5A32-47FB-B917-09C31C14C4C3}"/>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9920" name="Rectangle 48">
            <a:extLst>
              <a:ext uri="{FF2B5EF4-FFF2-40B4-BE49-F238E27FC236}">
                <a16:creationId xmlns:a16="http://schemas.microsoft.com/office/drawing/2014/main" id="{8D772A5C-4D38-44A5-8925-A575B7CAC98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79921" name="Rectangle 49">
            <a:extLst>
              <a:ext uri="{FF2B5EF4-FFF2-40B4-BE49-F238E27FC236}">
                <a16:creationId xmlns:a16="http://schemas.microsoft.com/office/drawing/2014/main" id="{A0CB6E6F-4635-447F-93A6-680A467CC4F9}"/>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atin typeface="Verdana" panose="020B0604030504040204" pitchFamily="34" charset="0"/>
              </a:defRPr>
            </a:lvl1pPr>
          </a:lstStyle>
          <a:p>
            <a:pPr>
              <a:defRPr/>
            </a:pPr>
            <a:fld id="{E61DAFAB-AD2E-4075-BE25-EB3867E09F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8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F35718E6-E80B-4380-8F24-E4CED9DB09C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6147" name="文本占位符 2">
            <a:extLst>
              <a:ext uri="{FF2B5EF4-FFF2-40B4-BE49-F238E27FC236}">
                <a16:creationId xmlns:a16="http://schemas.microsoft.com/office/drawing/2014/main" id="{C104F491-0594-48A0-BE4C-1DE0F1CA5E8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74F78E-6958-44BD-8A7E-3DE7F6A4DB8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a:defRPr>
            </a:lvl1pPr>
          </a:lstStyle>
          <a:p>
            <a:pPr>
              <a:defRPr/>
            </a:pPr>
            <a:fld id="{6272F64A-FB2D-4A6E-800B-D5626AD1521A}"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A69DAC23-494A-4361-8DC7-BB9D8A440D0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a:defRPr>
            </a:lvl1pPr>
          </a:lstStyle>
          <a:p>
            <a:pPr>
              <a:defRPr/>
            </a:pPr>
            <a:endParaRPr lang="zh-CN" altLang="en-US"/>
          </a:p>
        </p:txBody>
      </p:sp>
      <p:sp>
        <p:nvSpPr>
          <p:cNvPr id="6" name="灯片编号占位符 5">
            <a:extLst>
              <a:ext uri="{FF2B5EF4-FFF2-40B4-BE49-F238E27FC236}">
                <a16:creationId xmlns:a16="http://schemas.microsoft.com/office/drawing/2014/main" id="{C7B825C6-3C18-4049-80A6-6E726CB29FB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smtClean="0">
                <a:solidFill>
                  <a:srgbClr val="898989"/>
                </a:solidFill>
                <a:latin typeface="Calibri" panose="020F0502020204030204" pitchFamily="34" charset="0"/>
              </a:defRPr>
            </a:lvl1pPr>
          </a:lstStyle>
          <a:p>
            <a:pPr>
              <a:defRPr/>
            </a:pPr>
            <a:fld id="{0B442B66-95CA-4DEF-9101-6C53B5C879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ransition spd="slow">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8AD84089-D1F7-46CD-9DA2-AF42220EB670}"/>
              </a:ext>
            </a:extLst>
          </p:cNvPr>
          <p:cNvGrpSpPr>
            <a:grpSpLocks/>
          </p:cNvGrpSpPr>
          <p:nvPr/>
        </p:nvGrpSpPr>
        <p:grpSpPr bwMode="auto">
          <a:xfrm>
            <a:off x="-7938" y="0"/>
            <a:ext cx="2833688" cy="6856413"/>
            <a:chOff x="-5" y="0"/>
            <a:chExt cx="1785" cy="4319"/>
          </a:xfrm>
        </p:grpSpPr>
        <p:sp>
          <p:nvSpPr>
            <p:cNvPr id="8200" name="Freeform 3">
              <a:extLst>
                <a:ext uri="{FF2B5EF4-FFF2-40B4-BE49-F238E27FC236}">
                  <a16:creationId xmlns:a16="http://schemas.microsoft.com/office/drawing/2014/main" id="{CE899539-16A4-413F-9456-368761C014CF}"/>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01" name="Group 4">
              <a:extLst>
                <a:ext uri="{FF2B5EF4-FFF2-40B4-BE49-F238E27FC236}">
                  <a16:creationId xmlns:a16="http://schemas.microsoft.com/office/drawing/2014/main" id="{5EE0AB09-89D5-42C7-9513-7CE66AFDC57D}"/>
                </a:ext>
              </a:extLst>
            </p:cNvPr>
            <p:cNvGrpSpPr>
              <a:grpSpLocks/>
            </p:cNvGrpSpPr>
            <p:nvPr/>
          </p:nvGrpSpPr>
          <p:grpSpPr bwMode="auto">
            <a:xfrm rot="14964908" flipH="1">
              <a:off x="104" y="2441"/>
              <a:ext cx="452" cy="444"/>
              <a:chOff x="1727" y="866"/>
              <a:chExt cx="129" cy="157"/>
            </a:xfrm>
          </p:grpSpPr>
          <p:sp>
            <p:nvSpPr>
              <p:cNvPr id="8239" name="Freeform 5">
                <a:extLst>
                  <a:ext uri="{FF2B5EF4-FFF2-40B4-BE49-F238E27FC236}">
                    <a16:creationId xmlns:a16="http://schemas.microsoft.com/office/drawing/2014/main" id="{E78BBB48-D00C-46F8-8B46-2347F1D28FCB}"/>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6">
                <a:extLst>
                  <a:ext uri="{FF2B5EF4-FFF2-40B4-BE49-F238E27FC236}">
                    <a16:creationId xmlns:a16="http://schemas.microsoft.com/office/drawing/2014/main" id="{61CB0579-758B-4E1C-9D1C-E392F77C85D5}"/>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7">
                <a:extLst>
                  <a:ext uri="{FF2B5EF4-FFF2-40B4-BE49-F238E27FC236}">
                    <a16:creationId xmlns:a16="http://schemas.microsoft.com/office/drawing/2014/main" id="{B5B22FB6-C748-48E5-91F5-B7F43154212E}"/>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02" name="Freeform 8">
              <a:extLst>
                <a:ext uri="{FF2B5EF4-FFF2-40B4-BE49-F238E27FC236}">
                  <a16:creationId xmlns:a16="http://schemas.microsoft.com/office/drawing/2014/main" id="{C6AED6EE-7A9A-44E2-B306-740D159AE8E8}"/>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03" name="Group 9">
              <a:extLst>
                <a:ext uri="{FF2B5EF4-FFF2-40B4-BE49-F238E27FC236}">
                  <a16:creationId xmlns:a16="http://schemas.microsoft.com/office/drawing/2014/main" id="{03D0BDD4-1C2C-451B-A7F0-65ED63449B2B}"/>
                </a:ext>
              </a:extLst>
            </p:cNvPr>
            <p:cNvGrpSpPr>
              <a:grpSpLocks/>
            </p:cNvGrpSpPr>
            <p:nvPr/>
          </p:nvGrpSpPr>
          <p:grpSpPr bwMode="auto">
            <a:xfrm rot="416244">
              <a:off x="9" y="1746"/>
              <a:ext cx="1771" cy="1741"/>
              <a:chOff x="41" y="2787"/>
              <a:chExt cx="902" cy="833"/>
            </a:xfrm>
          </p:grpSpPr>
          <p:sp>
            <p:nvSpPr>
              <p:cNvPr id="8230" name="Freeform 10">
                <a:extLst>
                  <a:ext uri="{FF2B5EF4-FFF2-40B4-BE49-F238E27FC236}">
                    <a16:creationId xmlns:a16="http://schemas.microsoft.com/office/drawing/2014/main" id="{6D7FC94E-DC4F-4F44-9FC4-91BD55E167AC}"/>
                  </a:ext>
                </a:extLst>
              </p:cNvPr>
              <p:cNvSpPr>
                <a:spLocks/>
              </p:cNvSpPr>
              <p:nvPr userDrawn="1"/>
            </p:nvSpPr>
            <p:spPr bwMode="ltGray">
              <a:xfrm rot="373331" flipH="1">
                <a:off x="125" y="2787"/>
                <a:ext cx="313" cy="303"/>
              </a:xfrm>
              <a:custGeom>
                <a:avLst/>
                <a:gdLst>
                  <a:gd name="T0" fmla="*/ 23231 w 217"/>
                  <a:gd name="T1" fmla="*/ 106861 h 210"/>
                  <a:gd name="T2" fmla="*/ 18561 w 217"/>
                  <a:gd name="T3" fmla="*/ 101036 h 210"/>
                  <a:gd name="T4" fmla="*/ 13334 w 217"/>
                  <a:gd name="T5" fmla="*/ 92251 h 210"/>
                  <a:gd name="T6" fmla="*/ 7741 w 217"/>
                  <a:gd name="T7" fmla="*/ 80673 h 210"/>
                  <a:gd name="T8" fmla="*/ 2380 w 217"/>
                  <a:gd name="T9" fmla="*/ 68615 h 210"/>
                  <a:gd name="T10" fmla="*/ 0 w 217"/>
                  <a:gd name="T11" fmla="*/ 55523 h 210"/>
                  <a:gd name="T12" fmla="*/ 1 w 217"/>
                  <a:gd name="T13" fmla="*/ 41566 h 210"/>
                  <a:gd name="T14" fmla="*/ 4577 w 217"/>
                  <a:gd name="T15" fmla="*/ 28808 h 210"/>
                  <a:gd name="T16" fmla="*/ 13736 w 217"/>
                  <a:gd name="T17" fmla="*/ 18075 h 210"/>
                  <a:gd name="T18" fmla="*/ 22907 w 217"/>
                  <a:gd name="T19" fmla="*/ 11198 h 210"/>
                  <a:gd name="T20" fmla="*/ 30411 w 217"/>
                  <a:gd name="T21" fmla="*/ 6111 h 210"/>
                  <a:gd name="T22" fmla="*/ 36474 w 217"/>
                  <a:gd name="T23" fmla="*/ 3443 h 210"/>
                  <a:gd name="T24" fmla="*/ 41221 w 217"/>
                  <a:gd name="T25" fmla="*/ 2386 h 210"/>
                  <a:gd name="T26" fmla="*/ 44596 w 217"/>
                  <a:gd name="T27" fmla="*/ 2386 h 210"/>
                  <a:gd name="T28" fmla="*/ 52610 w 217"/>
                  <a:gd name="T29" fmla="*/ 0 h 210"/>
                  <a:gd name="T30" fmla="*/ 74784 w 217"/>
                  <a:gd name="T31" fmla="*/ 4235 h 210"/>
                  <a:gd name="T32" fmla="*/ 80960 w 217"/>
                  <a:gd name="T33" fmla="*/ 6111 h 210"/>
                  <a:gd name="T34" fmla="*/ 87039 w 217"/>
                  <a:gd name="T35" fmla="*/ 7761 h 210"/>
                  <a:gd name="T36" fmla="*/ 92254 w 217"/>
                  <a:gd name="T37" fmla="*/ 9549 h 210"/>
                  <a:gd name="T38" fmla="*/ 96219 w 217"/>
                  <a:gd name="T39" fmla="*/ 11735 h 210"/>
                  <a:gd name="T40" fmla="*/ 100555 w 217"/>
                  <a:gd name="T41" fmla="*/ 13778 h 210"/>
                  <a:gd name="T42" fmla="*/ 103966 w 217"/>
                  <a:gd name="T43" fmla="*/ 16157 h 210"/>
                  <a:gd name="T44" fmla="*/ 106646 w 217"/>
                  <a:gd name="T45" fmla="*/ 19265 h 210"/>
                  <a:gd name="T46" fmla="*/ 109782 w 217"/>
                  <a:gd name="T47" fmla="*/ 23027 h 210"/>
                  <a:gd name="T48" fmla="*/ 103966 w 217"/>
                  <a:gd name="T49" fmla="*/ 20604 h 210"/>
                  <a:gd name="T50" fmla="*/ 98397 w 217"/>
                  <a:gd name="T51" fmla="*/ 18356 h 210"/>
                  <a:gd name="T52" fmla="*/ 92782 w 217"/>
                  <a:gd name="T53" fmla="*/ 16932 h 210"/>
                  <a:gd name="T54" fmla="*/ 87039 w 217"/>
                  <a:gd name="T55" fmla="*/ 15056 h 210"/>
                  <a:gd name="T56" fmla="*/ 82472 w 217"/>
                  <a:gd name="T57" fmla="*/ 13778 h 210"/>
                  <a:gd name="T58" fmla="*/ 77700 w 217"/>
                  <a:gd name="T59" fmla="*/ 13352 h 210"/>
                  <a:gd name="T60" fmla="*/ 72199 w 217"/>
                  <a:gd name="T61" fmla="*/ 12527 h 210"/>
                  <a:gd name="T62" fmla="*/ 67641 w 217"/>
                  <a:gd name="T63" fmla="*/ 12527 h 210"/>
                  <a:gd name="T64" fmla="*/ 63271 w 217"/>
                  <a:gd name="T65" fmla="*/ 12527 h 210"/>
                  <a:gd name="T66" fmla="*/ 58697 w 217"/>
                  <a:gd name="T67" fmla="*/ 12722 h 210"/>
                  <a:gd name="T68" fmla="*/ 54008 w 217"/>
                  <a:gd name="T69" fmla="*/ 13778 h 210"/>
                  <a:gd name="T70" fmla="*/ 50055 w 217"/>
                  <a:gd name="T71" fmla="*/ 14922 h 210"/>
                  <a:gd name="T72" fmla="*/ 46023 w 217"/>
                  <a:gd name="T73" fmla="*/ 16932 h 210"/>
                  <a:gd name="T74" fmla="*/ 41281 w 217"/>
                  <a:gd name="T75" fmla="*/ 18356 h 210"/>
                  <a:gd name="T76" fmla="*/ 37443 w 217"/>
                  <a:gd name="T77" fmla="*/ 20756 h 210"/>
                  <a:gd name="T78" fmla="*/ 33508 w 217"/>
                  <a:gd name="T79" fmla="*/ 23312 h 210"/>
                  <a:gd name="T80" fmla="*/ 26340 w 217"/>
                  <a:gd name="T81" fmla="*/ 31065 h 210"/>
                  <a:gd name="T82" fmla="*/ 21435 w 217"/>
                  <a:gd name="T83" fmla="*/ 40627 h 210"/>
                  <a:gd name="T84" fmla="*/ 18561 w 217"/>
                  <a:gd name="T85" fmla="*/ 52513 h 210"/>
                  <a:gd name="T86" fmla="*/ 17531 w 217"/>
                  <a:gd name="T87" fmla="*/ 64204 h 210"/>
                  <a:gd name="T88" fmla="*/ 17531 w 217"/>
                  <a:gd name="T89" fmla="*/ 77194 h 210"/>
                  <a:gd name="T90" fmla="*/ 19233 w 217"/>
                  <a:gd name="T91" fmla="*/ 88421 h 210"/>
                  <a:gd name="T92" fmla="*/ 20703 w 217"/>
                  <a:gd name="T93" fmla="*/ 98735 h 210"/>
                  <a:gd name="T94" fmla="*/ 23231 w 217"/>
                  <a:gd name="T95" fmla="*/ 106861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11">
                <a:extLst>
                  <a:ext uri="{FF2B5EF4-FFF2-40B4-BE49-F238E27FC236}">
                    <a16:creationId xmlns:a16="http://schemas.microsoft.com/office/drawing/2014/main" id="{CF294A83-3B09-4B84-BE81-6E16C58C9341}"/>
                  </a:ext>
                </a:extLst>
              </p:cNvPr>
              <p:cNvSpPr>
                <a:spLocks/>
              </p:cNvSpPr>
              <p:nvPr userDrawn="1"/>
            </p:nvSpPr>
            <p:spPr bwMode="ltGray">
              <a:xfrm rot="373331" flipH="1">
                <a:off x="41" y="2843"/>
                <a:ext cx="262" cy="308"/>
              </a:xfrm>
              <a:custGeom>
                <a:avLst/>
                <a:gdLst>
                  <a:gd name="T0" fmla="*/ 53373 w 182"/>
                  <a:gd name="T1" fmla="*/ 0 h 213"/>
                  <a:gd name="T2" fmla="*/ 54793 w 182"/>
                  <a:gd name="T3" fmla="*/ 1066 h 213"/>
                  <a:gd name="T4" fmla="*/ 57860 w 182"/>
                  <a:gd name="T5" fmla="*/ 4324 h 213"/>
                  <a:gd name="T6" fmla="*/ 62224 w 182"/>
                  <a:gd name="T7" fmla="*/ 9717 h 213"/>
                  <a:gd name="T8" fmla="*/ 67216 w 182"/>
                  <a:gd name="T9" fmla="*/ 17579 h 213"/>
                  <a:gd name="T10" fmla="*/ 71026 w 182"/>
                  <a:gd name="T11" fmla="*/ 27340 h 213"/>
                  <a:gd name="T12" fmla="*/ 73562 w 182"/>
                  <a:gd name="T13" fmla="*/ 40289 h 213"/>
                  <a:gd name="T14" fmla="*/ 73562 w 182"/>
                  <a:gd name="T15" fmla="*/ 55582 h 213"/>
                  <a:gd name="T16" fmla="*/ 70482 w 182"/>
                  <a:gd name="T17" fmla="*/ 73626 h 213"/>
                  <a:gd name="T18" fmla="*/ 68761 w 182"/>
                  <a:gd name="T19" fmla="*/ 78653 h 213"/>
                  <a:gd name="T20" fmla="*/ 66626 w 182"/>
                  <a:gd name="T21" fmla="*/ 82806 h 213"/>
                  <a:gd name="T22" fmla="*/ 64327 w 182"/>
                  <a:gd name="T23" fmla="*/ 87340 h 213"/>
                  <a:gd name="T24" fmla="*/ 61229 w 182"/>
                  <a:gd name="T25" fmla="*/ 91329 h 213"/>
                  <a:gd name="T26" fmla="*/ 57099 w 182"/>
                  <a:gd name="T27" fmla="*/ 95142 h 213"/>
                  <a:gd name="T28" fmla="*/ 53713 w 182"/>
                  <a:gd name="T29" fmla="*/ 98018 h 213"/>
                  <a:gd name="T30" fmla="*/ 50072 w 182"/>
                  <a:gd name="T31" fmla="*/ 100807 h 213"/>
                  <a:gd name="T32" fmla="*/ 44893 w 182"/>
                  <a:gd name="T33" fmla="*/ 103044 h 213"/>
                  <a:gd name="T34" fmla="*/ 40193 w 182"/>
                  <a:gd name="T35" fmla="*/ 104152 h 213"/>
                  <a:gd name="T36" fmla="*/ 35497 w 182"/>
                  <a:gd name="T37" fmla="*/ 105475 h 213"/>
                  <a:gd name="T38" fmla="*/ 30026 w 182"/>
                  <a:gd name="T39" fmla="*/ 106464 h 213"/>
                  <a:gd name="T40" fmla="*/ 24162 w 182"/>
                  <a:gd name="T41" fmla="*/ 106464 h 213"/>
                  <a:gd name="T42" fmla="*/ 17891 w 182"/>
                  <a:gd name="T43" fmla="*/ 105475 h 213"/>
                  <a:gd name="T44" fmla="*/ 12264 w 182"/>
                  <a:gd name="T45" fmla="*/ 104152 h 213"/>
                  <a:gd name="T46" fmla="*/ 5742 w 182"/>
                  <a:gd name="T47" fmla="*/ 101871 h 213"/>
                  <a:gd name="T48" fmla="*/ 0 w 182"/>
                  <a:gd name="T49" fmla="*/ 99164 h 213"/>
                  <a:gd name="T50" fmla="*/ 5483 w 182"/>
                  <a:gd name="T51" fmla="*/ 103044 h 213"/>
                  <a:gd name="T52" fmla="*/ 10872 w 182"/>
                  <a:gd name="T53" fmla="*/ 105475 h 213"/>
                  <a:gd name="T54" fmla="*/ 16356 w 182"/>
                  <a:gd name="T55" fmla="*/ 108094 h 213"/>
                  <a:gd name="T56" fmla="*/ 20953 w 182"/>
                  <a:gd name="T57" fmla="*/ 109983 h 213"/>
                  <a:gd name="T58" fmla="*/ 25755 w 182"/>
                  <a:gd name="T59" fmla="*/ 111555 h 213"/>
                  <a:gd name="T60" fmla="*/ 31041 w 182"/>
                  <a:gd name="T61" fmla="*/ 112181 h 213"/>
                  <a:gd name="T62" fmla="*/ 35556 w 182"/>
                  <a:gd name="T63" fmla="*/ 112378 h 213"/>
                  <a:gd name="T64" fmla="*/ 40408 w 182"/>
                  <a:gd name="T65" fmla="*/ 112378 h 213"/>
                  <a:gd name="T66" fmla="*/ 44685 w 182"/>
                  <a:gd name="T67" fmla="*/ 112181 h 213"/>
                  <a:gd name="T68" fmla="*/ 48961 w 182"/>
                  <a:gd name="T69" fmla="*/ 111133 h 213"/>
                  <a:gd name="T70" fmla="*/ 52668 w 182"/>
                  <a:gd name="T71" fmla="*/ 109983 h 213"/>
                  <a:gd name="T72" fmla="*/ 56608 w 182"/>
                  <a:gd name="T73" fmla="*/ 108873 h 213"/>
                  <a:gd name="T74" fmla="*/ 60181 w 182"/>
                  <a:gd name="T75" fmla="*/ 107525 h 213"/>
                  <a:gd name="T76" fmla="*/ 63558 w 182"/>
                  <a:gd name="T77" fmla="*/ 105122 h 213"/>
                  <a:gd name="T78" fmla="*/ 66626 w 182"/>
                  <a:gd name="T79" fmla="*/ 103044 h 213"/>
                  <a:gd name="T80" fmla="*/ 69452 w 182"/>
                  <a:gd name="T81" fmla="*/ 100807 h 213"/>
                  <a:gd name="T82" fmla="*/ 77323 w 182"/>
                  <a:gd name="T83" fmla="*/ 92909 h 213"/>
                  <a:gd name="T84" fmla="*/ 82753 w 182"/>
                  <a:gd name="T85" fmla="*/ 85103 h 213"/>
                  <a:gd name="T86" fmla="*/ 85965 w 182"/>
                  <a:gd name="T87" fmla="*/ 76060 h 213"/>
                  <a:gd name="T88" fmla="*/ 87725 w 182"/>
                  <a:gd name="T89" fmla="*/ 67785 h 213"/>
                  <a:gd name="T90" fmla="*/ 88785 w 182"/>
                  <a:gd name="T91" fmla="*/ 58854 h 213"/>
                  <a:gd name="T92" fmla="*/ 88785 w 182"/>
                  <a:gd name="T93" fmla="*/ 50023 h 213"/>
                  <a:gd name="T94" fmla="*/ 89212 w 182"/>
                  <a:gd name="T95" fmla="*/ 41771 h 213"/>
                  <a:gd name="T96" fmla="*/ 84504 w 182"/>
                  <a:gd name="T97" fmla="*/ 24370 h 213"/>
                  <a:gd name="T98" fmla="*/ 76517 w 182"/>
                  <a:gd name="T99" fmla="*/ 10848 h 213"/>
                  <a:gd name="T100" fmla="*/ 73684 w 182"/>
                  <a:gd name="T101" fmla="*/ 9717 h 213"/>
                  <a:gd name="T102" fmla="*/ 72082 w 182"/>
                  <a:gd name="T103" fmla="*/ 8060 h 213"/>
                  <a:gd name="T104" fmla="*/ 69452 w 182"/>
                  <a:gd name="T105" fmla="*/ 6737 h 213"/>
                  <a:gd name="T106" fmla="*/ 67626 w 182"/>
                  <a:gd name="T107" fmla="*/ 5814 h 213"/>
                  <a:gd name="T108" fmla="*/ 64626 w 182"/>
                  <a:gd name="T109" fmla="*/ 4659 h 213"/>
                  <a:gd name="T110" fmla="*/ 61675 w 182"/>
                  <a:gd name="T111" fmla="*/ 3222 h 213"/>
                  <a:gd name="T112" fmla="*/ 58170 w 182"/>
                  <a:gd name="T113" fmla="*/ 1541 h 213"/>
                  <a:gd name="T114" fmla="*/ 53373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12">
                <a:extLst>
                  <a:ext uri="{FF2B5EF4-FFF2-40B4-BE49-F238E27FC236}">
                    <a16:creationId xmlns:a16="http://schemas.microsoft.com/office/drawing/2014/main" id="{E5B9131A-8096-4D23-A7CD-EB3F1687E02E}"/>
                  </a:ext>
                </a:extLst>
              </p:cNvPr>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 name="Freeform 13">
                <a:extLst>
                  <a:ext uri="{FF2B5EF4-FFF2-40B4-BE49-F238E27FC236}">
                    <a16:creationId xmlns:a16="http://schemas.microsoft.com/office/drawing/2014/main" id="{B78F2398-41C5-48FA-B99B-CD5588B09114}"/>
                  </a:ext>
                </a:extLst>
              </p:cNvPr>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14">
                <a:extLst>
                  <a:ext uri="{FF2B5EF4-FFF2-40B4-BE49-F238E27FC236}">
                    <a16:creationId xmlns:a16="http://schemas.microsoft.com/office/drawing/2014/main" id="{F1919886-3C04-4B8A-8BF1-021763A7D4B8}"/>
                  </a:ext>
                </a:extLst>
              </p:cNvPr>
              <p:cNvSpPr>
                <a:spLocks/>
              </p:cNvSpPr>
              <p:nvPr userDrawn="1"/>
            </p:nvSpPr>
            <p:spPr bwMode="ltGray">
              <a:xfrm rot="373331" flipH="1">
                <a:off x="289" y="3135"/>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35" name="Group 15">
                <a:extLst>
                  <a:ext uri="{FF2B5EF4-FFF2-40B4-BE49-F238E27FC236}">
                    <a16:creationId xmlns:a16="http://schemas.microsoft.com/office/drawing/2014/main" id="{34A4DB51-BEA3-4D27-B219-AC535E4BCDC1}"/>
                  </a:ext>
                </a:extLst>
              </p:cNvPr>
              <p:cNvGrpSpPr>
                <a:grpSpLocks/>
              </p:cNvGrpSpPr>
              <p:nvPr userDrawn="1"/>
            </p:nvGrpSpPr>
            <p:grpSpPr bwMode="auto">
              <a:xfrm rot="10886446" flipH="1">
                <a:off x="335" y="3251"/>
                <a:ext cx="608" cy="369"/>
                <a:chOff x="-366" y="1704"/>
                <a:chExt cx="608" cy="369"/>
              </a:xfrm>
            </p:grpSpPr>
            <p:sp>
              <p:nvSpPr>
                <p:cNvPr id="8236" name="Freeform 16">
                  <a:extLst>
                    <a:ext uri="{FF2B5EF4-FFF2-40B4-BE49-F238E27FC236}">
                      <a16:creationId xmlns:a16="http://schemas.microsoft.com/office/drawing/2014/main" id="{4EFAFA43-7DA8-4D4E-AA8C-5843A529A5EB}"/>
                    </a:ext>
                  </a:extLst>
                </p:cNvPr>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17">
                  <a:extLst>
                    <a:ext uri="{FF2B5EF4-FFF2-40B4-BE49-F238E27FC236}">
                      <a16:creationId xmlns:a16="http://schemas.microsoft.com/office/drawing/2014/main" id="{E10AADDD-1177-404E-84A9-470B175A08A9}"/>
                    </a:ext>
                  </a:extLst>
                </p:cNvPr>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18">
                  <a:extLst>
                    <a:ext uri="{FF2B5EF4-FFF2-40B4-BE49-F238E27FC236}">
                      <a16:creationId xmlns:a16="http://schemas.microsoft.com/office/drawing/2014/main" id="{5E22A3B6-F2EA-4B09-A66B-77B7CE16FB06}"/>
                    </a:ext>
                  </a:extLst>
                </p:cNvPr>
                <p:cNvSpPr>
                  <a:spLocks/>
                </p:cNvSpPr>
                <p:nvPr userDrawn="1"/>
              </p:nvSpPr>
              <p:spPr bwMode="ltGray">
                <a:xfrm rot="4200091">
                  <a:off x="199" y="1720"/>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04" name="Group 19">
              <a:extLst>
                <a:ext uri="{FF2B5EF4-FFF2-40B4-BE49-F238E27FC236}">
                  <a16:creationId xmlns:a16="http://schemas.microsoft.com/office/drawing/2014/main" id="{7AABD1CC-E489-4E20-A20C-E6F2D6C2DA40}"/>
                </a:ext>
              </a:extLst>
            </p:cNvPr>
            <p:cNvGrpSpPr>
              <a:grpSpLocks/>
            </p:cNvGrpSpPr>
            <p:nvPr/>
          </p:nvGrpSpPr>
          <p:grpSpPr bwMode="auto">
            <a:xfrm rot="6248562">
              <a:off x="343" y="3854"/>
              <a:ext cx="392" cy="424"/>
              <a:chOff x="1727" y="866"/>
              <a:chExt cx="129" cy="157"/>
            </a:xfrm>
          </p:grpSpPr>
          <p:sp>
            <p:nvSpPr>
              <p:cNvPr id="8227" name="Freeform 20">
                <a:extLst>
                  <a:ext uri="{FF2B5EF4-FFF2-40B4-BE49-F238E27FC236}">
                    <a16:creationId xmlns:a16="http://schemas.microsoft.com/office/drawing/2014/main" id="{537E488E-D519-4480-97D3-937F684676A2}"/>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 name="Freeform 21">
                <a:extLst>
                  <a:ext uri="{FF2B5EF4-FFF2-40B4-BE49-F238E27FC236}">
                    <a16:creationId xmlns:a16="http://schemas.microsoft.com/office/drawing/2014/main" id="{8F827DF0-2555-445E-81F5-372485F60C5E}"/>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
                <a:extLst>
                  <a:ext uri="{FF2B5EF4-FFF2-40B4-BE49-F238E27FC236}">
                    <a16:creationId xmlns:a16="http://schemas.microsoft.com/office/drawing/2014/main" id="{87494CC8-DED7-4D4E-AE0A-6BADF91957E2}"/>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05" name="Group 23">
              <a:extLst>
                <a:ext uri="{FF2B5EF4-FFF2-40B4-BE49-F238E27FC236}">
                  <a16:creationId xmlns:a16="http://schemas.microsoft.com/office/drawing/2014/main" id="{B10F1BB7-C4DD-4A71-B649-C11A5FB1B2A8}"/>
                </a:ext>
              </a:extLst>
            </p:cNvPr>
            <p:cNvGrpSpPr>
              <a:grpSpLocks/>
            </p:cNvGrpSpPr>
            <p:nvPr/>
          </p:nvGrpSpPr>
          <p:grpSpPr bwMode="auto">
            <a:xfrm rot="5003157">
              <a:off x="249" y="1102"/>
              <a:ext cx="412" cy="500"/>
              <a:chOff x="1727" y="866"/>
              <a:chExt cx="129" cy="157"/>
            </a:xfrm>
          </p:grpSpPr>
          <p:sp>
            <p:nvSpPr>
              <p:cNvPr id="8224" name="Freeform 24">
                <a:extLst>
                  <a:ext uri="{FF2B5EF4-FFF2-40B4-BE49-F238E27FC236}">
                    <a16:creationId xmlns:a16="http://schemas.microsoft.com/office/drawing/2014/main" id="{85594D05-DF0E-461D-B698-56C94BD21BD2}"/>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25">
                <a:extLst>
                  <a:ext uri="{FF2B5EF4-FFF2-40B4-BE49-F238E27FC236}">
                    <a16:creationId xmlns:a16="http://schemas.microsoft.com/office/drawing/2014/main" id="{5179F14E-B38D-4AE1-8309-6D4238AE0201}"/>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6">
                <a:extLst>
                  <a:ext uri="{FF2B5EF4-FFF2-40B4-BE49-F238E27FC236}">
                    <a16:creationId xmlns:a16="http://schemas.microsoft.com/office/drawing/2014/main" id="{1AD0BE01-6EE1-4FAC-9192-E53406B924EC}"/>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06" name="Group 27">
              <a:extLst>
                <a:ext uri="{FF2B5EF4-FFF2-40B4-BE49-F238E27FC236}">
                  <a16:creationId xmlns:a16="http://schemas.microsoft.com/office/drawing/2014/main" id="{38F0FB1E-5239-4179-B6E8-09E132A88F59}"/>
                </a:ext>
              </a:extLst>
            </p:cNvPr>
            <p:cNvGrpSpPr>
              <a:grpSpLocks/>
            </p:cNvGrpSpPr>
            <p:nvPr/>
          </p:nvGrpSpPr>
          <p:grpSpPr bwMode="auto">
            <a:xfrm>
              <a:off x="815" y="0"/>
              <a:ext cx="345" cy="367"/>
              <a:chOff x="1727" y="866"/>
              <a:chExt cx="129" cy="157"/>
            </a:xfrm>
          </p:grpSpPr>
          <p:sp>
            <p:nvSpPr>
              <p:cNvPr id="8221" name="Freeform 28">
                <a:extLst>
                  <a:ext uri="{FF2B5EF4-FFF2-40B4-BE49-F238E27FC236}">
                    <a16:creationId xmlns:a16="http://schemas.microsoft.com/office/drawing/2014/main" id="{A971D709-CE64-4E2F-9CE8-E6BE4F36CA3E}"/>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29">
                <a:extLst>
                  <a:ext uri="{FF2B5EF4-FFF2-40B4-BE49-F238E27FC236}">
                    <a16:creationId xmlns:a16="http://schemas.microsoft.com/office/drawing/2014/main" id="{42D8608D-DD92-4A16-BA5E-77BDD22F647E}"/>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30">
                <a:extLst>
                  <a:ext uri="{FF2B5EF4-FFF2-40B4-BE49-F238E27FC236}">
                    <a16:creationId xmlns:a16="http://schemas.microsoft.com/office/drawing/2014/main" id="{03D74BE8-8242-4AB2-B317-0BF4D4D74C9B}"/>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07" name="Freeform 31">
              <a:extLst>
                <a:ext uri="{FF2B5EF4-FFF2-40B4-BE49-F238E27FC236}">
                  <a16:creationId xmlns:a16="http://schemas.microsoft.com/office/drawing/2014/main" id="{9F78AD69-F80F-407E-98E6-D6AB0FEF8AD5}"/>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Freeform 32">
              <a:extLst>
                <a:ext uri="{FF2B5EF4-FFF2-40B4-BE49-F238E27FC236}">
                  <a16:creationId xmlns:a16="http://schemas.microsoft.com/office/drawing/2014/main" id="{23B6643D-8440-4BA1-827D-9E2E7F9C1DFD}"/>
                </a:ext>
              </a:extLst>
            </p:cNvPr>
            <p:cNvSpPr>
              <a:spLocks/>
            </p:cNvSpPr>
            <p:nvPr/>
          </p:nvSpPr>
          <p:spPr bwMode="ltGray">
            <a:xfrm rot="828663">
              <a:off x="242" y="3404"/>
              <a:ext cx="132" cy="167"/>
            </a:xfrm>
            <a:custGeom>
              <a:avLst/>
              <a:gdLst>
                <a:gd name="T0" fmla="*/ 0 w 109"/>
                <a:gd name="T1" fmla="*/ 0 h 156"/>
                <a:gd name="T2" fmla="*/ 125 w 109"/>
                <a:gd name="T3" fmla="*/ 1 h 156"/>
                <a:gd name="T4" fmla="*/ 478 w 109"/>
                <a:gd name="T5" fmla="*/ 5 h 156"/>
                <a:gd name="T6" fmla="*/ 952 w 109"/>
                <a:gd name="T7" fmla="*/ 36 h 156"/>
                <a:gd name="T8" fmla="*/ 1508 w 109"/>
                <a:gd name="T9" fmla="*/ 77 h 156"/>
                <a:gd name="T10" fmla="*/ 2015 w 109"/>
                <a:gd name="T11" fmla="*/ 141 h 156"/>
                <a:gd name="T12" fmla="*/ 2480 w 109"/>
                <a:gd name="T13" fmla="*/ 227 h 156"/>
                <a:gd name="T14" fmla="*/ 2768 w 109"/>
                <a:gd name="T15" fmla="*/ 343 h 156"/>
                <a:gd name="T16" fmla="*/ 2836 w 109"/>
                <a:gd name="T17" fmla="*/ 503 h 156"/>
                <a:gd name="T18" fmla="*/ 2702 w 109"/>
                <a:gd name="T19" fmla="*/ 503 h 156"/>
                <a:gd name="T20" fmla="*/ 2567 w 109"/>
                <a:gd name="T21" fmla="*/ 503 h 156"/>
                <a:gd name="T22" fmla="*/ 2412 w 109"/>
                <a:gd name="T23" fmla="*/ 503 h 156"/>
                <a:gd name="T24" fmla="*/ 2231 w 109"/>
                <a:gd name="T25" fmla="*/ 487 h 156"/>
                <a:gd name="T26" fmla="*/ 2101 w 109"/>
                <a:gd name="T27" fmla="*/ 486 h 156"/>
                <a:gd name="T28" fmla="*/ 1934 w 109"/>
                <a:gd name="T29" fmla="*/ 479 h 156"/>
                <a:gd name="T30" fmla="*/ 1705 w 109"/>
                <a:gd name="T31" fmla="*/ 461 h 156"/>
                <a:gd name="T32" fmla="*/ 1508 w 109"/>
                <a:gd name="T33" fmla="*/ 444 h 156"/>
                <a:gd name="T34" fmla="*/ 1374 w 109"/>
                <a:gd name="T35" fmla="*/ 403 h 156"/>
                <a:gd name="T36" fmla="*/ 1374 w 109"/>
                <a:gd name="T37" fmla="*/ 358 h 156"/>
                <a:gd name="T38" fmla="*/ 1446 w 109"/>
                <a:gd name="T39" fmla="*/ 306 h 156"/>
                <a:gd name="T40" fmla="*/ 1516 w 109"/>
                <a:gd name="T41" fmla="*/ 255 h 156"/>
                <a:gd name="T42" fmla="*/ 1446 w 109"/>
                <a:gd name="T43" fmla="*/ 198 h 156"/>
                <a:gd name="T44" fmla="*/ 1245 w 109"/>
                <a:gd name="T45" fmla="*/ 136 h 156"/>
                <a:gd name="T46" fmla="*/ 814 w 109"/>
                <a:gd name="T47" fmla="*/ 7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33">
              <a:extLst>
                <a:ext uri="{FF2B5EF4-FFF2-40B4-BE49-F238E27FC236}">
                  <a16:creationId xmlns:a16="http://schemas.microsoft.com/office/drawing/2014/main" id="{ED37C05C-7140-4E0B-8931-210BA7034C2E}"/>
                </a:ext>
              </a:extLst>
            </p:cNvPr>
            <p:cNvSpPr>
              <a:spLocks/>
            </p:cNvSpPr>
            <p:nvPr/>
          </p:nvSpPr>
          <p:spPr bwMode="ltGray">
            <a:xfrm rot="828663">
              <a:off x="266" y="3592"/>
              <a:ext cx="66" cy="43"/>
            </a:xfrm>
            <a:custGeom>
              <a:avLst/>
              <a:gdLst>
                <a:gd name="T0" fmla="*/ 0 w 54"/>
                <a:gd name="T1" fmla="*/ 0 h 40"/>
                <a:gd name="T2" fmla="*/ 1 w 54"/>
                <a:gd name="T3" fmla="*/ 1 h 40"/>
                <a:gd name="T4" fmla="*/ 177 w 54"/>
                <a:gd name="T5" fmla="*/ 3 h 40"/>
                <a:gd name="T6" fmla="*/ 395 w 54"/>
                <a:gd name="T7" fmla="*/ 30 h 40"/>
                <a:gd name="T8" fmla="*/ 659 w 54"/>
                <a:gd name="T9" fmla="*/ 40 h 40"/>
                <a:gd name="T10" fmla="*/ 881 w 54"/>
                <a:gd name="T11" fmla="*/ 49 h 40"/>
                <a:gd name="T12" fmla="*/ 1116 w 54"/>
                <a:gd name="T13" fmla="*/ 57 h 40"/>
                <a:gd name="T14" fmla="*/ 1364 w 54"/>
                <a:gd name="T15" fmla="*/ 61 h 40"/>
                <a:gd name="T16" fmla="*/ 1645 w 54"/>
                <a:gd name="T17" fmla="*/ 53 h 40"/>
                <a:gd name="T18" fmla="*/ 1608 w 54"/>
                <a:gd name="T19" fmla="*/ 84 h 40"/>
                <a:gd name="T20" fmla="*/ 1518 w 54"/>
                <a:gd name="T21" fmla="*/ 112 h 40"/>
                <a:gd name="T22" fmla="*/ 1346 w 54"/>
                <a:gd name="T23" fmla="*/ 129 h 40"/>
                <a:gd name="T24" fmla="*/ 1104 w 54"/>
                <a:gd name="T25" fmla="*/ 137 h 40"/>
                <a:gd name="T26" fmla="*/ 846 w 54"/>
                <a:gd name="T27" fmla="*/ 135 h 40"/>
                <a:gd name="T28" fmla="*/ 566 w 54"/>
                <a:gd name="T29" fmla="*/ 110 h 40"/>
                <a:gd name="T30" fmla="*/ 297 w 54"/>
                <a:gd name="T31" fmla="*/ 7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34">
              <a:extLst>
                <a:ext uri="{FF2B5EF4-FFF2-40B4-BE49-F238E27FC236}">
                  <a16:creationId xmlns:a16="http://schemas.microsoft.com/office/drawing/2014/main" id="{9E72D9B0-B047-4AF6-B901-0D44E9209B0D}"/>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35">
              <a:extLst>
                <a:ext uri="{FF2B5EF4-FFF2-40B4-BE49-F238E27FC236}">
                  <a16:creationId xmlns:a16="http://schemas.microsoft.com/office/drawing/2014/main" id="{B9596F33-493C-4A31-AA69-90A0C01C53EE}"/>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36">
              <a:extLst>
                <a:ext uri="{FF2B5EF4-FFF2-40B4-BE49-F238E27FC236}">
                  <a16:creationId xmlns:a16="http://schemas.microsoft.com/office/drawing/2014/main" id="{09D987B3-5702-4C4A-825C-E5CA2E926A54}"/>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37">
              <a:extLst>
                <a:ext uri="{FF2B5EF4-FFF2-40B4-BE49-F238E27FC236}">
                  <a16:creationId xmlns:a16="http://schemas.microsoft.com/office/drawing/2014/main" id="{5590A310-2AE4-4340-80DA-BF38BA50916C}"/>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38">
              <a:extLst>
                <a:ext uri="{FF2B5EF4-FFF2-40B4-BE49-F238E27FC236}">
                  <a16:creationId xmlns:a16="http://schemas.microsoft.com/office/drawing/2014/main" id="{933DE3FA-A1B1-44C0-9F04-B418D1D0DEA0}"/>
                </a:ext>
              </a:extLst>
            </p:cNvPr>
            <p:cNvSpPr>
              <a:spLocks/>
            </p:cNvSpPr>
            <p:nvPr/>
          </p:nvSpPr>
          <p:spPr bwMode="ltGray">
            <a:xfrm rot="1584153">
              <a:off x="20" y="410"/>
              <a:ext cx="344" cy="245"/>
            </a:xfrm>
            <a:custGeom>
              <a:avLst/>
              <a:gdLst>
                <a:gd name="T0" fmla="*/ 0 w 257"/>
                <a:gd name="T1" fmla="*/ 0 h 237"/>
                <a:gd name="T2" fmla="*/ 0 w 257"/>
                <a:gd name="T3" fmla="*/ 42 h 237"/>
                <a:gd name="T4" fmla="*/ 387 w 257"/>
                <a:gd name="T5" fmla="*/ 88 h 237"/>
                <a:gd name="T6" fmla="*/ 885 w 257"/>
                <a:gd name="T7" fmla="*/ 133 h 237"/>
                <a:gd name="T8" fmla="*/ 1586 w 257"/>
                <a:gd name="T9" fmla="*/ 172 h 237"/>
                <a:gd name="T10" fmla="*/ 2563 w 257"/>
                <a:gd name="T11" fmla="*/ 209 h 237"/>
                <a:gd name="T12" fmla="*/ 3804 w 257"/>
                <a:gd name="T13" fmla="*/ 248 h 237"/>
                <a:gd name="T14" fmla="*/ 5389 w 257"/>
                <a:gd name="T15" fmla="*/ 283 h 237"/>
                <a:gd name="T16" fmla="*/ 7213 w 257"/>
                <a:gd name="T17" fmla="*/ 313 h 237"/>
                <a:gd name="T18" fmla="*/ 9558 w 257"/>
                <a:gd name="T19" fmla="*/ 341 h 237"/>
                <a:gd name="T20" fmla="*/ 12211 w 257"/>
                <a:gd name="T21" fmla="*/ 365 h 237"/>
                <a:gd name="T22" fmla="*/ 15040 w 257"/>
                <a:gd name="T23" fmla="*/ 385 h 237"/>
                <a:gd name="T24" fmla="*/ 18540 w 257"/>
                <a:gd name="T25" fmla="*/ 401 h 237"/>
                <a:gd name="T26" fmla="*/ 22360 w 257"/>
                <a:gd name="T27" fmla="*/ 411 h 237"/>
                <a:gd name="T28" fmla="*/ 26728 w 257"/>
                <a:gd name="T29" fmla="*/ 417 h 237"/>
                <a:gd name="T30" fmla="*/ 31238 w 257"/>
                <a:gd name="T31" fmla="*/ 415 h 237"/>
                <a:gd name="T32" fmla="*/ 36519 w 257"/>
                <a:gd name="T33" fmla="*/ 408 h 237"/>
                <a:gd name="T34" fmla="*/ 31892 w 257"/>
                <a:gd name="T35" fmla="*/ 399 h 237"/>
                <a:gd name="T36" fmla="*/ 27670 w 257"/>
                <a:gd name="T37" fmla="*/ 386 h 237"/>
                <a:gd name="T38" fmla="*/ 24164 w 257"/>
                <a:gd name="T39" fmla="*/ 372 h 237"/>
                <a:gd name="T40" fmla="*/ 21032 w 257"/>
                <a:gd name="T41" fmla="*/ 359 h 237"/>
                <a:gd name="T42" fmla="*/ 18176 w 257"/>
                <a:gd name="T43" fmla="*/ 340 h 237"/>
                <a:gd name="T44" fmla="*/ 15924 w 257"/>
                <a:gd name="T45" fmla="*/ 319 h 237"/>
                <a:gd name="T46" fmla="*/ 13847 w 257"/>
                <a:gd name="T47" fmla="*/ 298 h 237"/>
                <a:gd name="T48" fmla="*/ 11897 w 257"/>
                <a:gd name="T49" fmla="*/ 273 h 237"/>
                <a:gd name="T50" fmla="*/ 10145 w 257"/>
                <a:gd name="T51" fmla="*/ 248 h 237"/>
                <a:gd name="T52" fmla="*/ 8715 w 257"/>
                <a:gd name="T53" fmla="*/ 218 h 237"/>
                <a:gd name="T54" fmla="*/ 7489 w 257"/>
                <a:gd name="T55" fmla="*/ 189 h 237"/>
                <a:gd name="T56" fmla="*/ 6146 w 257"/>
                <a:gd name="T57" fmla="*/ 154 h 237"/>
                <a:gd name="T58" fmla="*/ 4685 w 257"/>
                <a:gd name="T59" fmla="*/ 121 h 237"/>
                <a:gd name="T60" fmla="*/ 3290 w 257"/>
                <a:gd name="T61" fmla="*/ 84 h 237"/>
                <a:gd name="T62" fmla="*/ 1662 w 257"/>
                <a:gd name="T63" fmla="*/ 4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39">
              <a:extLst>
                <a:ext uri="{FF2B5EF4-FFF2-40B4-BE49-F238E27FC236}">
                  <a16:creationId xmlns:a16="http://schemas.microsoft.com/office/drawing/2014/main" id="{05525DAF-D594-4C22-959F-4387FE42E0B6}"/>
                </a:ext>
              </a:extLst>
            </p:cNvPr>
            <p:cNvSpPr>
              <a:spLocks/>
            </p:cNvSpPr>
            <p:nvPr/>
          </p:nvSpPr>
          <p:spPr bwMode="ltGray">
            <a:xfrm rot="1584153">
              <a:off x="242" y="756"/>
              <a:ext cx="167" cy="115"/>
            </a:xfrm>
            <a:custGeom>
              <a:avLst/>
              <a:gdLst>
                <a:gd name="T0" fmla="*/ 12219 w 124"/>
                <a:gd name="T1" fmla="*/ 0 h 110"/>
                <a:gd name="T2" fmla="*/ 19535 w 124"/>
                <a:gd name="T3" fmla="*/ 230 h 110"/>
                <a:gd name="T4" fmla="*/ 18983 w 124"/>
                <a:gd name="T5" fmla="*/ 229 h 110"/>
                <a:gd name="T6" fmla="*/ 16864 w 124"/>
                <a:gd name="T7" fmla="*/ 224 h 110"/>
                <a:gd name="T8" fmla="*/ 14095 w 124"/>
                <a:gd name="T9" fmla="*/ 217 h 110"/>
                <a:gd name="T10" fmla="*/ 10770 w 124"/>
                <a:gd name="T11" fmla="*/ 211 h 110"/>
                <a:gd name="T12" fmla="*/ 7088 w 124"/>
                <a:gd name="T13" fmla="*/ 208 h 110"/>
                <a:gd name="T14" fmla="*/ 4024 w 124"/>
                <a:gd name="T15" fmla="*/ 209 h 110"/>
                <a:gd name="T16" fmla="*/ 1432 w 124"/>
                <a:gd name="T17" fmla="*/ 219 h 110"/>
                <a:gd name="T18" fmla="*/ 0 w 124"/>
                <a:gd name="T19" fmla="*/ 234 h 110"/>
                <a:gd name="T20" fmla="*/ 586 w 124"/>
                <a:gd name="T21" fmla="*/ 209 h 110"/>
                <a:gd name="T22" fmla="*/ 1288 w 124"/>
                <a:gd name="T23" fmla="*/ 190 h 110"/>
                <a:gd name="T24" fmla="*/ 2598 w 124"/>
                <a:gd name="T25" fmla="*/ 175 h 110"/>
                <a:gd name="T26" fmla="*/ 4024 w 124"/>
                <a:gd name="T27" fmla="*/ 162 h 110"/>
                <a:gd name="T28" fmla="*/ 5708 w 124"/>
                <a:gd name="T29" fmla="*/ 153 h 110"/>
                <a:gd name="T30" fmla="*/ 7370 w 124"/>
                <a:gd name="T31" fmla="*/ 152 h 110"/>
                <a:gd name="T32" fmla="*/ 9242 w 124"/>
                <a:gd name="T33" fmla="*/ 152 h 110"/>
                <a:gd name="T34" fmla="*/ 11360 w 124"/>
                <a:gd name="T35" fmla="*/ 159 h 110"/>
                <a:gd name="T36" fmla="*/ 11511 w 124"/>
                <a:gd name="T37" fmla="*/ 152 h 110"/>
                <a:gd name="T38" fmla="*/ 11052 w 124"/>
                <a:gd name="T39" fmla="*/ 121 h 110"/>
                <a:gd name="T40" fmla="*/ 10544 w 124"/>
                <a:gd name="T41" fmla="*/ 81 h 110"/>
                <a:gd name="T42" fmla="*/ 10353 w 124"/>
                <a:gd name="T43" fmla="*/ 64 h 110"/>
                <a:gd name="T44" fmla="*/ 9926 w 124"/>
                <a:gd name="T45" fmla="*/ 64 h 110"/>
                <a:gd name="T46" fmla="*/ 9546 w 124"/>
                <a:gd name="T47" fmla="*/ 61 h 110"/>
                <a:gd name="T48" fmla="*/ 9242 w 124"/>
                <a:gd name="T49" fmla="*/ 53 h 110"/>
                <a:gd name="T50" fmla="*/ 9073 w 124"/>
                <a:gd name="T51" fmla="*/ 47 h 110"/>
                <a:gd name="T52" fmla="*/ 9073 w 124"/>
                <a:gd name="T53" fmla="*/ 39 h 110"/>
                <a:gd name="T54" fmla="*/ 9242 w 124"/>
                <a:gd name="T55" fmla="*/ 31 h 110"/>
                <a:gd name="T56" fmla="*/ 10466 w 124"/>
                <a:gd name="T57" fmla="*/ 8 h 110"/>
                <a:gd name="T58" fmla="*/ 12219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40">
              <a:extLst>
                <a:ext uri="{FF2B5EF4-FFF2-40B4-BE49-F238E27FC236}">
                  <a16:creationId xmlns:a16="http://schemas.microsoft.com/office/drawing/2014/main" id="{92C7BD87-63AF-4C4B-954F-F803C54E016B}"/>
                </a:ext>
              </a:extLst>
            </p:cNvPr>
            <p:cNvSpPr>
              <a:spLocks/>
            </p:cNvSpPr>
            <p:nvPr/>
          </p:nvSpPr>
          <p:spPr bwMode="ltGray">
            <a:xfrm rot="1584153">
              <a:off x="574" y="286"/>
              <a:ext cx="147" cy="160"/>
            </a:xfrm>
            <a:custGeom>
              <a:avLst/>
              <a:gdLst>
                <a:gd name="T0" fmla="*/ 0 w 109"/>
                <a:gd name="T1" fmla="*/ 0 h 156"/>
                <a:gd name="T2" fmla="*/ 794 w 109"/>
                <a:gd name="T3" fmla="*/ 1 h 156"/>
                <a:gd name="T4" fmla="*/ 2829 w 109"/>
                <a:gd name="T5" fmla="*/ 5 h 156"/>
                <a:gd name="T6" fmla="*/ 5922 w 109"/>
                <a:gd name="T7" fmla="*/ 12 h 156"/>
                <a:gd name="T8" fmla="*/ 9358 w 109"/>
                <a:gd name="T9" fmla="*/ 41 h 156"/>
                <a:gd name="T10" fmla="*/ 12620 w 109"/>
                <a:gd name="T11" fmla="*/ 63 h 156"/>
                <a:gd name="T12" fmla="*/ 15484 w 109"/>
                <a:gd name="T13" fmla="*/ 108 h 156"/>
                <a:gd name="T14" fmla="*/ 17230 w 109"/>
                <a:gd name="T15" fmla="*/ 166 h 156"/>
                <a:gd name="T16" fmla="*/ 17573 w 109"/>
                <a:gd name="T17" fmla="*/ 240 h 156"/>
                <a:gd name="T18" fmla="*/ 17020 w 109"/>
                <a:gd name="T19" fmla="*/ 240 h 156"/>
                <a:gd name="T20" fmla="*/ 16084 w 109"/>
                <a:gd name="T21" fmla="*/ 240 h 156"/>
                <a:gd name="T22" fmla="*/ 14994 w 109"/>
                <a:gd name="T23" fmla="*/ 240 h 156"/>
                <a:gd name="T24" fmla="*/ 14008 w 109"/>
                <a:gd name="T25" fmla="*/ 236 h 156"/>
                <a:gd name="T26" fmla="*/ 13030 w 109"/>
                <a:gd name="T27" fmla="*/ 235 h 156"/>
                <a:gd name="T28" fmla="*/ 11938 w 109"/>
                <a:gd name="T29" fmla="*/ 230 h 156"/>
                <a:gd name="T30" fmla="*/ 10631 w 109"/>
                <a:gd name="T31" fmla="*/ 223 h 156"/>
                <a:gd name="T32" fmla="*/ 9358 w 109"/>
                <a:gd name="T33" fmla="*/ 214 h 156"/>
                <a:gd name="T34" fmla="*/ 8513 w 109"/>
                <a:gd name="T35" fmla="*/ 193 h 156"/>
                <a:gd name="T36" fmla="*/ 8513 w 109"/>
                <a:gd name="T37" fmla="*/ 170 h 156"/>
                <a:gd name="T38" fmla="*/ 9098 w 109"/>
                <a:gd name="T39" fmla="*/ 149 h 156"/>
                <a:gd name="T40" fmla="*/ 9637 w 109"/>
                <a:gd name="T41" fmla="*/ 122 h 156"/>
                <a:gd name="T42" fmla="*/ 9098 w 109"/>
                <a:gd name="T43" fmla="*/ 96 h 156"/>
                <a:gd name="T44" fmla="*/ 7803 w 109"/>
                <a:gd name="T45" fmla="*/ 61 h 156"/>
                <a:gd name="T46" fmla="*/ 5078 w 109"/>
                <a:gd name="T47" fmla="*/ 4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41">
              <a:extLst>
                <a:ext uri="{FF2B5EF4-FFF2-40B4-BE49-F238E27FC236}">
                  <a16:creationId xmlns:a16="http://schemas.microsoft.com/office/drawing/2014/main" id="{DDD301FC-2FC0-49F3-A413-F26894495D59}"/>
                </a:ext>
              </a:extLst>
            </p:cNvPr>
            <p:cNvSpPr>
              <a:spLocks/>
            </p:cNvSpPr>
            <p:nvPr/>
          </p:nvSpPr>
          <p:spPr bwMode="ltGray">
            <a:xfrm rot="1584153">
              <a:off x="236" y="721"/>
              <a:ext cx="62" cy="97"/>
            </a:xfrm>
            <a:custGeom>
              <a:avLst/>
              <a:gdLst>
                <a:gd name="T0" fmla="*/ 5049 w 46"/>
                <a:gd name="T1" fmla="*/ 0 h 94"/>
                <a:gd name="T2" fmla="*/ 3201 w 46"/>
                <a:gd name="T3" fmla="*/ 63 h 94"/>
                <a:gd name="T4" fmla="*/ 2375 w 46"/>
                <a:gd name="T5" fmla="*/ 104 h 94"/>
                <a:gd name="T6" fmla="*/ 1762 w 46"/>
                <a:gd name="T7" fmla="*/ 136 h 94"/>
                <a:gd name="T8" fmla="*/ 0 w 46"/>
                <a:gd name="T9" fmla="*/ 159 h 94"/>
                <a:gd name="T10" fmla="*/ 1934 w 46"/>
                <a:gd name="T11" fmla="*/ 149 h 94"/>
                <a:gd name="T12" fmla="*/ 3746 w 46"/>
                <a:gd name="T13" fmla="*/ 138 h 94"/>
                <a:gd name="T14" fmla="*/ 5073 w 46"/>
                <a:gd name="T15" fmla="*/ 116 h 94"/>
                <a:gd name="T16" fmla="*/ 6383 w 46"/>
                <a:gd name="T17" fmla="*/ 97 h 94"/>
                <a:gd name="T18" fmla="*/ 7266 w 46"/>
                <a:gd name="T19" fmla="*/ 75 h 94"/>
                <a:gd name="T20" fmla="*/ 7355 w 46"/>
                <a:gd name="T21" fmla="*/ 47 h 94"/>
                <a:gd name="T22" fmla="*/ 6805 w 46"/>
                <a:gd name="T23" fmla="*/ 15 h 94"/>
                <a:gd name="T24" fmla="*/ 504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42">
              <a:extLst>
                <a:ext uri="{FF2B5EF4-FFF2-40B4-BE49-F238E27FC236}">
                  <a16:creationId xmlns:a16="http://schemas.microsoft.com/office/drawing/2014/main" id="{2F7BC39C-EC99-4243-BC81-222E321FE586}"/>
                </a:ext>
              </a:extLst>
            </p:cNvPr>
            <p:cNvSpPr>
              <a:spLocks/>
            </p:cNvSpPr>
            <p:nvPr/>
          </p:nvSpPr>
          <p:spPr bwMode="ltGray">
            <a:xfrm rot="1584153">
              <a:off x="585" y="466"/>
              <a:ext cx="72" cy="41"/>
            </a:xfrm>
            <a:custGeom>
              <a:avLst/>
              <a:gdLst>
                <a:gd name="T0" fmla="*/ 0 w 54"/>
                <a:gd name="T1" fmla="*/ 0 h 40"/>
                <a:gd name="T2" fmla="*/ 1 w 54"/>
                <a:gd name="T3" fmla="*/ 1 h 40"/>
                <a:gd name="T4" fmla="*/ 847 w 54"/>
                <a:gd name="T5" fmla="*/ 3 h 40"/>
                <a:gd name="T6" fmla="*/ 1716 w 54"/>
                <a:gd name="T7" fmla="*/ 8 h 40"/>
                <a:gd name="T8" fmla="*/ 2759 w 54"/>
                <a:gd name="T9" fmla="*/ 12 h 40"/>
                <a:gd name="T10" fmla="*/ 3889 w 54"/>
                <a:gd name="T11" fmla="*/ 15 h 40"/>
                <a:gd name="T12" fmla="*/ 5104 w 54"/>
                <a:gd name="T13" fmla="*/ 17 h 40"/>
                <a:gd name="T14" fmla="*/ 6065 w 54"/>
                <a:gd name="T15" fmla="*/ 18 h 40"/>
                <a:gd name="T16" fmla="*/ 7195 w 54"/>
                <a:gd name="T17" fmla="*/ 16 h 40"/>
                <a:gd name="T18" fmla="*/ 7103 w 54"/>
                <a:gd name="T19" fmla="*/ 42 h 40"/>
                <a:gd name="T20" fmla="*/ 6704 w 54"/>
                <a:gd name="T21" fmla="*/ 50 h 40"/>
                <a:gd name="T22" fmla="*/ 5904 w 54"/>
                <a:gd name="T23" fmla="*/ 55 h 40"/>
                <a:gd name="T24" fmla="*/ 4905 w 54"/>
                <a:gd name="T25" fmla="*/ 57 h 40"/>
                <a:gd name="T26" fmla="*/ 3679 w 54"/>
                <a:gd name="T27" fmla="*/ 56 h 40"/>
                <a:gd name="T28" fmla="*/ 2491 w 54"/>
                <a:gd name="T29" fmla="*/ 49 h 40"/>
                <a:gd name="T30" fmla="*/ 1287 w 54"/>
                <a:gd name="T31" fmla="*/ 3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43">
              <a:extLst>
                <a:ext uri="{FF2B5EF4-FFF2-40B4-BE49-F238E27FC236}">
                  <a16:creationId xmlns:a16="http://schemas.microsoft.com/office/drawing/2014/main" id="{10AAEE00-A849-4606-A614-69578D0954EF}"/>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44">
              <a:extLst>
                <a:ext uri="{FF2B5EF4-FFF2-40B4-BE49-F238E27FC236}">
                  <a16:creationId xmlns:a16="http://schemas.microsoft.com/office/drawing/2014/main" id="{B8EB2DE8-22FE-4B84-B15C-5027EE2C0A1E}"/>
                </a:ext>
              </a:extLst>
            </p:cNvPr>
            <p:cNvSpPr>
              <a:spLocks/>
            </p:cNvSpPr>
            <p:nvPr/>
          </p:nvSpPr>
          <p:spPr bwMode="ltGray">
            <a:xfrm rot="1584153">
              <a:off x="56" y="84"/>
              <a:ext cx="804" cy="686"/>
            </a:xfrm>
            <a:custGeom>
              <a:avLst/>
              <a:gdLst>
                <a:gd name="T0" fmla="*/ 2637 w 596"/>
                <a:gd name="T1" fmla="*/ 610 h 666"/>
                <a:gd name="T2" fmla="*/ 977 w 596"/>
                <a:gd name="T3" fmla="*/ 565 h 666"/>
                <a:gd name="T4" fmla="*/ 0 w 596"/>
                <a:gd name="T5" fmla="*/ 478 h 666"/>
                <a:gd name="T6" fmla="*/ 590 w 596"/>
                <a:gd name="T7" fmla="*/ 368 h 666"/>
                <a:gd name="T8" fmla="*/ 4108 w 596"/>
                <a:gd name="T9" fmla="*/ 250 h 666"/>
                <a:gd name="T10" fmla="*/ 11160 w 596"/>
                <a:gd name="T11" fmla="*/ 141 h 666"/>
                <a:gd name="T12" fmla="*/ 23065 w 596"/>
                <a:gd name="T13" fmla="*/ 48 h 666"/>
                <a:gd name="T14" fmla="*/ 40026 w 596"/>
                <a:gd name="T15" fmla="*/ 2 h 666"/>
                <a:gd name="T16" fmla="*/ 61723 w 596"/>
                <a:gd name="T17" fmla="*/ 9 h 666"/>
                <a:gd name="T18" fmla="*/ 78522 w 596"/>
                <a:gd name="T19" fmla="*/ 111 h 666"/>
                <a:gd name="T20" fmla="*/ 89877 w 596"/>
                <a:gd name="T21" fmla="*/ 272 h 666"/>
                <a:gd name="T22" fmla="*/ 95839 w 596"/>
                <a:gd name="T23" fmla="*/ 472 h 666"/>
                <a:gd name="T24" fmla="*/ 96577 w 596"/>
                <a:gd name="T25" fmla="*/ 678 h 666"/>
                <a:gd name="T26" fmla="*/ 91902 w 596"/>
                <a:gd name="T27" fmla="*/ 868 h 666"/>
                <a:gd name="T28" fmla="*/ 82235 w 596"/>
                <a:gd name="T29" fmla="*/ 1017 h 666"/>
                <a:gd name="T30" fmla="*/ 67655 w 596"/>
                <a:gd name="T31" fmla="*/ 1097 h 666"/>
                <a:gd name="T32" fmla="*/ 63130 w 596"/>
                <a:gd name="T33" fmla="*/ 1090 h 666"/>
                <a:gd name="T34" fmla="*/ 71592 w 596"/>
                <a:gd name="T35" fmla="*/ 1022 h 666"/>
                <a:gd name="T36" fmla="*/ 78173 w 596"/>
                <a:gd name="T37" fmla="*/ 898 h 666"/>
                <a:gd name="T38" fmla="*/ 82700 w 596"/>
                <a:gd name="T39" fmla="*/ 750 h 666"/>
                <a:gd name="T40" fmla="*/ 84307 w 596"/>
                <a:gd name="T41" fmla="*/ 588 h 666"/>
                <a:gd name="T42" fmla="*/ 83335 w 596"/>
                <a:gd name="T43" fmla="*/ 426 h 666"/>
                <a:gd name="T44" fmla="*/ 78626 w 596"/>
                <a:gd name="T45" fmla="*/ 287 h 666"/>
                <a:gd name="T46" fmla="*/ 70238 w 596"/>
                <a:gd name="T47" fmla="*/ 185 h 666"/>
                <a:gd name="T48" fmla="*/ 55361 w 596"/>
                <a:gd name="T49" fmla="*/ 122 h 666"/>
                <a:gd name="T50" fmla="*/ 39928 w 596"/>
                <a:gd name="T51" fmla="*/ 100 h 666"/>
                <a:gd name="T52" fmla="*/ 28256 w 596"/>
                <a:gd name="T53" fmla="*/ 115 h 666"/>
                <a:gd name="T54" fmla="*/ 19663 w 596"/>
                <a:gd name="T55" fmla="*/ 166 h 666"/>
                <a:gd name="T56" fmla="*/ 13605 w 596"/>
                <a:gd name="T57" fmla="*/ 246 h 666"/>
                <a:gd name="T58" fmla="*/ 9259 w 596"/>
                <a:gd name="T59" fmla="*/ 341 h 666"/>
                <a:gd name="T60" fmla="*/ 6472 w 596"/>
                <a:gd name="T61" fmla="*/ 449 h 666"/>
                <a:gd name="T62" fmla="*/ 4546 w 596"/>
                <a:gd name="T63" fmla="*/ 558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65" name="Rectangle 45">
            <a:extLst>
              <a:ext uri="{FF2B5EF4-FFF2-40B4-BE49-F238E27FC236}">
                <a16:creationId xmlns:a16="http://schemas.microsoft.com/office/drawing/2014/main" id="{E0550C49-F4B0-465B-8F84-2DF7D675ED11}"/>
              </a:ext>
            </a:extLst>
          </p:cNvPr>
          <p:cNvSpPr>
            <a:spLocks noGrp="1" noChangeArrowheads="1"/>
          </p:cNvSpPr>
          <p:nvPr>
            <p:ph type="title"/>
          </p:nvPr>
        </p:nvSpPr>
        <p:spPr bwMode="auto">
          <a:xfrm>
            <a:off x="442913" y="103188"/>
            <a:ext cx="8243887" cy="1314450"/>
          </a:xfrm>
          <a:prstGeom prst="rect">
            <a:avLst/>
          </a:prstGeom>
          <a:noFill/>
          <a:ln>
            <a:noFill/>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6" name="Rectangle 46">
            <a:extLst>
              <a:ext uri="{FF2B5EF4-FFF2-40B4-BE49-F238E27FC236}">
                <a16:creationId xmlns:a16="http://schemas.microsoft.com/office/drawing/2014/main" id="{6BF1D56B-FC56-4839-83E9-D05815C80C30}"/>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7" name="Rectangle 47">
            <a:extLst>
              <a:ext uri="{FF2B5EF4-FFF2-40B4-BE49-F238E27FC236}">
                <a16:creationId xmlns:a16="http://schemas.microsoft.com/office/drawing/2014/main" id="{E3359F63-983F-4F9A-B168-913ED8DD5840}"/>
              </a:ext>
            </a:extLst>
          </p:cNvPr>
          <p:cNvSpPr>
            <a:spLocks noGrp="1" noChangeArrowheads="1"/>
          </p:cNvSpPr>
          <p:nvPr>
            <p:ph type="dt" sz="half" idx="2"/>
          </p:nvPr>
        </p:nvSpPr>
        <p:spPr bwMode="auto">
          <a:xfrm>
            <a:off x="457200" y="6243638"/>
            <a:ext cx="21336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b="0">
                <a:solidFill>
                  <a:srgbClr val="006699"/>
                </a:solidFill>
                <a:latin typeface="Verdana" panose="020B0604030504040204" pitchFamily="34" charset="0"/>
              </a:defRPr>
            </a:lvl1pPr>
          </a:lstStyle>
          <a:p>
            <a:pPr>
              <a:defRPr/>
            </a:pPr>
            <a:endParaRPr lang="en-US"/>
          </a:p>
        </p:txBody>
      </p:sp>
      <p:sp>
        <p:nvSpPr>
          <p:cNvPr id="30768" name="Rectangle 48">
            <a:extLst>
              <a:ext uri="{FF2B5EF4-FFF2-40B4-BE49-F238E27FC236}">
                <a16:creationId xmlns:a16="http://schemas.microsoft.com/office/drawing/2014/main" id="{A6937A6C-C814-43B5-BB20-D10B9F6EC1DD}"/>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b="0">
                <a:solidFill>
                  <a:srgbClr val="006699"/>
                </a:solidFill>
                <a:latin typeface="Verdana" panose="020B0604030504040204" pitchFamily="34" charset="0"/>
              </a:defRPr>
            </a:lvl1pPr>
          </a:lstStyle>
          <a:p>
            <a:pPr>
              <a:defRPr/>
            </a:pPr>
            <a:endParaRPr lang="en-US"/>
          </a:p>
        </p:txBody>
      </p:sp>
      <p:sp>
        <p:nvSpPr>
          <p:cNvPr id="30769" name="Rectangle 49">
            <a:extLst>
              <a:ext uri="{FF2B5EF4-FFF2-40B4-BE49-F238E27FC236}">
                <a16:creationId xmlns:a16="http://schemas.microsoft.com/office/drawing/2014/main" id="{CEFB03E5-8125-41B0-857E-26B01F3F21E7}"/>
              </a:ext>
            </a:extLst>
          </p:cNvPr>
          <p:cNvSpPr>
            <a:spLocks noGrp="1" noChangeArrowheads="1"/>
          </p:cNvSpPr>
          <p:nvPr>
            <p:ph type="sldNum" sz="quarter" idx="4"/>
          </p:nvPr>
        </p:nvSpPr>
        <p:spPr bwMode="auto">
          <a:xfrm>
            <a:off x="6553200" y="6243638"/>
            <a:ext cx="21336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smtClean="0">
                <a:solidFill>
                  <a:srgbClr val="006699"/>
                </a:solidFill>
                <a:latin typeface="Verdana" panose="020B0604030504040204" pitchFamily="34" charset="0"/>
              </a:defRPr>
            </a:lvl1pPr>
          </a:lstStyle>
          <a:p>
            <a:pPr>
              <a:defRPr/>
            </a:pPr>
            <a:fld id="{1652FF5B-B306-4D34-A891-2BE9AD761C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87"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72F555A2-7B15-4CCD-A965-1544F81C7C7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9219" name="文本占位符 2">
            <a:extLst>
              <a:ext uri="{FF2B5EF4-FFF2-40B4-BE49-F238E27FC236}">
                <a16:creationId xmlns:a16="http://schemas.microsoft.com/office/drawing/2014/main" id="{E200B3C0-0317-42A1-9ABA-803B79FD8B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C812551-F377-49AF-9676-6676D5D2C7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a:defRPr>
            </a:lvl1pPr>
          </a:lstStyle>
          <a:p>
            <a:pPr>
              <a:defRPr/>
            </a:pPr>
            <a:fld id="{8202AA4E-7D3E-4519-A5C3-B1C5821AD299}" type="datetimeFigureOut">
              <a:rPr lang="zh-CN" altLang="en-US"/>
              <a:pPr>
                <a:defRPr/>
              </a:pPr>
              <a:t>2021/12/12</a:t>
            </a:fld>
            <a:endParaRPr lang="zh-CN" altLang="en-US"/>
          </a:p>
        </p:txBody>
      </p:sp>
      <p:sp>
        <p:nvSpPr>
          <p:cNvPr id="5" name="页脚占位符 4">
            <a:extLst>
              <a:ext uri="{FF2B5EF4-FFF2-40B4-BE49-F238E27FC236}">
                <a16:creationId xmlns:a16="http://schemas.microsoft.com/office/drawing/2014/main" id="{44AB8767-8CC9-43B0-A0EF-1DBD055ED4B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a:defRPr>
            </a:lvl1pPr>
          </a:lstStyle>
          <a:p>
            <a:pPr>
              <a:defRPr/>
            </a:pPr>
            <a:endParaRPr lang="zh-CN" altLang="en-US"/>
          </a:p>
        </p:txBody>
      </p:sp>
      <p:sp>
        <p:nvSpPr>
          <p:cNvPr id="6" name="灯片编号占位符 5">
            <a:extLst>
              <a:ext uri="{FF2B5EF4-FFF2-40B4-BE49-F238E27FC236}">
                <a16:creationId xmlns:a16="http://schemas.microsoft.com/office/drawing/2014/main" id="{DCC30B9D-4F03-45AE-A8DA-596C9222184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smtClean="0">
                <a:solidFill>
                  <a:srgbClr val="898989"/>
                </a:solidFill>
                <a:latin typeface="Calibri" panose="020F0502020204030204" pitchFamily="34" charset="0"/>
              </a:defRPr>
            </a:lvl1pPr>
          </a:lstStyle>
          <a:p>
            <a:pPr>
              <a:defRPr/>
            </a:pPr>
            <a:fld id="{14E579AE-BBC9-4354-A091-E2C1F720F5E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ransition spd="slow">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3C028B86-7FA1-40D5-AF5C-AFCAF320055E}"/>
              </a:ext>
            </a:extLst>
          </p:cNvPr>
          <p:cNvGrpSpPr>
            <a:grpSpLocks/>
          </p:cNvGrpSpPr>
          <p:nvPr/>
        </p:nvGrpSpPr>
        <p:grpSpPr bwMode="auto">
          <a:xfrm>
            <a:off x="-7938" y="0"/>
            <a:ext cx="2833688" cy="6856413"/>
            <a:chOff x="-5" y="0"/>
            <a:chExt cx="1785" cy="4319"/>
          </a:xfrm>
        </p:grpSpPr>
        <p:sp>
          <p:nvSpPr>
            <p:cNvPr id="10248" name="Freeform 3">
              <a:extLst>
                <a:ext uri="{FF2B5EF4-FFF2-40B4-BE49-F238E27FC236}">
                  <a16:creationId xmlns:a16="http://schemas.microsoft.com/office/drawing/2014/main" id="{4A6E0145-FC3E-49EF-8CBD-7203EA24A784}"/>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49" name="Group 4">
              <a:extLst>
                <a:ext uri="{FF2B5EF4-FFF2-40B4-BE49-F238E27FC236}">
                  <a16:creationId xmlns:a16="http://schemas.microsoft.com/office/drawing/2014/main" id="{45A77247-A517-48FF-BF04-50F1BEB088F5}"/>
                </a:ext>
              </a:extLst>
            </p:cNvPr>
            <p:cNvGrpSpPr>
              <a:grpSpLocks/>
            </p:cNvGrpSpPr>
            <p:nvPr/>
          </p:nvGrpSpPr>
          <p:grpSpPr bwMode="auto">
            <a:xfrm rot="14964908" flipH="1">
              <a:off x="104" y="2441"/>
              <a:ext cx="452" cy="444"/>
              <a:chOff x="1727" y="866"/>
              <a:chExt cx="129" cy="157"/>
            </a:xfrm>
          </p:grpSpPr>
          <p:sp>
            <p:nvSpPr>
              <p:cNvPr id="10287" name="Freeform 5">
                <a:extLst>
                  <a:ext uri="{FF2B5EF4-FFF2-40B4-BE49-F238E27FC236}">
                    <a16:creationId xmlns:a16="http://schemas.microsoft.com/office/drawing/2014/main" id="{5B7213F9-7ACE-4E17-8381-EB19F96FE18E}"/>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8" name="Freeform 6">
                <a:extLst>
                  <a:ext uri="{FF2B5EF4-FFF2-40B4-BE49-F238E27FC236}">
                    <a16:creationId xmlns:a16="http://schemas.microsoft.com/office/drawing/2014/main" id="{85C249E1-36CD-4464-8369-B3E72CBB40CD}"/>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9" name="Freeform 7">
                <a:extLst>
                  <a:ext uri="{FF2B5EF4-FFF2-40B4-BE49-F238E27FC236}">
                    <a16:creationId xmlns:a16="http://schemas.microsoft.com/office/drawing/2014/main" id="{F2E1B9EA-7FAC-47A0-A976-06D8DBC7C523}"/>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50" name="Freeform 8">
              <a:extLst>
                <a:ext uri="{FF2B5EF4-FFF2-40B4-BE49-F238E27FC236}">
                  <a16:creationId xmlns:a16="http://schemas.microsoft.com/office/drawing/2014/main" id="{3409F9F2-3EE0-4E9A-9A30-31258DB0137A}"/>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51" name="Group 9">
              <a:extLst>
                <a:ext uri="{FF2B5EF4-FFF2-40B4-BE49-F238E27FC236}">
                  <a16:creationId xmlns:a16="http://schemas.microsoft.com/office/drawing/2014/main" id="{C33D9D48-0EE5-4779-8ADB-5F33AE641C1C}"/>
                </a:ext>
              </a:extLst>
            </p:cNvPr>
            <p:cNvGrpSpPr>
              <a:grpSpLocks/>
            </p:cNvGrpSpPr>
            <p:nvPr/>
          </p:nvGrpSpPr>
          <p:grpSpPr bwMode="auto">
            <a:xfrm rot="416244">
              <a:off x="9" y="1746"/>
              <a:ext cx="1771" cy="1741"/>
              <a:chOff x="41" y="2787"/>
              <a:chExt cx="902" cy="833"/>
            </a:xfrm>
          </p:grpSpPr>
          <p:sp>
            <p:nvSpPr>
              <p:cNvPr id="10278" name="Freeform 10">
                <a:extLst>
                  <a:ext uri="{FF2B5EF4-FFF2-40B4-BE49-F238E27FC236}">
                    <a16:creationId xmlns:a16="http://schemas.microsoft.com/office/drawing/2014/main" id="{F6B8163B-2FCB-4BB9-9AC2-41A7FEA0AC29}"/>
                  </a:ext>
                </a:extLst>
              </p:cNvPr>
              <p:cNvSpPr>
                <a:spLocks/>
              </p:cNvSpPr>
              <p:nvPr userDrawn="1"/>
            </p:nvSpPr>
            <p:spPr bwMode="ltGray">
              <a:xfrm rot="373331" flipH="1">
                <a:off x="125" y="2787"/>
                <a:ext cx="313" cy="303"/>
              </a:xfrm>
              <a:custGeom>
                <a:avLst/>
                <a:gdLst>
                  <a:gd name="T0" fmla="*/ 23231 w 217"/>
                  <a:gd name="T1" fmla="*/ 106861 h 210"/>
                  <a:gd name="T2" fmla="*/ 18561 w 217"/>
                  <a:gd name="T3" fmla="*/ 101036 h 210"/>
                  <a:gd name="T4" fmla="*/ 13334 w 217"/>
                  <a:gd name="T5" fmla="*/ 92251 h 210"/>
                  <a:gd name="T6" fmla="*/ 7741 w 217"/>
                  <a:gd name="T7" fmla="*/ 80673 h 210"/>
                  <a:gd name="T8" fmla="*/ 2380 w 217"/>
                  <a:gd name="T9" fmla="*/ 68615 h 210"/>
                  <a:gd name="T10" fmla="*/ 0 w 217"/>
                  <a:gd name="T11" fmla="*/ 55523 h 210"/>
                  <a:gd name="T12" fmla="*/ 1 w 217"/>
                  <a:gd name="T13" fmla="*/ 41566 h 210"/>
                  <a:gd name="T14" fmla="*/ 4577 w 217"/>
                  <a:gd name="T15" fmla="*/ 28808 h 210"/>
                  <a:gd name="T16" fmla="*/ 13736 w 217"/>
                  <a:gd name="T17" fmla="*/ 18075 h 210"/>
                  <a:gd name="T18" fmla="*/ 22907 w 217"/>
                  <a:gd name="T19" fmla="*/ 11198 h 210"/>
                  <a:gd name="T20" fmla="*/ 30411 w 217"/>
                  <a:gd name="T21" fmla="*/ 6111 h 210"/>
                  <a:gd name="T22" fmla="*/ 36474 w 217"/>
                  <a:gd name="T23" fmla="*/ 3443 h 210"/>
                  <a:gd name="T24" fmla="*/ 41221 w 217"/>
                  <a:gd name="T25" fmla="*/ 2386 h 210"/>
                  <a:gd name="T26" fmla="*/ 44596 w 217"/>
                  <a:gd name="T27" fmla="*/ 2386 h 210"/>
                  <a:gd name="T28" fmla="*/ 52610 w 217"/>
                  <a:gd name="T29" fmla="*/ 0 h 210"/>
                  <a:gd name="T30" fmla="*/ 74784 w 217"/>
                  <a:gd name="T31" fmla="*/ 4235 h 210"/>
                  <a:gd name="T32" fmla="*/ 80960 w 217"/>
                  <a:gd name="T33" fmla="*/ 6111 h 210"/>
                  <a:gd name="T34" fmla="*/ 87039 w 217"/>
                  <a:gd name="T35" fmla="*/ 7761 h 210"/>
                  <a:gd name="T36" fmla="*/ 92254 w 217"/>
                  <a:gd name="T37" fmla="*/ 9549 h 210"/>
                  <a:gd name="T38" fmla="*/ 96219 w 217"/>
                  <a:gd name="T39" fmla="*/ 11735 h 210"/>
                  <a:gd name="T40" fmla="*/ 100555 w 217"/>
                  <a:gd name="T41" fmla="*/ 13778 h 210"/>
                  <a:gd name="T42" fmla="*/ 103966 w 217"/>
                  <a:gd name="T43" fmla="*/ 16157 h 210"/>
                  <a:gd name="T44" fmla="*/ 106646 w 217"/>
                  <a:gd name="T45" fmla="*/ 19265 h 210"/>
                  <a:gd name="T46" fmla="*/ 109782 w 217"/>
                  <a:gd name="T47" fmla="*/ 23027 h 210"/>
                  <a:gd name="T48" fmla="*/ 103966 w 217"/>
                  <a:gd name="T49" fmla="*/ 20604 h 210"/>
                  <a:gd name="T50" fmla="*/ 98397 w 217"/>
                  <a:gd name="T51" fmla="*/ 18356 h 210"/>
                  <a:gd name="T52" fmla="*/ 92782 w 217"/>
                  <a:gd name="T53" fmla="*/ 16932 h 210"/>
                  <a:gd name="T54" fmla="*/ 87039 w 217"/>
                  <a:gd name="T55" fmla="*/ 15056 h 210"/>
                  <a:gd name="T56" fmla="*/ 82472 w 217"/>
                  <a:gd name="T57" fmla="*/ 13778 h 210"/>
                  <a:gd name="T58" fmla="*/ 77700 w 217"/>
                  <a:gd name="T59" fmla="*/ 13352 h 210"/>
                  <a:gd name="T60" fmla="*/ 72199 w 217"/>
                  <a:gd name="T61" fmla="*/ 12527 h 210"/>
                  <a:gd name="T62" fmla="*/ 67641 w 217"/>
                  <a:gd name="T63" fmla="*/ 12527 h 210"/>
                  <a:gd name="T64" fmla="*/ 63271 w 217"/>
                  <a:gd name="T65" fmla="*/ 12527 h 210"/>
                  <a:gd name="T66" fmla="*/ 58697 w 217"/>
                  <a:gd name="T67" fmla="*/ 12722 h 210"/>
                  <a:gd name="T68" fmla="*/ 54008 w 217"/>
                  <a:gd name="T69" fmla="*/ 13778 h 210"/>
                  <a:gd name="T70" fmla="*/ 50055 w 217"/>
                  <a:gd name="T71" fmla="*/ 14922 h 210"/>
                  <a:gd name="T72" fmla="*/ 46023 w 217"/>
                  <a:gd name="T73" fmla="*/ 16932 h 210"/>
                  <a:gd name="T74" fmla="*/ 41281 w 217"/>
                  <a:gd name="T75" fmla="*/ 18356 h 210"/>
                  <a:gd name="T76" fmla="*/ 37443 w 217"/>
                  <a:gd name="T77" fmla="*/ 20756 h 210"/>
                  <a:gd name="T78" fmla="*/ 33508 w 217"/>
                  <a:gd name="T79" fmla="*/ 23312 h 210"/>
                  <a:gd name="T80" fmla="*/ 26340 w 217"/>
                  <a:gd name="T81" fmla="*/ 31065 h 210"/>
                  <a:gd name="T82" fmla="*/ 21435 w 217"/>
                  <a:gd name="T83" fmla="*/ 40627 h 210"/>
                  <a:gd name="T84" fmla="*/ 18561 w 217"/>
                  <a:gd name="T85" fmla="*/ 52513 h 210"/>
                  <a:gd name="T86" fmla="*/ 17531 w 217"/>
                  <a:gd name="T87" fmla="*/ 64204 h 210"/>
                  <a:gd name="T88" fmla="*/ 17531 w 217"/>
                  <a:gd name="T89" fmla="*/ 77194 h 210"/>
                  <a:gd name="T90" fmla="*/ 19233 w 217"/>
                  <a:gd name="T91" fmla="*/ 88421 h 210"/>
                  <a:gd name="T92" fmla="*/ 20703 w 217"/>
                  <a:gd name="T93" fmla="*/ 98735 h 210"/>
                  <a:gd name="T94" fmla="*/ 23231 w 217"/>
                  <a:gd name="T95" fmla="*/ 106861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11">
                <a:extLst>
                  <a:ext uri="{FF2B5EF4-FFF2-40B4-BE49-F238E27FC236}">
                    <a16:creationId xmlns:a16="http://schemas.microsoft.com/office/drawing/2014/main" id="{33E90143-1490-4D0C-8325-BCC6360217D5}"/>
                  </a:ext>
                </a:extLst>
              </p:cNvPr>
              <p:cNvSpPr>
                <a:spLocks/>
              </p:cNvSpPr>
              <p:nvPr userDrawn="1"/>
            </p:nvSpPr>
            <p:spPr bwMode="ltGray">
              <a:xfrm rot="373331" flipH="1">
                <a:off x="41" y="2843"/>
                <a:ext cx="262" cy="308"/>
              </a:xfrm>
              <a:custGeom>
                <a:avLst/>
                <a:gdLst>
                  <a:gd name="T0" fmla="*/ 53373 w 182"/>
                  <a:gd name="T1" fmla="*/ 0 h 213"/>
                  <a:gd name="T2" fmla="*/ 54793 w 182"/>
                  <a:gd name="T3" fmla="*/ 1066 h 213"/>
                  <a:gd name="T4" fmla="*/ 57860 w 182"/>
                  <a:gd name="T5" fmla="*/ 4324 h 213"/>
                  <a:gd name="T6" fmla="*/ 62224 w 182"/>
                  <a:gd name="T7" fmla="*/ 9717 h 213"/>
                  <a:gd name="T8" fmla="*/ 67216 w 182"/>
                  <a:gd name="T9" fmla="*/ 17579 h 213"/>
                  <a:gd name="T10" fmla="*/ 71026 w 182"/>
                  <a:gd name="T11" fmla="*/ 27340 h 213"/>
                  <a:gd name="T12" fmla="*/ 73562 w 182"/>
                  <a:gd name="T13" fmla="*/ 40289 h 213"/>
                  <a:gd name="T14" fmla="*/ 73562 w 182"/>
                  <a:gd name="T15" fmla="*/ 55582 h 213"/>
                  <a:gd name="T16" fmla="*/ 70482 w 182"/>
                  <a:gd name="T17" fmla="*/ 73626 h 213"/>
                  <a:gd name="T18" fmla="*/ 68761 w 182"/>
                  <a:gd name="T19" fmla="*/ 78653 h 213"/>
                  <a:gd name="T20" fmla="*/ 66626 w 182"/>
                  <a:gd name="T21" fmla="*/ 82806 h 213"/>
                  <a:gd name="T22" fmla="*/ 64327 w 182"/>
                  <a:gd name="T23" fmla="*/ 87340 h 213"/>
                  <a:gd name="T24" fmla="*/ 61229 w 182"/>
                  <a:gd name="T25" fmla="*/ 91329 h 213"/>
                  <a:gd name="T26" fmla="*/ 57099 w 182"/>
                  <a:gd name="T27" fmla="*/ 95142 h 213"/>
                  <a:gd name="T28" fmla="*/ 53713 w 182"/>
                  <a:gd name="T29" fmla="*/ 98018 h 213"/>
                  <a:gd name="T30" fmla="*/ 50072 w 182"/>
                  <a:gd name="T31" fmla="*/ 100807 h 213"/>
                  <a:gd name="T32" fmla="*/ 44893 w 182"/>
                  <a:gd name="T33" fmla="*/ 103044 h 213"/>
                  <a:gd name="T34" fmla="*/ 40193 w 182"/>
                  <a:gd name="T35" fmla="*/ 104152 h 213"/>
                  <a:gd name="T36" fmla="*/ 35497 w 182"/>
                  <a:gd name="T37" fmla="*/ 105475 h 213"/>
                  <a:gd name="T38" fmla="*/ 30026 w 182"/>
                  <a:gd name="T39" fmla="*/ 106464 h 213"/>
                  <a:gd name="T40" fmla="*/ 24162 w 182"/>
                  <a:gd name="T41" fmla="*/ 106464 h 213"/>
                  <a:gd name="T42" fmla="*/ 17891 w 182"/>
                  <a:gd name="T43" fmla="*/ 105475 h 213"/>
                  <a:gd name="T44" fmla="*/ 12264 w 182"/>
                  <a:gd name="T45" fmla="*/ 104152 h 213"/>
                  <a:gd name="T46" fmla="*/ 5742 w 182"/>
                  <a:gd name="T47" fmla="*/ 101871 h 213"/>
                  <a:gd name="T48" fmla="*/ 0 w 182"/>
                  <a:gd name="T49" fmla="*/ 99164 h 213"/>
                  <a:gd name="T50" fmla="*/ 5483 w 182"/>
                  <a:gd name="T51" fmla="*/ 103044 h 213"/>
                  <a:gd name="T52" fmla="*/ 10872 w 182"/>
                  <a:gd name="T53" fmla="*/ 105475 h 213"/>
                  <a:gd name="T54" fmla="*/ 16356 w 182"/>
                  <a:gd name="T55" fmla="*/ 108094 h 213"/>
                  <a:gd name="T56" fmla="*/ 20953 w 182"/>
                  <a:gd name="T57" fmla="*/ 109983 h 213"/>
                  <a:gd name="T58" fmla="*/ 25755 w 182"/>
                  <a:gd name="T59" fmla="*/ 111555 h 213"/>
                  <a:gd name="T60" fmla="*/ 31041 w 182"/>
                  <a:gd name="T61" fmla="*/ 112181 h 213"/>
                  <a:gd name="T62" fmla="*/ 35556 w 182"/>
                  <a:gd name="T63" fmla="*/ 112378 h 213"/>
                  <a:gd name="T64" fmla="*/ 40408 w 182"/>
                  <a:gd name="T65" fmla="*/ 112378 h 213"/>
                  <a:gd name="T66" fmla="*/ 44685 w 182"/>
                  <a:gd name="T67" fmla="*/ 112181 h 213"/>
                  <a:gd name="T68" fmla="*/ 48961 w 182"/>
                  <a:gd name="T69" fmla="*/ 111133 h 213"/>
                  <a:gd name="T70" fmla="*/ 52668 w 182"/>
                  <a:gd name="T71" fmla="*/ 109983 h 213"/>
                  <a:gd name="T72" fmla="*/ 56608 w 182"/>
                  <a:gd name="T73" fmla="*/ 108873 h 213"/>
                  <a:gd name="T74" fmla="*/ 60181 w 182"/>
                  <a:gd name="T75" fmla="*/ 107525 h 213"/>
                  <a:gd name="T76" fmla="*/ 63558 w 182"/>
                  <a:gd name="T77" fmla="*/ 105122 h 213"/>
                  <a:gd name="T78" fmla="*/ 66626 w 182"/>
                  <a:gd name="T79" fmla="*/ 103044 h 213"/>
                  <a:gd name="T80" fmla="*/ 69452 w 182"/>
                  <a:gd name="T81" fmla="*/ 100807 h 213"/>
                  <a:gd name="T82" fmla="*/ 77323 w 182"/>
                  <a:gd name="T83" fmla="*/ 92909 h 213"/>
                  <a:gd name="T84" fmla="*/ 82753 w 182"/>
                  <a:gd name="T85" fmla="*/ 85103 h 213"/>
                  <a:gd name="T86" fmla="*/ 85965 w 182"/>
                  <a:gd name="T87" fmla="*/ 76060 h 213"/>
                  <a:gd name="T88" fmla="*/ 87725 w 182"/>
                  <a:gd name="T89" fmla="*/ 67785 h 213"/>
                  <a:gd name="T90" fmla="*/ 88785 w 182"/>
                  <a:gd name="T91" fmla="*/ 58854 h 213"/>
                  <a:gd name="T92" fmla="*/ 88785 w 182"/>
                  <a:gd name="T93" fmla="*/ 50023 h 213"/>
                  <a:gd name="T94" fmla="*/ 89212 w 182"/>
                  <a:gd name="T95" fmla="*/ 41771 h 213"/>
                  <a:gd name="T96" fmla="*/ 84504 w 182"/>
                  <a:gd name="T97" fmla="*/ 24370 h 213"/>
                  <a:gd name="T98" fmla="*/ 76517 w 182"/>
                  <a:gd name="T99" fmla="*/ 10848 h 213"/>
                  <a:gd name="T100" fmla="*/ 73684 w 182"/>
                  <a:gd name="T101" fmla="*/ 9717 h 213"/>
                  <a:gd name="T102" fmla="*/ 72082 w 182"/>
                  <a:gd name="T103" fmla="*/ 8060 h 213"/>
                  <a:gd name="T104" fmla="*/ 69452 w 182"/>
                  <a:gd name="T105" fmla="*/ 6737 h 213"/>
                  <a:gd name="T106" fmla="*/ 67626 w 182"/>
                  <a:gd name="T107" fmla="*/ 5814 h 213"/>
                  <a:gd name="T108" fmla="*/ 64626 w 182"/>
                  <a:gd name="T109" fmla="*/ 4659 h 213"/>
                  <a:gd name="T110" fmla="*/ 61675 w 182"/>
                  <a:gd name="T111" fmla="*/ 3222 h 213"/>
                  <a:gd name="T112" fmla="*/ 58170 w 182"/>
                  <a:gd name="T113" fmla="*/ 1541 h 213"/>
                  <a:gd name="T114" fmla="*/ 53373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12">
                <a:extLst>
                  <a:ext uri="{FF2B5EF4-FFF2-40B4-BE49-F238E27FC236}">
                    <a16:creationId xmlns:a16="http://schemas.microsoft.com/office/drawing/2014/main" id="{F63F44BE-1695-49B4-8C9C-FB9E5C7E949B}"/>
                  </a:ext>
                </a:extLst>
              </p:cNvPr>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13">
                <a:extLst>
                  <a:ext uri="{FF2B5EF4-FFF2-40B4-BE49-F238E27FC236}">
                    <a16:creationId xmlns:a16="http://schemas.microsoft.com/office/drawing/2014/main" id="{FAA4F8B9-9AF3-4D9A-B7EF-5AE4E05ACB9A}"/>
                  </a:ext>
                </a:extLst>
              </p:cNvPr>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2" name="Freeform 14">
                <a:extLst>
                  <a:ext uri="{FF2B5EF4-FFF2-40B4-BE49-F238E27FC236}">
                    <a16:creationId xmlns:a16="http://schemas.microsoft.com/office/drawing/2014/main" id="{0067BE41-D336-4108-A8A6-16DC75E629B6}"/>
                  </a:ext>
                </a:extLst>
              </p:cNvPr>
              <p:cNvSpPr>
                <a:spLocks/>
              </p:cNvSpPr>
              <p:nvPr userDrawn="1"/>
            </p:nvSpPr>
            <p:spPr bwMode="ltGray">
              <a:xfrm rot="373331" flipH="1">
                <a:off x="289" y="3135"/>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3" name="Group 15">
                <a:extLst>
                  <a:ext uri="{FF2B5EF4-FFF2-40B4-BE49-F238E27FC236}">
                    <a16:creationId xmlns:a16="http://schemas.microsoft.com/office/drawing/2014/main" id="{1656E2E0-EF16-4A4E-A73B-FD57A6636683}"/>
                  </a:ext>
                </a:extLst>
              </p:cNvPr>
              <p:cNvGrpSpPr>
                <a:grpSpLocks/>
              </p:cNvGrpSpPr>
              <p:nvPr userDrawn="1"/>
            </p:nvGrpSpPr>
            <p:grpSpPr bwMode="auto">
              <a:xfrm rot="10886446" flipH="1">
                <a:off x="335" y="3251"/>
                <a:ext cx="608" cy="369"/>
                <a:chOff x="-366" y="1704"/>
                <a:chExt cx="608" cy="369"/>
              </a:xfrm>
            </p:grpSpPr>
            <p:sp>
              <p:nvSpPr>
                <p:cNvPr id="10284" name="Freeform 16">
                  <a:extLst>
                    <a:ext uri="{FF2B5EF4-FFF2-40B4-BE49-F238E27FC236}">
                      <a16:creationId xmlns:a16="http://schemas.microsoft.com/office/drawing/2014/main" id="{B1D727A5-BD04-40F8-BAC6-35C1CA2D3734}"/>
                    </a:ext>
                  </a:extLst>
                </p:cNvPr>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5" name="Freeform 17">
                  <a:extLst>
                    <a:ext uri="{FF2B5EF4-FFF2-40B4-BE49-F238E27FC236}">
                      <a16:creationId xmlns:a16="http://schemas.microsoft.com/office/drawing/2014/main" id="{D6A61981-EBB9-4925-AA82-05A8E8AD5939}"/>
                    </a:ext>
                  </a:extLst>
                </p:cNvPr>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6" name="Freeform 18">
                  <a:extLst>
                    <a:ext uri="{FF2B5EF4-FFF2-40B4-BE49-F238E27FC236}">
                      <a16:creationId xmlns:a16="http://schemas.microsoft.com/office/drawing/2014/main" id="{719957A3-33E6-43B3-BDF5-B2D8075EF247}"/>
                    </a:ext>
                  </a:extLst>
                </p:cNvPr>
                <p:cNvSpPr>
                  <a:spLocks/>
                </p:cNvSpPr>
                <p:nvPr userDrawn="1"/>
              </p:nvSpPr>
              <p:spPr bwMode="ltGray">
                <a:xfrm rot="4200091">
                  <a:off x="199" y="1720"/>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252" name="Group 19">
              <a:extLst>
                <a:ext uri="{FF2B5EF4-FFF2-40B4-BE49-F238E27FC236}">
                  <a16:creationId xmlns:a16="http://schemas.microsoft.com/office/drawing/2014/main" id="{63F49AE5-94AE-4850-89A8-46E1C93B32CE}"/>
                </a:ext>
              </a:extLst>
            </p:cNvPr>
            <p:cNvGrpSpPr>
              <a:grpSpLocks/>
            </p:cNvGrpSpPr>
            <p:nvPr/>
          </p:nvGrpSpPr>
          <p:grpSpPr bwMode="auto">
            <a:xfrm rot="6248562">
              <a:off x="343" y="3854"/>
              <a:ext cx="392" cy="424"/>
              <a:chOff x="1727" y="866"/>
              <a:chExt cx="129" cy="157"/>
            </a:xfrm>
          </p:grpSpPr>
          <p:sp>
            <p:nvSpPr>
              <p:cNvPr id="10275" name="Freeform 20">
                <a:extLst>
                  <a:ext uri="{FF2B5EF4-FFF2-40B4-BE49-F238E27FC236}">
                    <a16:creationId xmlns:a16="http://schemas.microsoft.com/office/drawing/2014/main" id="{77A8843F-DBB0-4EA3-8673-9BF90C91854C}"/>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6" name="Freeform 21">
                <a:extLst>
                  <a:ext uri="{FF2B5EF4-FFF2-40B4-BE49-F238E27FC236}">
                    <a16:creationId xmlns:a16="http://schemas.microsoft.com/office/drawing/2014/main" id="{EAFAEC0C-9197-44FF-B28A-3320FEF2E060}"/>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22">
                <a:extLst>
                  <a:ext uri="{FF2B5EF4-FFF2-40B4-BE49-F238E27FC236}">
                    <a16:creationId xmlns:a16="http://schemas.microsoft.com/office/drawing/2014/main" id="{69DD2E1C-37A7-4F3A-B45C-62FA4E301B03}"/>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53" name="Group 23">
              <a:extLst>
                <a:ext uri="{FF2B5EF4-FFF2-40B4-BE49-F238E27FC236}">
                  <a16:creationId xmlns:a16="http://schemas.microsoft.com/office/drawing/2014/main" id="{3CE16BE0-6714-43E2-83D1-B6341843C37C}"/>
                </a:ext>
              </a:extLst>
            </p:cNvPr>
            <p:cNvGrpSpPr>
              <a:grpSpLocks/>
            </p:cNvGrpSpPr>
            <p:nvPr/>
          </p:nvGrpSpPr>
          <p:grpSpPr bwMode="auto">
            <a:xfrm rot="5003157">
              <a:off x="249" y="1102"/>
              <a:ext cx="412" cy="500"/>
              <a:chOff x="1727" y="866"/>
              <a:chExt cx="129" cy="157"/>
            </a:xfrm>
          </p:grpSpPr>
          <p:sp>
            <p:nvSpPr>
              <p:cNvPr id="10272" name="Freeform 24">
                <a:extLst>
                  <a:ext uri="{FF2B5EF4-FFF2-40B4-BE49-F238E27FC236}">
                    <a16:creationId xmlns:a16="http://schemas.microsoft.com/office/drawing/2014/main" id="{C2BBFD10-63FA-45B0-9F77-175C830841C1}"/>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25">
                <a:extLst>
                  <a:ext uri="{FF2B5EF4-FFF2-40B4-BE49-F238E27FC236}">
                    <a16:creationId xmlns:a16="http://schemas.microsoft.com/office/drawing/2014/main" id="{341A5EBA-90A6-4FC2-AD17-34CF66602DBE}"/>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26">
                <a:extLst>
                  <a:ext uri="{FF2B5EF4-FFF2-40B4-BE49-F238E27FC236}">
                    <a16:creationId xmlns:a16="http://schemas.microsoft.com/office/drawing/2014/main" id="{20601464-F123-4FA7-843E-0CD1FFD6BF9F}"/>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54" name="Group 27">
              <a:extLst>
                <a:ext uri="{FF2B5EF4-FFF2-40B4-BE49-F238E27FC236}">
                  <a16:creationId xmlns:a16="http://schemas.microsoft.com/office/drawing/2014/main" id="{9EC61965-B258-4473-BA31-EA48C399695B}"/>
                </a:ext>
              </a:extLst>
            </p:cNvPr>
            <p:cNvGrpSpPr>
              <a:grpSpLocks/>
            </p:cNvGrpSpPr>
            <p:nvPr/>
          </p:nvGrpSpPr>
          <p:grpSpPr bwMode="auto">
            <a:xfrm>
              <a:off x="815" y="0"/>
              <a:ext cx="345" cy="367"/>
              <a:chOff x="1727" y="866"/>
              <a:chExt cx="129" cy="157"/>
            </a:xfrm>
          </p:grpSpPr>
          <p:sp>
            <p:nvSpPr>
              <p:cNvPr id="10269" name="Freeform 28">
                <a:extLst>
                  <a:ext uri="{FF2B5EF4-FFF2-40B4-BE49-F238E27FC236}">
                    <a16:creationId xmlns:a16="http://schemas.microsoft.com/office/drawing/2014/main" id="{2C857CC7-E4AB-4EDA-B0FD-ED8153CB54C5}"/>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29">
                <a:extLst>
                  <a:ext uri="{FF2B5EF4-FFF2-40B4-BE49-F238E27FC236}">
                    <a16:creationId xmlns:a16="http://schemas.microsoft.com/office/drawing/2014/main" id="{FBDFE848-AC13-4CDA-9F78-6794F9051696}"/>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30">
                <a:extLst>
                  <a:ext uri="{FF2B5EF4-FFF2-40B4-BE49-F238E27FC236}">
                    <a16:creationId xmlns:a16="http://schemas.microsoft.com/office/drawing/2014/main" id="{04679724-186D-4DFD-A554-B9E85F2C3C8F}"/>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55" name="Freeform 31">
              <a:extLst>
                <a:ext uri="{FF2B5EF4-FFF2-40B4-BE49-F238E27FC236}">
                  <a16:creationId xmlns:a16="http://schemas.microsoft.com/office/drawing/2014/main" id="{08E12927-91E5-4480-A2B8-5764771E556D}"/>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Freeform 32">
              <a:extLst>
                <a:ext uri="{FF2B5EF4-FFF2-40B4-BE49-F238E27FC236}">
                  <a16:creationId xmlns:a16="http://schemas.microsoft.com/office/drawing/2014/main" id="{31DF7F33-0E54-467F-B3BB-42A64CF22D26}"/>
                </a:ext>
              </a:extLst>
            </p:cNvPr>
            <p:cNvSpPr>
              <a:spLocks/>
            </p:cNvSpPr>
            <p:nvPr/>
          </p:nvSpPr>
          <p:spPr bwMode="ltGray">
            <a:xfrm rot="828663">
              <a:off x="242" y="3404"/>
              <a:ext cx="132" cy="167"/>
            </a:xfrm>
            <a:custGeom>
              <a:avLst/>
              <a:gdLst>
                <a:gd name="T0" fmla="*/ 0 w 109"/>
                <a:gd name="T1" fmla="*/ 0 h 156"/>
                <a:gd name="T2" fmla="*/ 125 w 109"/>
                <a:gd name="T3" fmla="*/ 1 h 156"/>
                <a:gd name="T4" fmla="*/ 478 w 109"/>
                <a:gd name="T5" fmla="*/ 5 h 156"/>
                <a:gd name="T6" fmla="*/ 952 w 109"/>
                <a:gd name="T7" fmla="*/ 36 h 156"/>
                <a:gd name="T8" fmla="*/ 1508 w 109"/>
                <a:gd name="T9" fmla="*/ 77 h 156"/>
                <a:gd name="T10" fmla="*/ 2015 w 109"/>
                <a:gd name="T11" fmla="*/ 141 h 156"/>
                <a:gd name="T12" fmla="*/ 2480 w 109"/>
                <a:gd name="T13" fmla="*/ 227 h 156"/>
                <a:gd name="T14" fmla="*/ 2768 w 109"/>
                <a:gd name="T15" fmla="*/ 343 h 156"/>
                <a:gd name="T16" fmla="*/ 2836 w 109"/>
                <a:gd name="T17" fmla="*/ 503 h 156"/>
                <a:gd name="T18" fmla="*/ 2702 w 109"/>
                <a:gd name="T19" fmla="*/ 503 h 156"/>
                <a:gd name="T20" fmla="*/ 2567 w 109"/>
                <a:gd name="T21" fmla="*/ 503 h 156"/>
                <a:gd name="T22" fmla="*/ 2412 w 109"/>
                <a:gd name="T23" fmla="*/ 503 h 156"/>
                <a:gd name="T24" fmla="*/ 2231 w 109"/>
                <a:gd name="T25" fmla="*/ 487 h 156"/>
                <a:gd name="T26" fmla="*/ 2101 w 109"/>
                <a:gd name="T27" fmla="*/ 486 h 156"/>
                <a:gd name="T28" fmla="*/ 1934 w 109"/>
                <a:gd name="T29" fmla="*/ 479 h 156"/>
                <a:gd name="T30" fmla="*/ 1705 w 109"/>
                <a:gd name="T31" fmla="*/ 461 h 156"/>
                <a:gd name="T32" fmla="*/ 1508 w 109"/>
                <a:gd name="T33" fmla="*/ 444 h 156"/>
                <a:gd name="T34" fmla="*/ 1374 w 109"/>
                <a:gd name="T35" fmla="*/ 403 h 156"/>
                <a:gd name="T36" fmla="*/ 1374 w 109"/>
                <a:gd name="T37" fmla="*/ 358 h 156"/>
                <a:gd name="T38" fmla="*/ 1446 w 109"/>
                <a:gd name="T39" fmla="*/ 306 h 156"/>
                <a:gd name="T40" fmla="*/ 1516 w 109"/>
                <a:gd name="T41" fmla="*/ 255 h 156"/>
                <a:gd name="T42" fmla="*/ 1446 w 109"/>
                <a:gd name="T43" fmla="*/ 198 h 156"/>
                <a:gd name="T44" fmla="*/ 1245 w 109"/>
                <a:gd name="T45" fmla="*/ 136 h 156"/>
                <a:gd name="T46" fmla="*/ 814 w 109"/>
                <a:gd name="T47" fmla="*/ 7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33">
              <a:extLst>
                <a:ext uri="{FF2B5EF4-FFF2-40B4-BE49-F238E27FC236}">
                  <a16:creationId xmlns:a16="http://schemas.microsoft.com/office/drawing/2014/main" id="{A68EE5CF-CC3E-43B6-9406-B0AA334D5178}"/>
                </a:ext>
              </a:extLst>
            </p:cNvPr>
            <p:cNvSpPr>
              <a:spLocks/>
            </p:cNvSpPr>
            <p:nvPr/>
          </p:nvSpPr>
          <p:spPr bwMode="ltGray">
            <a:xfrm rot="828663">
              <a:off x="266" y="3592"/>
              <a:ext cx="66" cy="43"/>
            </a:xfrm>
            <a:custGeom>
              <a:avLst/>
              <a:gdLst>
                <a:gd name="T0" fmla="*/ 0 w 54"/>
                <a:gd name="T1" fmla="*/ 0 h 40"/>
                <a:gd name="T2" fmla="*/ 1 w 54"/>
                <a:gd name="T3" fmla="*/ 1 h 40"/>
                <a:gd name="T4" fmla="*/ 177 w 54"/>
                <a:gd name="T5" fmla="*/ 3 h 40"/>
                <a:gd name="T6" fmla="*/ 395 w 54"/>
                <a:gd name="T7" fmla="*/ 30 h 40"/>
                <a:gd name="T8" fmla="*/ 659 w 54"/>
                <a:gd name="T9" fmla="*/ 40 h 40"/>
                <a:gd name="T10" fmla="*/ 881 w 54"/>
                <a:gd name="T11" fmla="*/ 49 h 40"/>
                <a:gd name="T12" fmla="*/ 1116 w 54"/>
                <a:gd name="T13" fmla="*/ 57 h 40"/>
                <a:gd name="T14" fmla="*/ 1364 w 54"/>
                <a:gd name="T15" fmla="*/ 61 h 40"/>
                <a:gd name="T16" fmla="*/ 1645 w 54"/>
                <a:gd name="T17" fmla="*/ 53 h 40"/>
                <a:gd name="T18" fmla="*/ 1608 w 54"/>
                <a:gd name="T19" fmla="*/ 84 h 40"/>
                <a:gd name="T20" fmla="*/ 1518 w 54"/>
                <a:gd name="T21" fmla="*/ 112 h 40"/>
                <a:gd name="T22" fmla="*/ 1346 w 54"/>
                <a:gd name="T23" fmla="*/ 129 h 40"/>
                <a:gd name="T24" fmla="*/ 1104 w 54"/>
                <a:gd name="T25" fmla="*/ 137 h 40"/>
                <a:gd name="T26" fmla="*/ 846 w 54"/>
                <a:gd name="T27" fmla="*/ 135 h 40"/>
                <a:gd name="T28" fmla="*/ 566 w 54"/>
                <a:gd name="T29" fmla="*/ 110 h 40"/>
                <a:gd name="T30" fmla="*/ 297 w 54"/>
                <a:gd name="T31" fmla="*/ 7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34">
              <a:extLst>
                <a:ext uri="{FF2B5EF4-FFF2-40B4-BE49-F238E27FC236}">
                  <a16:creationId xmlns:a16="http://schemas.microsoft.com/office/drawing/2014/main" id="{E712659D-94C9-42AE-A5FE-10C6090D8791}"/>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35">
              <a:extLst>
                <a:ext uri="{FF2B5EF4-FFF2-40B4-BE49-F238E27FC236}">
                  <a16:creationId xmlns:a16="http://schemas.microsoft.com/office/drawing/2014/main" id="{7EC0DA9F-4665-45DF-A0D8-6F54E6E90C19}"/>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36">
              <a:extLst>
                <a:ext uri="{FF2B5EF4-FFF2-40B4-BE49-F238E27FC236}">
                  <a16:creationId xmlns:a16="http://schemas.microsoft.com/office/drawing/2014/main" id="{AC8D94AA-BC75-4A41-899D-66F53874D276}"/>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37">
              <a:extLst>
                <a:ext uri="{FF2B5EF4-FFF2-40B4-BE49-F238E27FC236}">
                  <a16:creationId xmlns:a16="http://schemas.microsoft.com/office/drawing/2014/main" id="{4A2C23A5-C56A-4D97-83C9-CAAC76DF532C}"/>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38">
              <a:extLst>
                <a:ext uri="{FF2B5EF4-FFF2-40B4-BE49-F238E27FC236}">
                  <a16:creationId xmlns:a16="http://schemas.microsoft.com/office/drawing/2014/main" id="{452FB56E-2656-497F-A59D-338215D24E14}"/>
                </a:ext>
              </a:extLst>
            </p:cNvPr>
            <p:cNvSpPr>
              <a:spLocks/>
            </p:cNvSpPr>
            <p:nvPr/>
          </p:nvSpPr>
          <p:spPr bwMode="ltGray">
            <a:xfrm rot="1584153">
              <a:off x="20" y="410"/>
              <a:ext cx="344" cy="245"/>
            </a:xfrm>
            <a:custGeom>
              <a:avLst/>
              <a:gdLst>
                <a:gd name="T0" fmla="*/ 0 w 257"/>
                <a:gd name="T1" fmla="*/ 0 h 237"/>
                <a:gd name="T2" fmla="*/ 0 w 257"/>
                <a:gd name="T3" fmla="*/ 42 h 237"/>
                <a:gd name="T4" fmla="*/ 387 w 257"/>
                <a:gd name="T5" fmla="*/ 88 h 237"/>
                <a:gd name="T6" fmla="*/ 885 w 257"/>
                <a:gd name="T7" fmla="*/ 133 h 237"/>
                <a:gd name="T8" fmla="*/ 1586 w 257"/>
                <a:gd name="T9" fmla="*/ 172 h 237"/>
                <a:gd name="T10" fmla="*/ 2563 w 257"/>
                <a:gd name="T11" fmla="*/ 209 h 237"/>
                <a:gd name="T12" fmla="*/ 3804 w 257"/>
                <a:gd name="T13" fmla="*/ 248 h 237"/>
                <a:gd name="T14" fmla="*/ 5389 w 257"/>
                <a:gd name="T15" fmla="*/ 283 h 237"/>
                <a:gd name="T16" fmla="*/ 7213 w 257"/>
                <a:gd name="T17" fmla="*/ 313 h 237"/>
                <a:gd name="T18" fmla="*/ 9558 w 257"/>
                <a:gd name="T19" fmla="*/ 341 h 237"/>
                <a:gd name="T20" fmla="*/ 12211 w 257"/>
                <a:gd name="T21" fmla="*/ 365 h 237"/>
                <a:gd name="T22" fmla="*/ 15040 w 257"/>
                <a:gd name="T23" fmla="*/ 385 h 237"/>
                <a:gd name="T24" fmla="*/ 18540 w 257"/>
                <a:gd name="T25" fmla="*/ 401 h 237"/>
                <a:gd name="T26" fmla="*/ 22360 w 257"/>
                <a:gd name="T27" fmla="*/ 411 h 237"/>
                <a:gd name="T28" fmla="*/ 26728 w 257"/>
                <a:gd name="T29" fmla="*/ 417 h 237"/>
                <a:gd name="T30" fmla="*/ 31238 w 257"/>
                <a:gd name="T31" fmla="*/ 415 h 237"/>
                <a:gd name="T32" fmla="*/ 36519 w 257"/>
                <a:gd name="T33" fmla="*/ 408 h 237"/>
                <a:gd name="T34" fmla="*/ 31892 w 257"/>
                <a:gd name="T35" fmla="*/ 399 h 237"/>
                <a:gd name="T36" fmla="*/ 27670 w 257"/>
                <a:gd name="T37" fmla="*/ 386 h 237"/>
                <a:gd name="T38" fmla="*/ 24164 w 257"/>
                <a:gd name="T39" fmla="*/ 372 h 237"/>
                <a:gd name="T40" fmla="*/ 21032 w 257"/>
                <a:gd name="T41" fmla="*/ 359 h 237"/>
                <a:gd name="T42" fmla="*/ 18176 w 257"/>
                <a:gd name="T43" fmla="*/ 340 h 237"/>
                <a:gd name="T44" fmla="*/ 15924 w 257"/>
                <a:gd name="T45" fmla="*/ 319 h 237"/>
                <a:gd name="T46" fmla="*/ 13847 w 257"/>
                <a:gd name="T47" fmla="*/ 298 h 237"/>
                <a:gd name="T48" fmla="*/ 11897 w 257"/>
                <a:gd name="T49" fmla="*/ 273 h 237"/>
                <a:gd name="T50" fmla="*/ 10145 w 257"/>
                <a:gd name="T51" fmla="*/ 248 h 237"/>
                <a:gd name="T52" fmla="*/ 8715 w 257"/>
                <a:gd name="T53" fmla="*/ 218 h 237"/>
                <a:gd name="T54" fmla="*/ 7489 w 257"/>
                <a:gd name="T55" fmla="*/ 189 h 237"/>
                <a:gd name="T56" fmla="*/ 6146 w 257"/>
                <a:gd name="T57" fmla="*/ 154 h 237"/>
                <a:gd name="T58" fmla="*/ 4685 w 257"/>
                <a:gd name="T59" fmla="*/ 121 h 237"/>
                <a:gd name="T60" fmla="*/ 3290 w 257"/>
                <a:gd name="T61" fmla="*/ 84 h 237"/>
                <a:gd name="T62" fmla="*/ 1662 w 257"/>
                <a:gd name="T63" fmla="*/ 4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39">
              <a:extLst>
                <a:ext uri="{FF2B5EF4-FFF2-40B4-BE49-F238E27FC236}">
                  <a16:creationId xmlns:a16="http://schemas.microsoft.com/office/drawing/2014/main" id="{49DF9CE3-D70B-453B-ABE9-565CB7694088}"/>
                </a:ext>
              </a:extLst>
            </p:cNvPr>
            <p:cNvSpPr>
              <a:spLocks/>
            </p:cNvSpPr>
            <p:nvPr/>
          </p:nvSpPr>
          <p:spPr bwMode="ltGray">
            <a:xfrm rot="1584153">
              <a:off x="242" y="756"/>
              <a:ext cx="167" cy="115"/>
            </a:xfrm>
            <a:custGeom>
              <a:avLst/>
              <a:gdLst>
                <a:gd name="T0" fmla="*/ 12219 w 124"/>
                <a:gd name="T1" fmla="*/ 0 h 110"/>
                <a:gd name="T2" fmla="*/ 19535 w 124"/>
                <a:gd name="T3" fmla="*/ 230 h 110"/>
                <a:gd name="T4" fmla="*/ 18983 w 124"/>
                <a:gd name="T5" fmla="*/ 229 h 110"/>
                <a:gd name="T6" fmla="*/ 16864 w 124"/>
                <a:gd name="T7" fmla="*/ 224 h 110"/>
                <a:gd name="T8" fmla="*/ 14095 w 124"/>
                <a:gd name="T9" fmla="*/ 217 h 110"/>
                <a:gd name="T10" fmla="*/ 10770 w 124"/>
                <a:gd name="T11" fmla="*/ 211 h 110"/>
                <a:gd name="T12" fmla="*/ 7088 w 124"/>
                <a:gd name="T13" fmla="*/ 208 h 110"/>
                <a:gd name="T14" fmla="*/ 4024 w 124"/>
                <a:gd name="T15" fmla="*/ 209 h 110"/>
                <a:gd name="T16" fmla="*/ 1432 w 124"/>
                <a:gd name="T17" fmla="*/ 219 h 110"/>
                <a:gd name="T18" fmla="*/ 0 w 124"/>
                <a:gd name="T19" fmla="*/ 234 h 110"/>
                <a:gd name="T20" fmla="*/ 586 w 124"/>
                <a:gd name="T21" fmla="*/ 209 h 110"/>
                <a:gd name="T22" fmla="*/ 1288 w 124"/>
                <a:gd name="T23" fmla="*/ 190 h 110"/>
                <a:gd name="T24" fmla="*/ 2598 w 124"/>
                <a:gd name="T25" fmla="*/ 175 h 110"/>
                <a:gd name="T26" fmla="*/ 4024 w 124"/>
                <a:gd name="T27" fmla="*/ 162 h 110"/>
                <a:gd name="T28" fmla="*/ 5708 w 124"/>
                <a:gd name="T29" fmla="*/ 153 h 110"/>
                <a:gd name="T30" fmla="*/ 7370 w 124"/>
                <a:gd name="T31" fmla="*/ 152 h 110"/>
                <a:gd name="T32" fmla="*/ 9242 w 124"/>
                <a:gd name="T33" fmla="*/ 152 h 110"/>
                <a:gd name="T34" fmla="*/ 11360 w 124"/>
                <a:gd name="T35" fmla="*/ 159 h 110"/>
                <a:gd name="T36" fmla="*/ 11511 w 124"/>
                <a:gd name="T37" fmla="*/ 152 h 110"/>
                <a:gd name="T38" fmla="*/ 11052 w 124"/>
                <a:gd name="T39" fmla="*/ 121 h 110"/>
                <a:gd name="T40" fmla="*/ 10544 w 124"/>
                <a:gd name="T41" fmla="*/ 81 h 110"/>
                <a:gd name="T42" fmla="*/ 10353 w 124"/>
                <a:gd name="T43" fmla="*/ 64 h 110"/>
                <a:gd name="T44" fmla="*/ 9926 w 124"/>
                <a:gd name="T45" fmla="*/ 64 h 110"/>
                <a:gd name="T46" fmla="*/ 9546 w 124"/>
                <a:gd name="T47" fmla="*/ 61 h 110"/>
                <a:gd name="T48" fmla="*/ 9242 w 124"/>
                <a:gd name="T49" fmla="*/ 53 h 110"/>
                <a:gd name="T50" fmla="*/ 9073 w 124"/>
                <a:gd name="T51" fmla="*/ 47 h 110"/>
                <a:gd name="T52" fmla="*/ 9073 w 124"/>
                <a:gd name="T53" fmla="*/ 39 h 110"/>
                <a:gd name="T54" fmla="*/ 9242 w 124"/>
                <a:gd name="T55" fmla="*/ 31 h 110"/>
                <a:gd name="T56" fmla="*/ 10466 w 124"/>
                <a:gd name="T57" fmla="*/ 8 h 110"/>
                <a:gd name="T58" fmla="*/ 12219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40">
              <a:extLst>
                <a:ext uri="{FF2B5EF4-FFF2-40B4-BE49-F238E27FC236}">
                  <a16:creationId xmlns:a16="http://schemas.microsoft.com/office/drawing/2014/main" id="{0D601E09-72CF-424B-89F3-F0A3E2F3F3AB}"/>
                </a:ext>
              </a:extLst>
            </p:cNvPr>
            <p:cNvSpPr>
              <a:spLocks/>
            </p:cNvSpPr>
            <p:nvPr/>
          </p:nvSpPr>
          <p:spPr bwMode="ltGray">
            <a:xfrm rot="1584153">
              <a:off x="574" y="286"/>
              <a:ext cx="147" cy="160"/>
            </a:xfrm>
            <a:custGeom>
              <a:avLst/>
              <a:gdLst>
                <a:gd name="T0" fmla="*/ 0 w 109"/>
                <a:gd name="T1" fmla="*/ 0 h 156"/>
                <a:gd name="T2" fmla="*/ 794 w 109"/>
                <a:gd name="T3" fmla="*/ 1 h 156"/>
                <a:gd name="T4" fmla="*/ 2829 w 109"/>
                <a:gd name="T5" fmla="*/ 5 h 156"/>
                <a:gd name="T6" fmla="*/ 5922 w 109"/>
                <a:gd name="T7" fmla="*/ 12 h 156"/>
                <a:gd name="T8" fmla="*/ 9358 w 109"/>
                <a:gd name="T9" fmla="*/ 41 h 156"/>
                <a:gd name="T10" fmla="*/ 12620 w 109"/>
                <a:gd name="T11" fmla="*/ 63 h 156"/>
                <a:gd name="T12" fmla="*/ 15484 w 109"/>
                <a:gd name="T13" fmla="*/ 108 h 156"/>
                <a:gd name="T14" fmla="*/ 17230 w 109"/>
                <a:gd name="T15" fmla="*/ 166 h 156"/>
                <a:gd name="T16" fmla="*/ 17573 w 109"/>
                <a:gd name="T17" fmla="*/ 240 h 156"/>
                <a:gd name="T18" fmla="*/ 17020 w 109"/>
                <a:gd name="T19" fmla="*/ 240 h 156"/>
                <a:gd name="T20" fmla="*/ 16084 w 109"/>
                <a:gd name="T21" fmla="*/ 240 h 156"/>
                <a:gd name="T22" fmla="*/ 14994 w 109"/>
                <a:gd name="T23" fmla="*/ 240 h 156"/>
                <a:gd name="T24" fmla="*/ 14008 w 109"/>
                <a:gd name="T25" fmla="*/ 236 h 156"/>
                <a:gd name="T26" fmla="*/ 13030 w 109"/>
                <a:gd name="T27" fmla="*/ 235 h 156"/>
                <a:gd name="T28" fmla="*/ 11938 w 109"/>
                <a:gd name="T29" fmla="*/ 230 h 156"/>
                <a:gd name="T30" fmla="*/ 10631 w 109"/>
                <a:gd name="T31" fmla="*/ 223 h 156"/>
                <a:gd name="T32" fmla="*/ 9358 w 109"/>
                <a:gd name="T33" fmla="*/ 214 h 156"/>
                <a:gd name="T34" fmla="*/ 8513 w 109"/>
                <a:gd name="T35" fmla="*/ 193 h 156"/>
                <a:gd name="T36" fmla="*/ 8513 w 109"/>
                <a:gd name="T37" fmla="*/ 170 h 156"/>
                <a:gd name="T38" fmla="*/ 9098 w 109"/>
                <a:gd name="T39" fmla="*/ 149 h 156"/>
                <a:gd name="T40" fmla="*/ 9637 w 109"/>
                <a:gd name="T41" fmla="*/ 122 h 156"/>
                <a:gd name="T42" fmla="*/ 9098 w 109"/>
                <a:gd name="T43" fmla="*/ 96 h 156"/>
                <a:gd name="T44" fmla="*/ 7803 w 109"/>
                <a:gd name="T45" fmla="*/ 61 h 156"/>
                <a:gd name="T46" fmla="*/ 5078 w 109"/>
                <a:gd name="T47" fmla="*/ 4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41">
              <a:extLst>
                <a:ext uri="{FF2B5EF4-FFF2-40B4-BE49-F238E27FC236}">
                  <a16:creationId xmlns:a16="http://schemas.microsoft.com/office/drawing/2014/main" id="{5291169F-C000-498F-8D4D-9D2538414950}"/>
                </a:ext>
              </a:extLst>
            </p:cNvPr>
            <p:cNvSpPr>
              <a:spLocks/>
            </p:cNvSpPr>
            <p:nvPr/>
          </p:nvSpPr>
          <p:spPr bwMode="ltGray">
            <a:xfrm rot="1584153">
              <a:off x="236" y="721"/>
              <a:ext cx="62" cy="97"/>
            </a:xfrm>
            <a:custGeom>
              <a:avLst/>
              <a:gdLst>
                <a:gd name="T0" fmla="*/ 5049 w 46"/>
                <a:gd name="T1" fmla="*/ 0 h 94"/>
                <a:gd name="T2" fmla="*/ 3201 w 46"/>
                <a:gd name="T3" fmla="*/ 63 h 94"/>
                <a:gd name="T4" fmla="*/ 2375 w 46"/>
                <a:gd name="T5" fmla="*/ 104 h 94"/>
                <a:gd name="T6" fmla="*/ 1762 w 46"/>
                <a:gd name="T7" fmla="*/ 136 h 94"/>
                <a:gd name="T8" fmla="*/ 0 w 46"/>
                <a:gd name="T9" fmla="*/ 159 h 94"/>
                <a:gd name="T10" fmla="*/ 1934 w 46"/>
                <a:gd name="T11" fmla="*/ 149 h 94"/>
                <a:gd name="T12" fmla="*/ 3746 w 46"/>
                <a:gd name="T13" fmla="*/ 138 h 94"/>
                <a:gd name="T14" fmla="*/ 5073 w 46"/>
                <a:gd name="T15" fmla="*/ 116 h 94"/>
                <a:gd name="T16" fmla="*/ 6383 w 46"/>
                <a:gd name="T17" fmla="*/ 97 h 94"/>
                <a:gd name="T18" fmla="*/ 7266 w 46"/>
                <a:gd name="T19" fmla="*/ 75 h 94"/>
                <a:gd name="T20" fmla="*/ 7355 w 46"/>
                <a:gd name="T21" fmla="*/ 47 h 94"/>
                <a:gd name="T22" fmla="*/ 6805 w 46"/>
                <a:gd name="T23" fmla="*/ 15 h 94"/>
                <a:gd name="T24" fmla="*/ 504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42">
              <a:extLst>
                <a:ext uri="{FF2B5EF4-FFF2-40B4-BE49-F238E27FC236}">
                  <a16:creationId xmlns:a16="http://schemas.microsoft.com/office/drawing/2014/main" id="{BC5B5949-FA7A-4C1C-8C38-52B59188EA44}"/>
                </a:ext>
              </a:extLst>
            </p:cNvPr>
            <p:cNvSpPr>
              <a:spLocks/>
            </p:cNvSpPr>
            <p:nvPr/>
          </p:nvSpPr>
          <p:spPr bwMode="ltGray">
            <a:xfrm rot="1584153">
              <a:off x="585" y="466"/>
              <a:ext cx="72" cy="41"/>
            </a:xfrm>
            <a:custGeom>
              <a:avLst/>
              <a:gdLst>
                <a:gd name="T0" fmla="*/ 0 w 54"/>
                <a:gd name="T1" fmla="*/ 0 h 40"/>
                <a:gd name="T2" fmla="*/ 1 w 54"/>
                <a:gd name="T3" fmla="*/ 1 h 40"/>
                <a:gd name="T4" fmla="*/ 847 w 54"/>
                <a:gd name="T5" fmla="*/ 3 h 40"/>
                <a:gd name="T6" fmla="*/ 1716 w 54"/>
                <a:gd name="T7" fmla="*/ 8 h 40"/>
                <a:gd name="T8" fmla="*/ 2759 w 54"/>
                <a:gd name="T9" fmla="*/ 12 h 40"/>
                <a:gd name="T10" fmla="*/ 3889 w 54"/>
                <a:gd name="T11" fmla="*/ 15 h 40"/>
                <a:gd name="T12" fmla="*/ 5104 w 54"/>
                <a:gd name="T13" fmla="*/ 17 h 40"/>
                <a:gd name="T14" fmla="*/ 6065 w 54"/>
                <a:gd name="T15" fmla="*/ 18 h 40"/>
                <a:gd name="T16" fmla="*/ 7195 w 54"/>
                <a:gd name="T17" fmla="*/ 16 h 40"/>
                <a:gd name="T18" fmla="*/ 7103 w 54"/>
                <a:gd name="T19" fmla="*/ 42 h 40"/>
                <a:gd name="T20" fmla="*/ 6704 w 54"/>
                <a:gd name="T21" fmla="*/ 50 h 40"/>
                <a:gd name="T22" fmla="*/ 5904 w 54"/>
                <a:gd name="T23" fmla="*/ 55 h 40"/>
                <a:gd name="T24" fmla="*/ 4905 w 54"/>
                <a:gd name="T25" fmla="*/ 57 h 40"/>
                <a:gd name="T26" fmla="*/ 3679 w 54"/>
                <a:gd name="T27" fmla="*/ 56 h 40"/>
                <a:gd name="T28" fmla="*/ 2491 w 54"/>
                <a:gd name="T29" fmla="*/ 49 h 40"/>
                <a:gd name="T30" fmla="*/ 1287 w 54"/>
                <a:gd name="T31" fmla="*/ 3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43">
              <a:extLst>
                <a:ext uri="{FF2B5EF4-FFF2-40B4-BE49-F238E27FC236}">
                  <a16:creationId xmlns:a16="http://schemas.microsoft.com/office/drawing/2014/main" id="{E4C8F3EC-5CB6-462C-BE5A-D8E14FC6400E}"/>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44">
              <a:extLst>
                <a:ext uri="{FF2B5EF4-FFF2-40B4-BE49-F238E27FC236}">
                  <a16:creationId xmlns:a16="http://schemas.microsoft.com/office/drawing/2014/main" id="{BCD4E0A3-1293-4C11-922F-D0A280AA0D90}"/>
                </a:ext>
              </a:extLst>
            </p:cNvPr>
            <p:cNvSpPr>
              <a:spLocks/>
            </p:cNvSpPr>
            <p:nvPr/>
          </p:nvSpPr>
          <p:spPr bwMode="ltGray">
            <a:xfrm rot="1584153">
              <a:off x="56" y="84"/>
              <a:ext cx="804" cy="686"/>
            </a:xfrm>
            <a:custGeom>
              <a:avLst/>
              <a:gdLst>
                <a:gd name="T0" fmla="*/ 2637 w 596"/>
                <a:gd name="T1" fmla="*/ 610 h 666"/>
                <a:gd name="T2" fmla="*/ 977 w 596"/>
                <a:gd name="T3" fmla="*/ 565 h 666"/>
                <a:gd name="T4" fmla="*/ 0 w 596"/>
                <a:gd name="T5" fmla="*/ 478 h 666"/>
                <a:gd name="T6" fmla="*/ 590 w 596"/>
                <a:gd name="T7" fmla="*/ 368 h 666"/>
                <a:gd name="T8" fmla="*/ 4108 w 596"/>
                <a:gd name="T9" fmla="*/ 250 h 666"/>
                <a:gd name="T10" fmla="*/ 11160 w 596"/>
                <a:gd name="T11" fmla="*/ 141 h 666"/>
                <a:gd name="T12" fmla="*/ 23065 w 596"/>
                <a:gd name="T13" fmla="*/ 48 h 666"/>
                <a:gd name="T14" fmla="*/ 40026 w 596"/>
                <a:gd name="T15" fmla="*/ 2 h 666"/>
                <a:gd name="T16" fmla="*/ 61723 w 596"/>
                <a:gd name="T17" fmla="*/ 9 h 666"/>
                <a:gd name="T18" fmla="*/ 78522 w 596"/>
                <a:gd name="T19" fmla="*/ 111 h 666"/>
                <a:gd name="T20" fmla="*/ 89877 w 596"/>
                <a:gd name="T21" fmla="*/ 272 h 666"/>
                <a:gd name="T22" fmla="*/ 95839 w 596"/>
                <a:gd name="T23" fmla="*/ 472 h 666"/>
                <a:gd name="T24" fmla="*/ 96577 w 596"/>
                <a:gd name="T25" fmla="*/ 678 h 666"/>
                <a:gd name="T26" fmla="*/ 91902 w 596"/>
                <a:gd name="T27" fmla="*/ 868 h 666"/>
                <a:gd name="T28" fmla="*/ 82235 w 596"/>
                <a:gd name="T29" fmla="*/ 1017 h 666"/>
                <a:gd name="T30" fmla="*/ 67655 w 596"/>
                <a:gd name="T31" fmla="*/ 1097 h 666"/>
                <a:gd name="T32" fmla="*/ 63130 w 596"/>
                <a:gd name="T33" fmla="*/ 1090 h 666"/>
                <a:gd name="T34" fmla="*/ 71592 w 596"/>
                <a:gd name="T35" fmla="*/ 1022 h 666"/>
                <a:gd name="T36" fmla="*/ 78173 w 596"/>
                <a:gd name="T37" fmla="*/ 898 h 666"/>
                <a:gd name="T38" fmla="*/ 82700 w 596"/>
                <a:gd name="T39" fmla="*/ 750 h 666"/>
                <a:gd name="T40" fmla="*/ 84307 w 596"/>
                <a:gd name="T41" fmla="*/ 588 h 666"/>
                <a:gd name="T42" fmla="*/ 83335 w 596"/>
                <a:gd name="T43" fmla="*/ 426 h 666"/>
                <a:gd name="T44" fmla="*/ 78626 w 596"/>
                <a:gd name="T45" fmla="*/ 287 h 666"/>
                <a:gd name="T46" fmla="*/ 70238 w 596"/>
                <a:gd name="T47" fmla="*/ 185 h 666"/>
                <a:gd name="T48" fmla="*/ 55361 w 596"/>
                <a:gd name="T49" fmla="*/ 122 h 666"/>
                <a:gd name="T50" fmla="*/ 39928 w 596"/>
                <a:gd name="T51" fmla="*/ 100 h 666"/>
                <a:gd name="T52" fmla="*/ 28256 w 596"/>
                <a:gd name="T53" fmla="*/ 115 h 666"/>
                <a:gd name="T54" fmla="*/ 19663 w 596"/>
                <a:gd name="T55" fmla="*/ 166 h 666"/>
                <a:gd name="T56" fmla="*/ 13605 w 596"/>
                <a:gd name="T57" fmla="*/ 246 h 666"/>
                <a:gd name="T58" fmla="*/ 9259 w 596"/>
                <a:gd name="T59" fmla="*/ 341 h 666"/>
                <a:gd name="T60" fmla="*/ 6472 w 596"/>
                <a:gd name="T61" fmla="*/ 449 h 666"/>
                <a:gd name="T62" fmla="*/ 4546 w 596"/>
                <a:gd name="T63" fmla="*/ 558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65" name="Rectangle 45">
            <a:extLst>
              <a:ext uri="{FF2B5EF4-FFF2-40B4-BE49-F238E27FC236}">
                <a16:creationId xmlns:a16="http://schemas.microsoft.com/office/drawing/2014/main" id="{D84E4E33-5FAC-4AF2-9771-3ECAEB3B256D}"/>
              </a:ext>
            </a:extLst>
          </p:cNvPr>
          <p:cNvSpPr>
            <a:spLocks noGrp="1" noChangeArrowheads="1"/>
          </p:cNvSpPr>
          <p:nvPr>
            <p:ph type="title"/>
          </p:nvPr>
        </p:nvSpPr>
        <p:spPr bwMode="auto">
          <a:xfrm>
            <a:off x="442913" y="103188"/>
            <a:ext cx="8243887" cy="1314450"/>
          </a:xfrm>
          <a:prstGeom prst="rect">
            <a:avLst/>
          </a:prstGeom>
          <a:noFill/>
          <a:ln>
            <a:noFill/>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44" name="Rectangle 46">
            <a:extLst>
              <a:ext uri="{FF2B5EF4-FFF2-40B4-BE49-F238E27FC236}">
                <a16:creationId xmlns:a16="http://schemas.microsoft.com/office/drawing/2014/main" id="{35B2024E-4EB5-4D27-88D9-3ADD4BDC3248}"/>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7" name="Rectangle 47">
            <a:extLst>
              <a:ext uri="{FF2B5EF4-FFF2-40B4-BE49-F238E27FC236}">
                <a16:creationId xmlns:a16="http://schemas.microsoft.com/office/drawing/2014/main" id="{DD05EF03-4A53-412C-8155-0131D9C4D87C}"/>
              </a:ext>
            </a:extLst>
          </p:cNvPr>
          <p:cNvSpPr>
            <a:spLocks noGrp="1" noChangeArrowheads="1"/>
          </p:cNvSpPr>
          <p:nvPr>
            <p:ph type="dt" sz="half" idx="2"/>
          </p:nvPr>
        </p:nvSpPr>
        <p:spPr bwMode="auto">
          <a:xfrm>
            <a:off x="457200" y="6243638"/>
            <a:ext cx="21336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b="0">
                <a:solidFill>
                  <a:srgbClr val="006699"/>
                </a:solidFill>
                <a:latin typeface="Verdana" panose="020B0604030504040204" pitchFamily="34" charset="0"/>
              </a:defRPr>
            </a:lvl1pPr>
          </a:lstStyle>
          <a:p>
            <a:pPr>
              <a:defRPr/>
            </a:pPr>
            <a:endParaRPr lang="en-US"/>
          </a:p>
        </p:txBody>
      </p:sp>
      <p:sp>
        <p:nvSpPr>
          <p:cNvPr id="30768" name="Rectangle 48">
            <a:extLst>
              <a:ext uri="{FF2B5EF4-FFF2-40B4-BE49-F238E27FC236}">
                <a16:creationId xmlns:a16="http://schemas.microsoft.com/office/drawing/2014/main" id="{7E7B6551-55DD-48EC-AEEA-E795A0A57899}"/>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b="0">
                <a:solidFill>
                  <a:srgbClr val="006699"/>
                </a:solidFill>
                <a:latin typeface="Verdana" panose="020B0604030504040204" pitchFamily="34" charset="0"/>
              </a:defRPr>
            </a:lvl1pPr>
          </a:lstStyle>
          <a:p>
            <a:pPr>
              <a:defRPr/>
            </a:pPr>
            <a:endParaRPr lang="en-US"/>
          </a:p>
        </p:txBody>
      </p:sp>
      <p:sp>
        <p:nvSpPr>
          <p:cNvPr id="30769" name="Rectangle 49">
            <a:extLst>
              <a:ext uri="{FF2B5EF4-FFF2-40B4-BE49-F238E27FC236}">
                <a16:creationId xmlns:a16="http://schemas.microsoft.com/office/drawing/2014/main" id="{BC2D1C3E-DDAF-4CCF-9693-C3D4225D9943}"/>
              </a:ext>
            </a:extLst>
          </p:cNvPr>
          <p:cNvSpPr>
            <a:spLocks noGrp="1" noChangeArrowheads="1"/>
          </p:cNvSpPr>
          <p:nvPr>
            <p:ph type="sldNum" sz="quarter" idx="4"/>
          </p:nvPr>
        </p:nvSpPr>
        <p:spPr bwMode="auto">
          <a:xfrm>
            <a:off x="6553200" y="6243638"/>
            <a:ext cx="21336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smtClean="0">
                <a:solidFill>
                  <a:srgbClr val="006699"/>
                </a:solidFill>
                <a:latin typeface="Verdana" panose="020B0604030504040204" pitchFamily="34" charset="0"/>
              </a:defRPr>
            </a:lvl1pPr>
          </a:lstStyle>
          <a:p>
            <a:pPr>
              <a:defRPr/>
            </a:pPr>
            <a:fld id="{8D6B6D66-C977-4C2C-B068-590041F819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88"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slide" Target="slide2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9.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2" name="图片 3" descr="5c95d9be9ffa50fc92ed5552156a00c5">
            <a:extLst>
              <a:ext uri="{FF2B5EF4-FFF2-40B4-BE49-F238E27FC236}">
                <a16:creationId xmlns:a16="http://schemas.microsoft.com/office/drawing/2014/main" id="{3589B709-DE8B-43BF-86F6-E802D02159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60287">
            <a:off x="525463" y="295275"/>
            <a:ext cx="7964487"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014E1479-EDEC-4DF3-911C-9CC98841AAA4}"/>
              </a:ext>
            </a:extLst>
          </p:cNvPr>
          <p:cNvSpPr txBox="1"/>
          <p:nvPr/>
        </p:nvSpPr>
        <p:spPr>
          <a:xfrm>
            <a:off x="674688" y="2105025"/>
            <a:ext cx="7942262" cy="769938"/>
          </a:xfrm>
          <a:prstGeom prst="rect">
            <a:avLst/>
          </a:prstGeom>
          <a:noFill/>
        </p:spPr>
        <p:txBody>
          <a:bodyPr>
            <a:spAutoFit/>
          </a:bodyPr>
          <a:lstStyle/>
          <a:p>
            <a:pPr algn="ctr" eaLnBrk="1" hangingPunct="1">
              <a:defRPr/>
            </a:pPr>
            <a:r>
              <a:rPr lang="en-US" sz="4400" b="1" kern="10" dirty="0" err="1">
                <a:solidFill>
                  <a:srgbClr val="70AD47">
                    <a:lumMod val="50000"/>
                  </a:srgbClr>
                </a:solidFill>
                <a:latin typeface="Times New Roman" panose="02020603050405020304" pitchFamily="18" charset="0"/>
                <a:cs typeface="Times New Roman" panose="02020603050405020304" pitchFamily="18" charset="0"/>
              </a:rPr>
              <a:t>Bài</a:t>
            </a:r>
            <a:r>
              <a:rPr lang="en-US" sz="4400" b="1" kern="10" dirty="0">
                <a:solidFill>
                  <a:srgbClr val="70AD47">
                    <a:lumMod val="50000"/>
                  </a:srgbClr>
                </a:solidFill>
                <a:latin typeface="Times New Roman" panose="02020603050405020304" pitchFamily="18" charset="0"/>
                <a:cs typeface="Times New Roman" panose="02020603050405020304" pitchFamily="18" charset="0"/>
              </a:rPr>
              <a:t> 11: </a:t>
            </a:r>
            <a:r>
              <a:rPr lang="en-US" sz="4400" b="1" kern="10" dirty="0" err="1">
                <a:solidFill>
                  <a:srgbClr val="70AD47">
                    <a:lumMod val="50000"/>
                  </a:srgbClr>
                </a:solidFill>
                <a:latin typeface="Times New Roman" panose="02020603050405020304" pitchFamily="18" charset="0"/>
                <a:cs typeface="Times New Roman" panose="02020603050405020304" pitchFamily="18" charset="0"/>
              </a:rPr>
              <a:t>Thêu</a:t>
            </a:r>
            <a:r>
              <a:rPr lang="en-US" sz="4400" b="1" kern="10" dirty="0">
                <a:solidFill>
                  <a:srgbClr val="70AD47">
                    <a:lumMod val="50000"/>
                  </a:srgbClr>
                </a:solidFill>
                <a:latin typeface="Times New Roman" panose="02020603050405020304" pitchFamily="18" charset="0"/>
                <a:cs typeface="Times New Roman" panose="02020603050405020304" pitchFamily="18" charset="0"/>
              </a:rPr>
              <a:t> </a:t>
            </a:r>
            <a:r>
              <a:rPr lang="en-US" sz="4400" b="1" kern="10" dirty="0" err="1">
                <a:solidFill>
                  <a:srgbClr val="70AD47">
                    <a:lumMod val="50000"/>
                  </a:srgbClr>
                </a:solidFill>
                <a:latin typeface="Times New Roman" panose="02020603050405020304" pitchFamily="18" charset="0"/>
                <a:cs typeface="Times New Roman" panose="02020603050405020304" pitchFamily="18" charset="0"/>
              </a:rPr>
              <a:t>móc</a:t>
            </a:r>
            <a:r>
              <a:rPr lang="en-US" sz="4400" b="1" kern="10" dirty="0">
                <a:solidFill>
                  <a:srgbClr val="70AD47">
                    <a:lumMod val="50000"/>
                  </a:srgbClr>
                </a:solidFill>
                <a:latin typeface="Times New Roman" panose="02020603050405020304" pitchFamily="18" charset="0"/>
                <a:cs typeface="Times New Roman" panose="02020603050405020304" pitchFamily="18" charset="0"/>
              </a:rPr>
              <a:t> </a:t>
            </a:r>
            <a:r>
              <a:rPr lang="en-US" sz="4400" b="1" kern="10" dirty="0" err="1">
                <a:solidFill>
                  <a:srgbClr val="70AD47">
                    <a:lumMod val="50000"/>
                  </a:srgbClr>
                </a:solidFill>
                <a:latin typeface="Times New Roman" panose="02020603050405020304" pitchFamily="18" charset="0"/>
                <a:cs typeface="Times New Roman" panose="02020603050405020304" pitchFamily="18" charset="0"/>
              </a:rPr>
              <a:t>xích</a:t>
            </a:r>
            <a:endParaRPr lang="en-US" sz="4400" b="1" kern="1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20484" name="TextBox 1">
            <a:extLst>
              <a:ext uri="{FF2B5EF4-FFF2-40B4-BE49-F238E27FC236}">
                <a16:creationId xmlns:a16="http://schemas.microsoft.com/office/drawing/2014/main" id="{F3BB916E-A8A3-4B57-BF58-FD74101C7732}"/>
              </a:ext>
            </a:extLst>
          </p:cNvPr>
          <p:cNvSpPr txBox="1">
            <a:spLocks noChangeArrowheads="1"/>
          </p:cNvSpPr>
          <p:nvPr/>
        </p:nvSpPr>
        <p:spPr bwMode="auto">
          <a:xfrm>
            <a:off x="3654425" y="1370013"/>
            <a:ext cx="19812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Kĩ thuật</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B12">
            <a:extLst>
              <a:ext uri="{FF2B5EF4-FFF2-40B4-BE49-F238E27FC236}">
                <a16:creationId xmlns:a16="http://schemas.microsoft.com/office/drawing/2014/main" id="{DBD76E50-3AA3-4D67-B499-2BF1397F8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533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a:extLst>
              <a:ext uri="{FF2B5EF4-FFF2-40B4-BE49-F238E27FC236}">
                <a16:creationId xmlns:a16="http://schemas.microsoft.com/office/drawing/2014/main" id="{18F180CB-4B95-4819-82AA-15825E5C0AEA}"/>
              </a:ext>
            </a:extLst>
          </p:cNvPr>
          <p:cNvSpPr txBox="1">
            <a:spLocks noChangeArrowheads="1"/>
          </p:cNvSpPr>
          <p:nvPr/>
        </p:nvSpPr>
        <p:spPr bwMode="auto">
          <a:xfrm>
            <a:off x="1828800" y="762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Bước 1: Vạch dấu</a:t>
            </a:r>
          </a:p>
        </p:txBody>
      </p:sp>
      <p:sp>
        <p:nvSpPr>
          <p:cNvPr id="47106" name="Rectangle 2">
            <a:extLst>
              <a:ext uri="{FF2B5EF4-FFF2-40B4-BE49-F238E27FC236}">
                <a16:creationId xmlns:a16="http://schemas.microsoft.com/office/drawing/2014/main" id="{EA9D0769-6B95-47F7-9A6A-08EBCF097721}"/>
              </a:ext>
            </a:extLst>
          </p:cNvPr>
          <p:cNvSpPr>
            <a:spLocks noGrp="1" noChangeArrowheads="1"/>
          </p:cNvSpPr>
          <p:nvPr>
            <p:ph type="title"/>
          </p:nvPr>
        </p:nvSpPr>
        <p:spPr>
          <a:xfrm>
            <a:off x="357188" y="4659313"/>
            <a:ext cx="8229600" cy="1143000"/>
          </a:xfrm>
        </p:spPr>
        <p:txBody>
          <a:bodyPr/>
          <a:lstStyle/>
          <a:p>
            <a:pPr eaLnBrk="1" hangingPunct="1"/>
            <a:r>
              <a:rPr lang="en-US" altLang="en-US" sz="3600">
                <a:latin typeface="Times New Roman" panose="02020603050405020304" pitchFamily="18" charset="0"/>
                <a:cs typeface="Times New Roman" panose="02020603050405020304" pitchFamily="18" charset="0"/>
              </a:rPr>
              <a:t>Nhìn và so sánh cách vạch dấu với các đường thêu đã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7106"/>
                                        </p:tgtEl>
                                        <p:attrNameLst>
                                          <p:attrName>style.visibility</p:attrName>
                                        </p:attrNameLst>
                                      </p:cBhvr>
                                      <p:to>
                                        <p:strVal val="visible"/>
                                      </p:to>
                                    </p:set>
                                    <p:animEffect transition="in" filter="fade">
                                      <p:cBhvr>
                                        <p:cTn id="7" dur="1000"/>
                                        <p:tgtEl>
                                          <p:spTgt spid="47106"/>
                                        </p:tgtEl>
                                      </p:cBhvr>
                                    </p:animEffect>
                                    <p:anim calcmode="lin" valueType="num">
                                      <p:cBhvr>
                                        <p:cTn id="8" dur="1000" fill="hold"/>
                                        <p:tgtEl>
                                          <p:spTgt spid="47106"/>
                                        </p:tgtEl>
                                        <p:attrNameLst>
                                          <p:attrName>ppt_x</p:attrName>
                                        </p:attrNameLst>
                                      </p:cBhvr>
                                      <p:tavLst>
                                        <p:tav tm="0">
                                          <p:val>
                                            <p:strVal val="#ppt_x-.1"/>
                                          </p:val>
                                        </p:tav>
                                        <p:tav tm="100000">
                                          <p:val>
                                            <p:strVal val="#ppt_x"/>
                                          </p:val>
                                        </p:tav>
                                      </p:tavLst>
                                    </p:anim>
                                    <p:anim calcmode="lin" valueType="num">
                                      <p:cBhvr>
                                        <p:cTn id="9" dur="1000" fill="hold"/>
                                        <p:tgtEl>
                                          <p:spTgt spid="4710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5200"/>
                            </p:stCondLst>
                            <p:childTnLst>
                              <p:par>
                                <p:cTn id="11" presetID="3" presetClass="entr" presetSubtype="10" fill="hold" nodeType="afterEffect">
                                  <p:stCondLst>
                                    <p:cond delay="0"/>
                                  </p:stCondLst>
                                  <p:childTnLst>
                                    <p:set>
                                      <p:cBhvr>
                                        <p:cTn id="12" dur="1" fill="hold">
                                          <p:stCondLst>
                                            <p:cond delay="0"/>
                                          </p:stCondLst>
                                        </p:cTn>
                                        <p:tgtEl>
                                          <p:spTgt spid="47108"/>
                                        </p:tgtEl>
                                        <p:attrNameLst>
                                          <p:attrName>style.visibility</p:attrName>
                                        </p:attrNameLst>
                                      </p:cBhvr>
                                      <p:to>
                                        <p:strVal val="visible"/>
                                      </p:to>
                                    </p:set>
                                    <p:animEffect transition="in" filter="blinds(horizontal)">
                                      <p:cBhvr>
                                        <p:cTn id="13" dur="500"/>
                                        <p:tgtEl>
                                          <p:spTgt spid="47108"/>
                                        </p:tgtEl>
                                      </p:cBhvr>
                                    </p:animEffect>
                                  </p:childTnLst>
                                </p:cTn>
                              </p:par>
                            </p:childTnLst>
                          </p:cTn>
                        </p:par>
                        <p:par>
                          <p:cTn id="14" fill="hold" nodeType="afterGroup">
                            <p:stCondLst>
                              <p:cond delay="5700"/>
                            </p:stCondLst>
                            <p:childTnLst>
                              <p:par>
                                <p:cTn id="15" presetID="2" presetClass="entr" presetSubtype="4" fill="hold" nodeType="afterEffect">
                                  <p:stCondLst>
                                    <p:cond delay="0"/>
                                  </p:stCondLst>
                                  <p:childTnLst>
                                    <p:set>
                                      <p:cBhvr>
                                        <p:cTn id="16" dur="1" fill="hold">
                                          <p:stCondLst>
                                            <p:cond delay="0"/>
                                          </p:stCondLst>
                                        </p:cTn>
                                        <p:tgtEl>
                                          <p:spTgt spid="47110">
                                            <p:txEl>
                                              <p:pRg st="0" end="0"/>
                                            </p:txEl>
                                          </p:spTgt>
                                        </p:tgtEl>
                                        <p:attrNameLst>
                                          <p:attrName>style.visibility</p:attrName>
                                        </p:attrNameLst>
                                      </p:cBhvr>
                                      <p:to>
                                        <p:strVal val="visible"/>
                                      </p:to>
                                    </p:set>
                                    <p:anim calcmode="lin" valueType="num">
                                      <p:cBhvr additive="base">
                                        <p:cTn id="17" dur="500" fill="hold"/>
                                        <p:tgtEl>
                                          <p:spTgt spid="471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A13FB7DD-C7ED-4576-9A5A-DD21641CE93C}"/>
              </a:ext>
            </a:extLst>
          </p:cNvPr>
          <p:cNvSpPr txBox="1">
            <a:spLocks noChangeArrowheads="1"/>
          </p:cNvSpPr>
          <p:nvPr/>
        </p:nvSpPr>
        <p:spPr bwMode="auto">
          <a:xfrm>
            <a:off x="228600" y="3810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3333FF"/>
                </a:solidFill>
                <a:latin typeface="Times New Roman" panose="02020603050405020304" pitchFamily="18" charset="0"/>
                <a:cs typeface="Times New Roman" panose="02020603050405020304" pitchFamily="18" charset="0"/>
              </a:rPr>
              <a:t>  Cách vạch dấu giống như cách vạch dấu các đường thêu đã học.</a:t>
            </a:r>
          </a:p>
        </p:txBody>
      </p:sp>
      <p:sp>
        <p:nvSpPr>
          <p:cNvPr id="5" name="Text Box 10">
            <a:extLst>
              <a:ext uri="{FF2B5EF4-FFF2-40B4-BE49-F238E27FC236}">
                <a16:creationId xmlns:a16="http://schemas.microsoft.com/office/drawing/2014/main" id="{3C45926A-5F86-4160-BA14-9251A3501650}"/>
              </a:ext>
            </a:extLst>
          </p:cNvPr>
          <p:cNvSpPr txBox="1">
            <a:spLocks noChangeArrowheads="1"/>
          </p:cNvSpPr>
          <p:nvPr/>
        </p:nvSpPr>
        <p:spPr bwMode="auto">
          <a:xfrm>
            <a:off x="152400" y="1766888"/>
            <a:ext cx="4419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Cách thực hiện</a:t>
            </a:r>
          </a:p>
          <a:p>
            <a:pPr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Vuốt thẳng mặt vải</a:t>
            </a:r>
          </a:p>
          <a:p>
            <a:pPr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Vạch dấu đường cách mép vải 2 cm</a:t>
            </a:r>
          </a:p>
          <a:p>
            <a:pPr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Chấm các điểm cách đều nhau 5 mm trên đường dấu.</a:t>
            </a:r>
          </a:p>
          <a:p>
            <a:pPr eaLnBrk="1" hangingPunct="1">
              <a:spcBef>
                <a:spcPct val="50000"/>
              </a:spcBef>
              <a:buFontTx/>
              <a:buNone/>
            </a:pPr>
            <a:endParaRPr lang="en-US" altLang="en-US" sz="2800">
              <a:solidFill>
                <a:srgbClr val="000000"/>
              </a:solidFill>
              <a:latin typeface="Times New Roman" panose="02020603050405020304" pitchFamily="18" charset="0"/>
              <a:cs typeface="Times New Roman" panose="02020603050405020304" pitchFamily="18" charset="0"/>
            </a:endParaRPr>
          </a:p>
        </p:txBody>
      </p:sp>
      <p:pic>
        <p:nvPicPr>
          <p:cNvPr id="6" name="Picture 4" descr="B12">
            <a:extLst>
              <a:ext uri="{FF2B5EF4-FFF2-40B4-BE49-F238E27FC236}">
                <a16:creationId xmlns:a16="http://schemas.microsoft.com/office/drawing/2014/main" id="{FB0F2973-C23E-4521-8D98-D14D8085A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39888"/>
            <a:ext cx="46148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amond(in)">
                                      <p:cBhvr>
                                        <p:cTn id="17" dur="2000"/>
                                        <p:tgtEl>
                                          <p:spTgt spid="5">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amond(in)">
                                      <p:cBhvr>
                                        <p:cTn id="20" dur="2000"/>
                                        <p:tgtEl>
                                          <p:spTgt spid="5">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amond(in)">
                                      <p:cBhvr>
                                        <p:cTn id="23" dur="2000"/>
                                        <p:tgtEl>
                                          <p:spTgt spid="5">
                                            <p:txEl>
                                              <p:pRg st="3" end="3"/>
                                            </p:txEl>
                                          </p:spTgt>
                                        </p:tgtEl>
                                      </p:cBhvr>
                                    </p:animEffect>
                                  </p:childTnLst>
                                </p:cTn>
                              </p:par>
                            </p:childTnLst>
                          </p:cTn>
                        </p:par>
                        <p:par>
                          <p:cTn id="24" fill="hold" nodeType="afterGroup">
                            <p:stCondLst>
                              <p:cond delay="2000"/>
                            </p:stCondLst>
                            <p:childTnLst>
                              <p:par>
                                <p:cTn id="25" presetID="3"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7A4A063-76F3-4884-AAA0-076F40E046BB}"/>
              </a:ext>
            </a:extLst>
          </p:cNvPr>
          <p:cNvSpPr>
            <a:spLocks noGrp="1" noChangeArrowheads="1"/>
          </p:cNvSpPr>
          <p:nvPr>
            <p:ph type="title"/>
          </p:nvPr>
        </p:nvSpPr>
        <p:spPr>
          <a:xfrm>
            <a:off x="0" y="274638"/>
            <a:ext cx="8686800" cy="1143000"/>
          </a:xfrm>
        </p:spPr>
        <p:txBody>
          <a:bodyPr/>
          <a:lstStyle/>
          <a:p>
            <a:pPr eaLnBrk="1" hangingPunct="1"/>
            <a:r>
              <a:rPr lang="en-US" altLang="en-US" sz="4000">
                <a:latin typeface="Times New Roman" panose="02020603050405020304" pitchFamily="18" charset="0"/>
                <a:cs typeface="Times New Roman" panose="02020603050405020304" pitchFamily="18" charset="0"/>
              </a:rPr>
              <a:t>Đọc nội dung 2 SGK, quan sát hình và trả lời các câu hỏi:</a:t>
            </a:r>
          </a:p>
        </p:txBody>
      </p:sp>
      <p:sp>
        <p:nvSpPr>
          <p:cNvPr id="50179" name="Rectangle 3">
            <a:extLst>
              <a:ext uri="{FF2B5EF4-FFF2-40B4-BE49-F238E27FC236}">
                <a16:creationId xmlns:a16="http://schemas.microsoft.com/office/drawing/2014/main" id="{6FAFE1ED-38C0-4C29-83C8-BE85A6096474}"/>
              </a:ext>
            </a:extLst>
          </p:cNvPr>
          <p:cNvSpPr>
            <a:spLocks noGrp="1" noChangeArrowheads="1"/>
          </p:cNvSpPr>
          <p:nvPr>
            <p:ph type="body" idx="1"/>
          </p:nvPr>
        </p:nvSpPr>
        <p:spPr/>
        <p:txBody>
          <a:bodyPr/>
          <a:lstStyle/>
          <a:p>
            <a:pPr eaLnBrk="1" hangingPunct="1">
              <a:buFontTx/>
              <a:buNone/>
            </a:pPr>
            <a:r>
              <a:rPr lang="en-US" altLang="en-US" i="1">
                <a:solidFill>
                  <a:srgbClr val="6600FF"/>
                </a:solidFill>
                <a:latin typeface="Times New Roman" panose="02020603050405020304" pitchFamily="18" charset="0"/>
                <a:cs typeface="Times New Roman" panose="02020603050405020304" pitchFamily="18" charset="0"/>
              </a:rPr>
              <a:t>Câu hỏi 1:</a:t>
            </a:r>
            <a:r>
              <a:rPr lang="en-US" altLang="en-US">
                <a:latin typeface="Times New Roman" panose="02020603050405020304" pitchFamily="18" charset="0"/>
                <a:cs typeface="Times New Roman" panose="02020603050405020304" pitchFamily="18" charset="0"/>
              </a:rPr>
              <a:t> Cách thêu mũi thứ nhất  như thế nào?</a:t>
            </a:r>
          </a:p>
        </p:txBody>
      </p:sp>
      <p:pic>
        <p:nvPicPr>
          <p:cNvPr id="50180" name="Picture 4" descr="B13">
            <a:extLst>
              <a:ext uri="{FF2B5EF4-FFF2-40B4-BE49-F238E27FC236}">
                <a16:creationId xmlns:a16="http://schemas.microsoft.com/office/drawing/2014/main" id="{7F129923-5E55-4E1F-A7A0-1D0285A4E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53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heckerboard(across)">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fade">
                                      <p:cBhvr>
                                        <p:cTn id="12" dur="1000"/>
                                        <p:tgtEl>
                                          <p:spTgt spid="50180"/>
                                        </p:tgtEl>
                                      </p:cBhvr>
                                    </p:animEffect>
                                    <p:anim calcmode="lin" valueType="num">
                                      <p:cBhvr>
                                        <p:cTn id="13" dur="1000" fill="hold"/>
                                        <p:tgtEl>
                                          <p:spTgt spid="50180"/>
                                        </p:tgtEl>
                                        <p:attrNameLst>
                                          <p:attrName>ppt_x</p:attrName>
                                        </p:attrNameLst>
                                      </p:cBhvr>
                                      <p:tavLst>
                                        <p:tav tm="0">
                                          <p:val>
                                            <p:strVal val="#ppt_x"/>
                                          </p:val>
                                        </p:tav>
                                        <p:tav tm="100000">
                                          <p:val>
                                            <p:strVal val="#ppt_x"/>
                                          </p:val>
                                        </p:tav>
                                      </p:tavLst>
                                    </p:anim>
                                    <p:anim calcmode="lin" valueType="num">
                                      <p:cBhvr>
                                        <p:cTn id="14" dur="1000" fill="hold"/>
                                        <p:tgtEl>
                                          <p:spTgt spid="5018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50179">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50179">
                                            <p:txEl>
                                              <p:pRg st="0" end="0"/>
                                            </p:txEl>
                                          </p:spTgt>
                                        </p:tgtEl>
                                        <p:attrNameLst>
                                          <p:attrName>ppt_w</p:attrName>
                                        </p:attrNameLst>
                                      </p:cBhvr>
                                    </p:anim>
                                    <p:anim by="(#ppt_w*0.50)" calcmode="lin" valueType="num">
                                      <p:cBhvr>
                                        <p:cTn id="20" dur="500" decel="50000" autoRev="1" fill="hold">
                                          <p:stCondLst>
                                            <p:cond delay="0"/>
                                          </p:stCondLst>
                                        </p:cTn>
                                        <p:tgtEl>
                                          <p:spTgt spid="50179">
                                            <p:txEl>
                                              <p:pRg st="0" end="0"/>
                                            </p:txEl>
                                          </p:spTgt>
                                        </p:tgtEl>
                                        <p:attrNameLst>
                                          <p:attrName>ppt_x</p:attrName>
                                        </p:attrNameLst>
                                      </p:cBhvr>
                                    </p:anim>
                                    <p:anim from="(-#ppt_h/2)" to="(#ppt_y)" calcmode="lin" valueType="num">
                                      <p:cBhvr>
                                        <p:cTn id="21" dur="1000" fill="hold">
                                          <p:stCondLst>
                                            <p:cond delay="0"/>
                                          </p:stCondLst>
                                        </p:cTn>
                                        <p:tgtEl>
                                          <p:spTgt spid="50179">
                                            <p:txEl>
                                              <p:pRg st="0" end="0"/>
                                            </p:txEl>
                                          </p:spTgt>
                                        </p:tgtEl>
                                        <p:attrNameLst>
                                          <p:attrName>ppt_y</p:attrName>
                                        </p:attrNameLst>
                                      </p:cBhvr>
                                    </p:anim>
                                    <p:animRot by="21600000">
                                      <p:cBhvr>
                                        <p:cTn id="22" dur="1000" fill="hold">
                                          <p:stCondLst>
                                            <p:cond delay="0"/>
                                          </p:stCondLst>
                                        </p:cTn>
                                        <p:tgtEl>
                                          <p:spTgt spid="5017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CDFF4FC2-5B8D-4452-84E8-A87FC2B399C6}"/>
              </a:ext>
            </a:extLst>
          </p:cNvPr>
          <p:cNvSpPr>
            <a:spLocks noGrp="1" noChangeArrowheads="1"/>
          </p:cNvSpPr>
          <p:nvPr>
            <p:ph type="body" idx="1"/>
          </p:nvPr>
        </p:nvSpPr>
        <p:spPr>
          <a:xfrm>
            <a:off x="457200" y="457200"/>
            <a:ext cx="8229600" cy="5668963"/>
          </a:xfrm>
        </p:spPr>
        <p:txBody>
          <a:bodyPr/>
          <a:lstStyle/>
          <a:p>
            <a:pPr eaLnBrk="1" hangingPunct="1">
              <a:lnSpc>
                <a:spcPct val="90000"/>
              </a:lnSpc>
            </a:pPr>
            <a:r>
              <a:rPr lang="en-US" altLang="en-US" sz="4000" b="1">
                <a:solidFill>
                  <a:srgbClr val="6600FF"/>
                </a:solidFill>
                <a:latin typeface="Times New Roman" panose="02020603050405020304" pitchFamily="18" charset="0"/>
                <a:cs typeface="Times New Roman" panose="02020603050405020304" pitchFamily="18" charset="0"/>
              </a:rPr>
              <a:t>Mũi thêu thứ nhất:</a:t>
            </a:r>
            <a:r>
              <a:rPr lang="en-US" altLang="en-US" sz="4000">
                <a:solidFill>
                  <a:srgbClr val="6600FF"/>
                </a:solidFill>
                <a:latin typeface="Times New Roman" panose="02020603050405020304" pitchFamily="18" charset="0"/>
                <a:cs typeface="Times New Roman" panose="02020603050405020304" pitchFamily="18" charset="0"/>
              </a:rPr>
              <a:t> </a:t>
            </a:r>
          </a:p>
          <a:p>
            <a:pPr eaLnBrk="1" hangingPunct="1">
              <a:lnSpc>
                <a:spcPct val="90000"/>
              </a:lnSpc>
              <a:buFont typeface="Wingdings" panose="05000000000000000000" pitchFamily="2" charset="2"/>
              <a:buNone/>
            </a:pPr>
            <a:endParaRPr lang="en-US" altLang="en-US" sz="4000">
              <a:solidFill>
                <a:srgbClr val="6600FF"/>
              </a:solidFill>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en-US" altLang="en-US" sz="4000">
                <a:latin typeface="Times New Roman" panose="02020603050405020304" pitchFamily="18" charset="0"/>
                <a:cs typeface="Times New Roman" panose="02020603050405020304" pitchFamily="18" charset="0"/>
              </a:rPr>
              <a:t>+ Lên kim tại điểm 1.Vòng chỉ qua đường dấu để tạo thành các vòng chỉ.</a:t>
            </a:r>
          </a:p>
          <a:p>
            <a:pPr eaLnBrk="1" hangingPunct="1">
              <a:lnSpc>
                <a:spcPct val="90000"/>
              </a:lnSpc>
              <a:buFont typeface="Wingdings" panose="05000000000000000000" pitchFamily="2" charset="2"/>
              <a:buNone/>
            </a:pPr>
            <a:r>
              <a:rPr lang="en-US" altLang="en-US" sz="4000">
                <a:latin typeface="Times New Roman" panose="02020603050405020304" pitchFamily="18" charset="0"/>
                <a:cs typeface="Times New Roman" panose="02020603050405020304" pitchFamily="18" charset="0"/>
              </a:rPr>
              <a:t>+ Xuống kim tại điểm 1 lên kim tại điểm 2. Mũi kim trên vòng chỉ.</a:t>
            </a:r>
          </a:p>
          <a:p>
            <a:pPr eaLnBrk="1" hangingPunct="1">
              <a:lnSpc>
                <a:spcPct val="90000"/>
              </a:lnSpc>
              <a:buFont typeface="Wingdings" panose="05000000000000000000" pitchFamily="2" charset="2"/>
              <a:buNone/>
            </a:pPr>
            <a:r>
              <a:rPr lang="en-US" altLang="en-US">
                <a:latin typeface="Times New Roman" panose="02020603050405020304" pitchFamily="18" charset="0"/>
                <a:cs typeface="Times New Roman" panose="02020603050405020304" pitchFamily="18" charset="0"/>
              </a:rPr>
              <a:t>+ </a:t>
            </a:r>
            <a:r>
              <a:rPr lang="en-US" altLang="en-US" sz="4000">
                <a:latin typeface="Times New Roman" panose="02020603050405020304" pitchFamily="18" charset="0"/>
                <a:cs typeface="Times New Roman" panose="02020603050405020304" pitchFamily="18" charset="0"/>
              </a:rPr>
              <a:t>Rút nhẹ sợi chỉ được mũi thêu thứ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anim calcmode="lin" valueType="num">
                                      <p:cBhvr>
                                        <p:cTn id="8" dur="500" fill="hold"/>
                                        <p:tgtEl>
                                          <p:spTgt spid="5120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51203">
                                            <p:txEl>
                                              <p:pRg st="2" end="2"/>
                                            </p:txEl>
                                          </p:spTgt>
                                        </p:tgtEl>
                                        <p:attrNameLst>
                                          <p:attrName>style.visibility</p:attrName>
                                        </p:attrNameLst>
                                      </p:cBhvr>
                                      <p:to>
                                        <p:strVal val="visible"/>
                                      </p:to>
                                    </p:set>
                                    <p:animEffect transition="in" filter="fade">
                                      <p:cBhvr>
                                        <p:cTn id="14" dur="500"/>
                                        <p:tgtEl>
                                          <p:spTgt spid="51203">
                                            <p:txEl>
                                              <p:pRg st="2" end="2"/>
                                            </p:txEl>
                                          </p:spTgt>
                                        </p:tgtEl>
                                      </p:cBhvr>
                                    </p:animEffect>
                                    <p:anim calcmode="lin" valueType="num">
                                      <p:cBhvr>
                                        <p:cTn id="15" dur="500" fill="hold"/>
                                        <p:tgtEl>
                                          <p:spTgt spid="51203">
                                            <p:txEl>
                                              <p:pRg st="2" end="2"/>
                                            </p:txEl>
                                          </p:spTgt>
                                        </p:tgtEl>
                                        <p:attrNameLst>
                                          <p:attrName>ppt_x</p:attrName>
                                        </p:attrNameLst>
                                      </p:cBhvr>
                                      <p:tavLst>
                                        <p:tav tm="0">
                                          <p:val>
                                            <p:strVal val="#ppt_x-.1"/>
                                          </p:val>
                                        </p:tav>
                                        <p:tav tm="100000">
                                          <p:val>
                                            <p:strVal val="#ppt_x"/>
                                          </p:val>
                                        </p:tav>
                                      </p:tavLst>
                                    </p:anim>
                                    <p:anim calcmode="lin" valueType="num">
                                      <p:cBhvr>
                                        <p:cTn id="16"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51203">
                                            <p:txEl>
                                              <p:pRg st="3" end="3"/>
                                            </p:txEl>
                                          </p:spTgt>
                                        </p:tgtEl>
                                        <p:attrNameLst>
                                          <p:attrName>style.visibility</p:attrName>
                                        </p:attrNameLst>
                                      </p:cBhvr>
                                      <p:to>
                                        <p:strVal val="visible"/>
                                      </p:to>
                                    </p:set>
                                    <p:animEffect transition="in" filter="fade">
                                      <p:cBhvr>
                                        <p:cTn id="21" dur="500"/>
                                        <p:tgtEl>
                                          <p:spTgt spid="51203">
                                            <p:txEl>
                                              <p:pRg st="3" end="3"/>
                                            </p:txEl>
                                          </p:spTgt>
                                        </p:tgtEl>
                                      </p:cBhvr>
                                    </p:animEffect>
                                    <p:anim calcmode="lin" valueType="num">
                                      <p:cBhvr>
                                        <p:cTn id="22" dur="500" fill="hold"/>
                                        <p:tgtEl>
                                          <p:spTgt spid="51203">
                                            <p:txEl>
                                              <p:pRg st="3" end="3"/>
                                            </p:txEl>
                                          </p:spTgt>
                                        </p:tgtEl>
                                        <p:attrNameLst>
                                          <p:attrName>ppt_x</p:attrName>
                                        </p:attrNameLst>
                                      </p:cBhvr>
                                      <p:tavLst>
                                        <p:tav tm="0">
                                          <p:val>
                                            <p:strVal val="#ppt_x-.1"/>
                                          </p:val>
                                        </p:tav>
                                        <p:tav tm="100000">
                                          <p:val>
                                            <p:strVal val="#ppt_x"/>
                                          </p:val>
                                        </p:tav>
                                      </p:tavLst>
                                    </p:anim>
                                    <p:anim calcmode="lin" valueType="num">
                                      <p:cBhvr>
                                        <p:cTn id="23"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51203">
                                            <p:txEl>
                                              <p:pRg st="4" end="4"/>
                                            </p:txEl>
                                          </p:spTgt>
                                        </p:tgtEl>
                                        <p:attrNameLst>
                                          <p:attrName>style.visibility</p:attrName>
                                        </p:attrNameLst>
                                      </p:cBhvr>
                                      <p:to>
                                        <p:strVal val="visible"/>
                                      </p:to>
                                    </p:set>
                                    <p:animEffect transition="in" filter="fade">
                                      <p:cBhvr>
                                        <p:cTn id="28" dur="500"/>
                                        <p:tgtEl>
                                          <p:spTgt spid="51203">
                                            <p:txEl>
                                              <p:pRg st="4" end="4"/>
                                            </p:txEl>
                                          </p:spTgt>
                                        </p:tgtEl>
                                      </p:cBhvr>
                                    </p:animEffect>
                                    <p:anim calcmode="lin" valueType="num">
                                      <p:cBhvr>
                                        <p:cTn id="29" dur="500" fill="hold"/>
                                        <p:tgtEl>
                                          <p:spTgt spid="51203">
                                            <p:txEl>
                                              <p:pRg st="4" end="4"/>
                                            </p:txEl>
                                          </p:spTgt>
                                        </p:tgtEl>
                                        <p:attrNameLst>
                                          <p:attrName>ppt_x</p:attrName>
                                        </p:attrNameLst>
                                      </p:cBhvr>
                                      <p:tavLst>
                                        <p:tav tm="0">
                                          <p:val>
                                            <p:strVal val="#ppt_x-.1"/>
                                          </p:val>
                                        </p:tav>
                                        <p:tav tm="100000">
                                          <p:val>
                                            <p:strVal val="#ppt_x"/>
                                          </p:val>
                                        </p:tav>
                                      </p:tavLst>
                                    </p:anim>
                                    <p:anim calcmode="lin" valueType="num">
                                      <p:cBhvr>
                                        <p:cTn id="30"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858A7C1-508C-4EC8-AE5F-1EAE593FECF3}"/>
              </a:ext>
            </a:extLst>
          </p:cNvPr>
          <p:cNvSpPr>
            <a:spLocks noGrp="1" noChangeArrowheads="1"/>
          </p:cNvSpPr>
          <p:nvPr>
            <p:ph type="title"/>
          </p:nvPr>
        </p:nvSpPr>
        <p:spPr>
          <a:xfrm>
            <a:off x="0" y="304800"/>
            <a:ext cx="8229600" cy="1143000"/>
          </a:xfrm>
        </p:spPr>
        <p:txBody>
          <a:bodyPr/>
          <a:lstStyle/>
          <a:p>
            <a:pPr eaLnBrk="1" hangingPunct="1"/>
            <a:r>
              <a:rPr lang="en-US" altLang="en-US" sz="4000" i="1">
                <a:solidFill>
                  <a:srgbClr val="6600FF"/>
                </a:solidFill>
                <a:latin typeface="Times New Roman" panose="02020603050405020304" pitchFamily="18" charset="0"/>
                <a:cs typeface="Times New Roman" panose="02020603050405020304" pitchFamily="18" charset="0"/>
              </a:rPr>
              <a:t>Câu hỏi 2: </a:t>
            </a:r>
            <a:r>
              <a:rPr lang="en-US" altLang="en-US" sz="4000">
                <a:solidFill>
                  <a:schemeClr val="tx1"/>
                </a:solidFill>
                <a:latin typeface="Times New Roman" panose="02020603050405020304" pitchFamily="18" charset="0"/>
                <a:cs typeface="Times New Roman" panose="02020603050405020304" pitchFamily="18" charset="0"/>
              </a:rPr>
              <a:t>Cách </a:t>
            </a:r>
            <a:r>
              <a:rPr lang="en-US" altLang="en-US" sz="4000">
                <a:latin typeface="Times New Roman" panose="02020603050405020304" pitchFamily="18" charset="0"/>
                <a:cs typeface="Times New Roman" panose="02020603050405020304" pitchFamily="18" charset="0"/>
              </a:rPr>
              <a:t>thêu mũi thứ hai như thế nào?</a:t>
            </a:r>
          </a:p>
        </p:txBody>
      </p:sp>
      <p:pic>
        <p:nvPicPr>
          <p:cNvPr id="52228" name="Picture 4" descr="B1">
            <a:extLst>
              <a:ext uri="{FF2B5EF4-FFF2-40B4-BE49-F238E27FC236}">
                <a16:creationId xmlns:a16="http://schemas.microsoft.com/office/drawing/2014/main" id="{D973357B-8449-4806-A521-54E8D43C8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additive="base">
                                        <p:cTn id="14" dur="500" fill="hold"/>
                                        <p:tgtEl>
                                          <p:spTgt spid="52228"/>
                                        </p:tgtEl>
                                        <p:attrNameLst>
                                          <p:attrName>ppt_x</p:attrName>
                                        </p:attrNameLst>
                                      </p:cBhvr>
                                      <p:tavLst>
                                        <p:tav tm="0">
                                          <p:val>
                                            <p:strVal val="#ppt_x"/>
                                          </p:val>
                                        </p:tav>
                                        <p:tav tm="100000">
                                          <p:val>
                                            <p:strVal val="#ppt_x"/>
                                          </p:val>
                                        </p:tav>
                                      </p:tavLst>
                                    </p:anim>
                                    <p:anim calcmode="lin" valueType="num">
                                      <p:cBhvr additive="base">
                                        <p:cTn id="15"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D5D45C53-12D8-4DDC-99B9-AE928EB37162}"/>
              </a:ext>
            </a:extLst>
          </p:cNvPr>
          <p:cNvSpPr>
            <a:spLocks noGrp="1" noChangeArrowheads="1"/>
          </p:cNvSpPr>
          <p:nvPr>
            <p:ph type="body" idx="1"/>
          </p:nvPr>
        </p:nvSpPr>
        <p:spPr>
          <a:xfrm>
            <a:off x="381000" y="457200"/>
            <a:ext cx="8534400" cy="5597525"/>
          </a:xfrm>
        </p:spPr>
        <p:txBody>
          <a:bodyPr/>
          <a:lstStyle/>
          <a:p>
            <a:pPr eaLnBrk="1" hangingPunct="1">
              <a:buFont typeface="Wingdings" panose="05000000000000000000" pitchFamily="2" charset="2"/>
              <a:buNone/>
            </a:pPr>
            <a:r>
              <a:rPr lang="en-US" altLang="en-US" sz="4000" b="1">
                <a:solidFill>
                  <a:srgbClr val="6600FF"/>
                </a:solidFill>
                <a:latin typeface="Times New Roman" panose="02020603050405020304" pitchFamily="18" charset="0"/>
                <a:cs typeface="Times New Roman" panose="02020603050405020304" pitchFamily="18" charset="0"/>
              </a:rPr>
              <a:t>+ Mũi thêu thứ 2:</a:t>
            </a:r>
            <a:r>
              <a:rPr lang="en-US" altLang="en-US" sz="4000">
                <a:solidFill>
                  <a:srgbClr val="6600FF"/>
                </a:solidFill>
                <a:latin typeface="Times New Roman" panose="02020603050405020304" pitchFamily="18" charset="0"/>
                <a:cs typeface="Times New Roman" panose="02020603050405020304" pitchFamily="18" charset="0"/>
              </a:rPr>
              <a:t> </a:t>
            </a:r>
            <a:r>
              <a:rPr lang="en-US" altLang="en-US" sz="4000">
                <a:latin typeface="Times New Roman" panose="02020603050405020304" pitchFamily="18" charset="0"/>
                <a:cs typeface="Times New Roman" panose="02020603050405020304" pitchFamily="18" charset="0"/>
              </a:rPr>
              <a:t>Tương tự như mũi 1</a:t>
            </a:r>
            <a:r>
              <a:rPr lang="en-US" altLang="en-US">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None/>
            </a:pPr>
            <a:r>
              <a:rPr lang="en-US" altLang="en-US" sz="4000">
                <a:solidFill>
                  <a:srgbClr val="FF0066"/>
                </a:solidFill>
                <a:latin typeface="Times New Roman" panose="02020603050405020304" pitchFamily="18" charset="0"/>
                <a:cs typeface="Times New Roman" panose="02020603050405020304" pitchFamily="18" charset="0"/>
              </a:rPr>
              <a:t>*</a:t>
            </a:r>
            <a:r>
              <a:rPr lang="en-US" altLang="en-US" sz="4000">
                <a:latin typeface="Times New Roman" panose="02020603050405020304" pitchFamily="18" charset="0"/>
                <a:cs typeface="Times New Roman" panose="02020603050405020304" pitchFamily="18" charset="0"/>
              </a:rPr>
              <a:t> Vòng chỉ qua đường dấu để tạo thành các vòng chỉ.</a:t>
            </a:r>
          </a:p>
          <a:p>
            <a:pPr eaLnBrk="1" hangingPunct="1">
              <a:buFont typeface="Wingdings" panose="05000000000000000000" pitchFamily="2" charset="2"/>
              <a:buNone/>
            </a:pPr>
            <a:r>
              <a:rPr lang="en-US" altLang="en-US" sz="4000">
                <a:solidFill>
                  <a:srgbClr val="FF0066"/>
                </a:solidFill>
                <a:latin typeface="Times New Roman" panose="02020603050405020304" pitchFamily="18" charset="0"/>
                <a:cs typeface="Times New Roman" panose="02020603050405020304" pitchFamily="18" charset="0"/>
              </a:rPr>
              <a:t>*</a:t>
            </a:r>
            <a:r>
              <a:rPr lang="en-US" altLang="en-US" sz="4000">
                <a:latin typeface="Times New Roman" panose="02020603050405020304" pitchFamily="18" charset="0"/>
                <a:cs typeface="Times New Roman" panose="02020603050405020304" pitchFamily="18" charset="0"/>
              </a:rPr>
              <a:t> Xuống kim tại điểm 2 lên kim tại điểm 3. Mũi kim trên vòng chỉ.</a:t>
            </a:r>
          </a:p>
          <a:p>
            <a:pPr eaLnBrk="1" hangingPunct="1">
              <a:buFont typeface="Wingdings" panose="05000000000000000000" pitchFamily="2" charset="2"/>
              <a:buNone/>
            </a:pPr>
            <a:r>
              <a:rPr lang="en-US" altLang="en-US" sz="4000">
                <a:solidFill>
                  <a:srgbClr val="FF0066"/>
                </a:solidFill>
                <a:latin typeface="Times New Roman" panose="02020603050405020304" pitchFamily="18" charset="0"/>
                <a:cs typeface="Times New Roman" panose="02020603050405020304" pitchFamily="18" charset="0"/>
              </a:rPr>
              <a:t>*</a:t>
            </a:r>
            <a:r>
              <a:rPr lang="en-US" altLang="en-US" sz="4000">
                <a:latin typeface="Times New Roman" panose="02020603050405020304" pitchFamily="18" charset="0"/>
                <a:cs typeface="Times New Roman" panose="02020603050405020304" pitchFamily="18" charset="0"/>
              </a:rPr>
              <a:t> Rút nhẹ sợi chỉ được mũi thêu thứ hai</a:t>
            </a:r>
          </a:p>
          <a:p>
            <a:pPr eaLnBrk="1" hangingPunct="1">
              <a:buFont typeface="Wingdings" panose="05000000000000000000" pitchFamily="2" charset="2"/>
              <a:buNone/>
            </a:pPr>
            <a:endParaRPr lang="en-US" alt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anim calcmode="lin" valueType="num">
                                      <p:cBhvr>
                                        <p:cTn id="8"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246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500"/>
                                        <p:tgtEl>
                                          <p:spTgt spid="62467">
                                            <p:txEl>
                                              <p:pRg st="1" end="1"/>
                                            </p:txEl>
                                          </p:spTgt>
                                        </p:tgtEl>
                                      </p:cBhvr>
                                    </p:animEffect>
                                    <p:anim calcmode="lin" valueType="num">
                                      <p:cBhvr>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246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500"/>
                                        <p:tgtEl>
                                          <p:spTgt spid="62467">
                                            <p:txEl>
                                              <p:pRg st="2" end="2"/>
                                            </p:txEl>
                                          </p:spTgt>
                                        </p:tgtEl>
                                      </p:cBhvr>
                                    </p:animEffect>
                                    <p:anim calcmode="lin" valueType="num">
                                      <p:cBhvr>
                                        <p:cTn id="18"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62467">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fade">
                                      <p:cBhvr>
                                        <p:cTn id="22" dur="500"/>
                                        <p:tgtEl>
                                          <p:spTgt spid="62467">
                                            <p:txEl>
                                              <p:pRg st="3" end="3"/>
                                            </p:txEl>
                                          </p:spTgt>
                                        </p:tgtEl>
                                      </p:cBhvr>
                                    </p:animEffect>
                                    <p:anim calcmode="lin" valueType="num">
                                      <p:cBhvr>
                                        <p:cTn id="23"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624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0B09FC8-8B13-4F15-90B5-EEEBABE6CE89}"/>
              </a:ext>
            </a:extLst>
          </p:cNvPr>
          <p:cNvSpPr>
            <a:spLocks noGrp="1" noChangeArrowheads="1"/>
          </p:cNvSpPr>
          <p:nvPr>
            <p:ph type="title"/>
          </p:nvPr>
        </p:nvSpPr>
        <p:spPr>
          <a:xfrm>
            <a:off x="533400" y="381000"/>
            <a:ext cx="8229600" cy="1828800"/>
          </a:xfrm>
        </p:spPr>
        <p:txBody>
          <a:bodyPr/>
          <a:lstStyle/>
          <a:p>
            <a:pPr eaLnBrk="1" hangingPunct="1"/>
            <a:r>
              <a:rPr lang="en-US" altLang="en-US" sz="4000">
                <a:latin typeface="Times New Roman" panose="02020603050405020304" pitchFamily="18" charset="0"/>
                <a:cs typeface="Times New Roman" panose="02020603050405020304" pitchFamily="18" charset="0"/>
              </a:rPr>
              <a:t>Các mũi thêu còn lại thêu như thế nào?</a:t>
            </a:r>
            <a:br>
              <a:rPr lang="en-US" altLang="en-US" sz="4000">
                <a:latin typeface="Times New Roman" panose="02020603050405020304" pitchFamily="18" charset="0"/>
                <a:cs typeface="Times New Roman" panose="02020603050405020304" pitchFamily="18" charset="0"/>
              </a:rPr>
            </a:br>
            <a:endParaRPr lang="en-US" altLang="en-US" sz="4000">
              <a:latin typeface="Times New Roman" panose="02020603050405020304" pitchFamily="18" charset="0"/>
              <a:cs typeface="Times New Roman" panose="02020603050405020304" pitchFamily="18" charset="0"/>
            </a:endParaRPr>
          </a:p>
        </p:txBody>
      </p:sp>
      <p:pic>
        <p:nvPicPr>
          <p:cNvPr id="27651" name="Picture 5" descr="B1">
            <a:extLst>
              <a:ext uri="{FF2B5EF4-FFF2-40B4-BE49-F238E27FC236}">
                <a16:creationId xmlns:a16="http://schemas.microsoft.com/office/drawing/2014/main" id="{463ECC0A-5707-4D65-878B-5BDE55A59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a:extLst>
              <a:ext uri="{FF2B5EF4-FFF2-40B4-BE49-F238E27FC236}">
                <a16:creationId xmlns:a16="http://schemas.microsoft.com/office/drawing/2014/main" id="{D23D9C1B-5435-49B9-A7E5-0011918E0DC7}"/>
              </a:ext>
            </a:extLst>
          </p:cNvPr>
          <p:cNvSpPr txBox="1">
            <a:spLocks noChangeArrowheads="1"/>
          </p:cNvSpPr>
          <p:nvPr/>
        </p:nvSpPr>
        <p:spPr bwMode="auto">
          <a:xfrm>
            <a:off x="381000" y="13716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chemeClr val="tx2"/>
                </a:solidFill>
                <a:latin typeface="Times New Roman" panose="02020603050405020304" pitchFamily="18" charset="0"/>
                <a:cs typeface="Times New Roman" panose="02020603050405020304" pitchFamily="18" charset="0"/>
              </a:rPr>
              <a:t>Thêu tương tự như mũi thêu thứ nhất.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wedge">
                                      <p:cBhvr>
                                        <p:cTn id="12" dur="2000"/>
                                        <p:tgtEl>
                                          <p:spTgt spid="276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3494">
                                            <p:txEl>
                                              <p:pRg st="0" end="0"/>
                                            </p:txEl>
                                          </p:spTgt>
                                        </p:tgtEl>
                                        <p:attrNameLst>
                                          <p:attrName>style.visibility</p:attrName>
                                        </p:attrNameLst>
                                      </p:cBhvr>
                                      <p:to>
                                        <p:strVal val="visible"/>
                                      </p:to>
                                    </p:set>
                                    <p:animEffect transition="in" filter="box(in)">
                                      <p:cBhvr>
                                        <p:cTn id="17" dur="500"/>
                                        <p:tgtEl>
                                          <p:spTgt spid="634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78FD5A7-29BF-4A68-B6D5-EA852182B5E0}"/>
              </a:ext>
            </a:extLst>
          </p:cNvPr>
          <p:cNvSpPr>
            <a:spLocks noGrp="1" noChangeArrowheads="1"/>
          </p:cNvSpPr>
          <p:nvPr>
            <p:ph type="title"/>
          </p:nvPr>
        </p:nvSpPr>
        <p:spPr/>
        <p:txBody>
          <a:bodyPr/>
          <a:lstStyle/>
          <a:p>
            <a:pPr eaLnBrk="1" hangingPunct="1">
              <a:defRPr/>
            </a:pPr>
            <a:r>
              <a:rPr lang="en-US">
                <a:solidFill>
                  <a:srgbClr val="6600FF"/>
                </a:solidFill>
                <a:latin typeface="Times New Roman" pitchFamily="18" charset="0"/>
                <a:cs typeface="Times New Roman" pitchFamily="18" charset="0"/>
              </a:rPr>
              <a:t>Kết thúc đường thêu như thế nào?</a:t>
            </a:r>
          </a:p>
        </p:txBody>
      </p:sp>
      <p:pic>
        <p:nvPicPr>
          <p:cNvPr id="66564" name="Picture 4" descr="Theu moc xich">
            <a:extLst>
              <a:ext uri="{FF2B5EF4-FFF2-40B4-BE49-F238E27FC236}">
                <a16:creationId xmlns:a16="http://schemas.microsoft.com/office/drawing/2014/main" id="{F9F81A0F-C98D-4723-A1AC-F0787782B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a:extLst>
              <a:ext uri="{FF2B5EF4-FFF2-40B4-BE49-F238E27FC236}">
                <a16:creationId xmlns:a16="http://schemas.microsoft.com/office/drawing/2014/main" id="{96E293E0-A383-413B-84A5-DCA67E5F024F}"/>
              </a:ext>
            </a:extLst>
          </p:cNvPr>
          <p:cNvSpPr txBox="1">
            <a:spLocks noChangeArrowheads="1"/>
          </p:cNvSpPr>
          <p:nvPr/>
        </p:nvSpPr>
        <p:spPr bwMode="auto">
          <a:xfrm>
            <a:off x="457200" y="46482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US" altLang="en-US">
                <a:solidFill>
                  <a:srgbClr val="080808"/>
                </a:solidFill>
                <a:latin typeface="Times New Roman" panose="02020603050405020304" pitchFamily="18" charset="0"/>
                <a:cs typeface="Times New Roman" panose="02020603050405020304" pitchFamily="18" charset="0"/>
              </a:rPr>
              <a:t>+ Đưa mũi kim ra ngoài mũi thêu và xuống kim rút chỉ mặt sau để thắt chặt mũi thêu cuối</a:t>
            </a:r>
          </a:p>
          <a:p>
            <a:pPr eaLnBrk="1" hangingPunct="1">
              <a:spcBef>
                <a:spcPct val="0"/>
              </a:spcBef>
              <a:buFontTx/>
              <a:buNone/>
            </a:pPr>
            <a:r>
              <a:rPr lang="en-US" altLang="en-US">
                <a:solidFill>
                  <a:srgbClr val="080808"/>
                </a:solidFill>
                <a:latin typeface="Times New Roman" panose="02020603050405020304" pitchFamily="18" charset="0"/>
                <a:cs typeface="Times New Roman" panose="02020603050405020304" pitchFamily="18" charset="0"/>
              </a:rPr>
              <a:t>+ Nút chỉ ở mặt trái đường thêu.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arn(inHorizontal)">
                                      <p:cBhvr>
                                        <p:cTn id="7" dur="5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plus(in)">
                                      <p:cBhvr>
                                        <p:cTn id="12" dur="2000"/>
                                        <p:tgtEl>
                                          <p:spTgt spid="66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66565">
                                            <p:txEl>
                                              <p:pRg st="0" end="0"/>
                                            </p:txEl>
                                          </p:spTgt>
                                        </p:tgtEl>
                                        <p:attrNameLst>
                                          <p:attrName>style.visibility</p:attrName>
                                        </p:attrNameLst>
                                      </p:cBhvr>
                                      <p:to>
                                        <p:strVal val="visible"/>
                                      </p:to>
                                    </p:set>
                                    <p:animEffect transition="in" filter="wheel(4)">
                                      <p:cBhvr>
                                        <p:cTn id="17" dur="2000"/>
                                        <p:tgtEl>
                                          <p:spTgt spid="66565">
                                            <p:txEl>
                                              <p:pRg st="0" end="0"/>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66565">
                                            <p:txEl>
                                              <p:pRg st="1" end="1"/>
                                            </p:txEl>
                                          </p:spTgt>
                                        </p:tgtEl>
                                        <p:attrNameLst>
                                          <p:attrName>style.visibility</p:attrName>
                                        </p:attrNameLst>
                                      </p:cBhvr>
                                      <p:to>
                                        <p:strVal val="visible"/>
                                      </p:to>
                                    </p:set>
                                    <p:animEffect transition="in" filter="wheel(4)">
                                      <p:cBhvr>
                                        <p:cTn id="20" dur="2000"/>
                                        <p:tgtEl>
                                          <p:spTgt spid="665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80E3D6C3-3869-431A-AE06-D888D55781D3}"/>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sz="3600">
                <a:latin typeface="+mj-lt"/>
              </a:rPr>
              <a:t>1. Thêu từ phải qua trái</a:t>
            </a:r>
          </a:p>
          <a:p>
            <a:pPr eaLnBrk="1" hangingPunct="1">
              <a:buFont typeface="Wingdings" panose="05000000000000000000" pitchFamily="2" charset="2"/>
              <a:buNone/>
              <a:defRPr/>
            </a:pPr>
            <a:r>
              <a:rPr lang="en-US" sz="3600">
                <a:latin typeface="+mj-lt"/>
              </a:rPr>
              <a:t>2. Lên kim xuống kim tại các điểm vạch dấu</a:t>
            </a:r>
          </a:p>
          <a:p>
            <a:pPr eaLnBrk="1" hangingPunct="1">
              <a:buFont typeface="Wingdings" panose="05000000000000000000" pitchFamily="2" charset="2"/>
              <a:buNone/>
              <a:defRPr/>
            </a:pPr>
            <a:r>
              <a:rPr lang="en-US" sz="3600">
                <a:latin typeface="+mj-lt"/>
              </a:rPr>
              <a:t>3. Không rút chỉ quá chặt hoặc quá lỏng</a:t>
            </a:r>
          </a:p>
          <a:p>
            <a:pPr eaLnBrk="1" hangingPunct="1">
              <a:buFont typeface="Wingdings" panose="05000000000000000000" pitchFamily="2" charset="2"/>
              <a:buNone/>
              <a:defRPr/>
            </a:pPr>
            <a:r>
              <a:rPr lang="en-US" sz="3600">
                <a:latin typeface="+mj-lt"/>
              </a:rPr>
              <a:t>4. Đường thêu không bị co dúm</a:t>
            </a:r>
          </a:p>
        </p:txBody>
      </p:sp>
      <p:sp>
        <p:nvSpPr>
          <p:cNvPr id="67588" name="Text Box 4">
            <a:extLst>
              <a:ext uri="{FF2B5EF4-FFF2-40B4-BE49-F238E27FC236}">
                <a16:creationId xmlns:a16="http://schemas.microsoft.com/office/drawing/2014/main" id="{3D6A5070-BCD4-479C-87D2-F39AB94A8CA8}"/>
              </a:ext>
            </a:extLst>
          </p:cNvPr>
          <p:cNvSpPr txBox="1">
            <a:spLocks noChangeArrowheads="1"/>
          </p:cNvSpPr>
          <p:nvPr/>
        </p:nvSpPr>
        <p:spPr bwMode="auto">
          <a:xfrm>
            <a:off x="1258888" y="533400"/>
            <a:ext cx="7543800" cy="70167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4000" b="1" i="1">
                <a:solidFill>
                  <a:srgbClr val="FF0000"/>
                </a:solidFill>
                <a:latin typeface="+mj-lt"/>
              </a:rPr>
              <a:t>Lưu ý một số điểm khi thêu:</a:t>
            </a:r>
          </a:p>
        </p:txBody>
      </p:sp>
      <p:sp>
        <p:nvSpPr>
          <p:cNvPr id="30724" name="AutoShape 5">
            <a:hlinkClick r:id="" action="ppaction://noaction" highlightClick="1"/>
            <a:extLst>
              <a:ext uri="{FF2B5EF4-FFF2-40B4-BE49-F238E27FC236}">
                <a16:creationId xmlns:a16="http://schemas.microsoft.com/office/drawing/2014/main" id="{A7CD03FE-E502-4CD8-9201-278E3A5452EC}"/>
              </a:ext>
            </a:extLst>
          </p:cNvPr>
          <p:cNvSpPr>
            <a:spLocks noChangeArrowheads="1"/>
          </p:cNvSpPr>
          <p:nvPr/>
        </p:nvSpPr>
        <p:spPr bwMode="auto">
          <a:xfrm>
            <a:off x="8428038" y="6477000"/>
            <a:ext cx="685800" cy="381000"/>
          </a:xfrm>
          <a:prstGeom prst="actionButtonBackPrevious">
            <a:avLst/>
          </a:prstGeom>
          <a:solidFill>
            <a:schemeClr val="accent1"/>
          </a:solidFill>
          <a:ln>
            <a:noFill/>
          </a:ln>
        </p:spPr>
        <p:txBody>
          <a:bodyPr wrap="none" anchor="ctr"/>
          <a:lstStyle/>
          <a:p>
            <a:pPr eaLnBrk="1" hangingPunct="1">
              <a:defRPr/>
            </a:pPr>
            <a:endParaRPr lang="vi-VN">
              <a:latin typeface="+mj-lt"/>
            </a:endParaRPr>
          </a:p>
        </p:txBody>
      </p:sp>
      <p:sp>
        <p:nvSpPr>
          <p:cNvPr id="30725" name="AutoShape 7">
            <a:hlinkClick r:id="rId2" action="ppaction://hlinksldjump" highlightClick="1"/>
            <a:extLst>
              <a:ext uri="{FF2B5EF4-FFF2-40B4-BE49-F238E27FC236}">
                <a16:creationId xmlns:a16="http://schemas.microsoft.com/office/drawing/2014/main" id="{13A1FE41-486D-4887-9F24-BF5C80463367}"/>
              </a:ext>
            </a:extLst>
          </p:cNvPr>
          <p:cNvSpPr>
            <a:spLocks noChangeArrowheads="1"/>
          </p:cNvSpPr>
          <p:nvPr/>
        </p:nvSpPr>
        <p:spPr bwMode="auto">
          <a:xfrm>
            <a:off x="7848600" y="6553200"/>
            <a:ext cx="533400" cy="304800"/>
          </a:xfrm>
          <a:prstGeom prst="actionButtonHome">
            <a:avLst/>
          </a:prstGeom>
          <a:solidFill>
            <a:schemeClr val="accent1"/>
          </a:solidFill>
          <a:ln>
            <a:noFill/>
          </a:ln>
        </p:spPr>
        <p:txBody>
          <a:bodyPr wrap="none" anchor="ctr"/>
          <a:lstStyle/>
          <a:p>
            <a:pPr eaLnBrk="1" hangingPunct="1">
              <a:defRPr/>
            </a:pPr>
            <a:endParaRPr lang="vi-VN">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p:cTn id="7" dur="500" fill="hold"/>
                                        <p:tgtEl>
                                          <p:spTgt spid="675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758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758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67587">
                                            <p:txEl>
                                              <p:pRg st="0" end="0"/>
                                            </p:txEl>
                                          </p:spTgt>
                                        </p:tgtEl>
                                        <p:attrNameLst>
                                          <p:attrName>style.visibility</p:attrName>
                                        </p:attrNameLst>
                                      </p:cBhvr>
                                      <p:to>
                                        <p:strVal val="visible"/>
                                      </p:to>
                                    </p:set>
                                    <p:animEffect transition="in" filter="checkerboard(across)">
                                      <p:cBhvr>
                                        <p:cTn id="14" dur="500"/>
                                        <p:tgtEl>
                                          <p:spTgt spid="67587">
                                            <p:txEl>
                                              <p:pRg st="0" end="0"/>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checkerboard(across)">
                                      <p:cBhvr>
                                        <p:cTn id="17" dur="500"/>
                                        <p:tgtEl>
                                          <p:spTgt spid="67587">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67587">
                                            <p:txEl>
                                              <p:pRg st="2" end="2"/>
                                            </p:txEl>
                                          </p:spTgt>
                                        </p:tgtEl>
                                        <p:attrNameLst>
                                          <p:attrName>style.visibility</p:attrName>
                                        </p:attrNameLst>
                                      </p:cBhvr>
                                      <p:to>
                                        <p:strVal val="visible"/>
                                      </p:to>
                                    </p:set>
                                    <p:animEffect transition="in" filter="checkerboard(across)">
                                      <p:cBhvr>
                                        <p:cTn id="20" dur="500"/>
                                        <p:tgtEl>
                                          <p:spTgt spid="67587">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67587">
                                            <p:txEl>
                                              <p:pRg st="3" end="3"/>
                                            </p:txEl>
                                          </p:spTgt>
                                        </p:tgtEl>
                                        <p:attrNameLst>
                                          <p:attrName>style.visibility</p:attrName>
                                        </p:attrNameLst>
                                      </p:cBhvr>
                                      <p:to>
                                        <p:strVal val="visible"/>
                                      </p:to>
                                    </p:set>
                                    <p:animEffect transition="in" filter="checkerboard(across)">
                                      <p:cBhvr>
                                        <p:cTn id="23"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0C8A5715-23E9-4B4C-9229-424FE6CD7C16}"/>
              </a:ext>
            </a:extLst>
          </p:cNvPr>
          <p:cNvSpPr>
            <a:spLocks noGrp="1" noChangeArrowheads="1"/>
          </p:cNvSpPr>
          <p:nvPr>
            <p:ph type="body" idx="1"/>
          </p:nvPr>
        </p:nvSpPr>
        <p:spPr>
          <a:xfrm>
            <a:off x="0" y="914400"/>
            <a:ext cx="9144000" cy="5638800"/>
          </a:xfrm>
        </p:spPr>
        <p:txBody>
          <a:bodyPr/>
          <a:lstStyle/>
          <a:p>
            <a:pPr eaLnBrk="1" hangingPunct="1">
              <a:lnSpc>
                <a:spcPct val="90000"/>
              </a:lnSpc>
              <a:buFontTx/>
              <a:buNone/>
            </a:pPr>
            <a:r>
              <a:rPr lang="en-US" altLang="en-US" sz="3600">
                <a:solidFill>
                  <a:srgbClr val="006600"/>
                </a:solidFill>
                <a:latin typeface="Times New Roman" panose="02020603050405020304" pitchFamily="18" charset="0"/>
                <a:cs typeface="Times New Roman" panose="02020603050405020304" pitchFamily="18" charset="0"/>
              </a:rPr>
              <a:t>1. Thêu móc xích là cách thêu để tạo thành những vòng chỉ móc nối tiếp nhau giống như chuỗi mắt xích</a:t>
            </a:r>
          </a:p>
          <a:p>
            <a:pPr eaLnBrk="1" hangingPunct="1">
              <a:lnSpc>
                <a:spcPct val="90000"/>
              </a:lnSpc>
              <a:buFontTx/>
              <a:buNone/>
            </a:pPr>
            <a:r>
              <a:rPr lang="en-US" altLang="en-US" sz="3600">
                <a:solidFill>
                  <a:srgbClr val="006600"/>
                </a:solidFill>
                <a:latin typeface="Times New Roman" panose="02020603050405020304" pitchFamily="18" charset="0"/>
                <a:cs typeface="Times New Roman" panose="02020603050405020304" pitchFamily="18" charset="0"/>
              </a:rPr>
              <a:t>2. Thêu móc xích được thực hiện từ trái sang phải. Khi thêu phải tạo thành vòng chỉ qua đường dấu. Vị trí xuống kim cả mũi thêu sau nằm phía trong mũi thêu liền kề.</a:t>
            </a:r>
          </a:p>
          <a:p>
            <a:pPr eaLnBrk="1" hangingPunct="1">
              <a:lnSpc>
                <a:spcPct val="90000"/>
              </a:lnSpc>
              <a:buFontTx/>
              <a:buNone/>
            </a:pPr>
            <a:r>
              <a:rPr lang="en-US" altLang="en-US" sz="3600">
                <a:solidFill>
                  <a:srgbClr val="006600"/>
                </a:solidFill>
                <a:latin typeface="Times New Roman" panose="02020603050405020304" pitchFamily="18" charset="0"/>
                <a:cs typeface="Times New Roman" panose="02020603050405020304" pitchFamily="18" charset="0"/>
              </a:rPr>
              <a:t>3. Khi kết thúc đường thêu phải xuống kim ở ngoài mũi thêu để chặn được mũi thêu cuối.</a:t>
            </a:r>
          </a:p>
        </p:txBody>
      </p:sp>
      <p:sp>
        <p:nvSpPr>
          <p:cNvPr id="81925" name="WordArt 5">
            <a:extLst>
              <a:ext uri="{FF2B5EF4-FFF2-40B4-BE49-F238E27FC236}">
                <a16:creationId xmlns:a16="http://schemas.microsoft.com/office/drawing/2014/main" id="{D3D6B1C5-4151-449F-B93D-78C57D554B1E}"/>
              </a:ext>
            </a:extLst>
          </p:cNvPr>
          <p:cNvSpPr>
            <a:spLocks noChangeArrowheads="1" noChangeShapeType="1" noTextEdit="1"/>
          </p:cNvSpPr>
          <p:nvPr/>
        </p:nvSpPr>
        <p:spPr bwMode="auto">
          <a:xfrm>
            <a:off x="1752600" y="304800"/>
            <a:ext cx="4724400" cy="523875"/>
          </a:xfrm>
          <a:prstGeom prst="rect">
            <a:avLst/>
          </a:prstGeom>
        </p:spPr>
        <p:txBody>
          <a:bodyPr wrap="none" fromWordArt="1">
            <a:prstTxWarp prst="textInflateBottom">
              <a:avLst>
                <a:gd name="adj" fmla="val 68083"/>
              </a:avLst>
            </a:prstTxWarp>
          </a:bodyPr>
          <a:lstStyle/>
          <a:p>
            <a:pPr algn="ctr"/>
            <a:r>
              <a:rPr lang="en-US" sz="3600" kern="10">
                <a:ln w="9525">
                  <a:solidFill>
                    <a:srgbClr val="FF6600"/>
                  </a:solidFill>
                  <a:round/>
                  <a:headEnd/>
                  <a:tailEnd/>
                </a:ln>
                <a:solidFill>
                  <a:srgbClr val="FF0000"/>
                </a:solidFill>
                <a:latin typeface="Times New Roman" panose="02020603050405020304" pitchFamily="18" charset="0"/>
                <a:cs typeface="Times New Roman" panose="02020603050405020304" pitchFamily="18"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diamond(in)">
                                      <p:cBhvr>
                                        <p:cTn id="7" dur="2000"/>
                                        <p:tgtEl>
                                          <p:spTgt spid="81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dissolve">
                                      <p:cBhvr>
                                        <p:cTn id="12" dur="500"/>
                                        <p:tgtEl>
                                          <p:spTgt spid="81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dissolve">
                                      <p:cBhvr>
                                        <p:cTn id="17" dur="500"/>
                                        <p:tgtEl>
                                          <p:spTgt spid="819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3">
                                            <p:txEl>
                                              <p:pRg st="2" end="2"/>
                                            </p:txEl>
                                          </p:spTgt>
                                        </p:tgtEl>
                                        <p:attrNameLst>
                                          <p:attrName>style.visibility</p:attrName>
                                        </p:attrNameLst>
                                      </p:cBhvr>
                                      <p:to>
                                        <p:strVal val="visible"/>
                                      </p:to>
                                    </p:set>
                                    <p:animEffect transition="in" filter="dissolve">
                                      <p:cBhvr>
                                        <p:cTn id="22"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a:extLst>
              <a:ext uri="{FF2B5EF4-FFF2-40B4-BE49-F238E27FC236}">
                <a16:creationId xmlns:a16="http://schemas.microsoft.com/office/drawing/2014/main" id="{A7332C3C-95B4-4323-8265-0CA818166F52}"/>
              </a:ext>
            </a:extLst>
          </p:cNvPr>
          <p:cNvSpPr txBox="1">
            <a:spLocks noChangeArrowheads="1"/>
          </p:cNvSpPr>
          <p:nvPr/>
        </p:nvSpPr>
        <p:spPr bwMode="auto">
          <a:xfrm>
            <a:off x="304800" y="2286000"/>
            <a:ext cx="883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50000"/>
              </a:spcBef>
              <a:buFontTx/>
              <a:buNone/>
            </a:pPr>
            <a:r>
              <a:rPr lang="en-US" altLang="en-US" sz="4000">
                <a:latin typeface="Times New Roman" panose="02020603050405020304" pitchFamily="18" charset="0"/>
                <a:cs typeface="Times New Roman" panose="02020603050405020304" pitchFamily="18" charset="0"/>
              </a:rPr>
              <a:t>Cả lớp </a:t>
            </a:r>
            <a:r>
              <a:rPr lang="en-US" altLang="en-US" sz="4400">
                <a:latin typeface="Times New Roman" panose="02020603050405020304" pitchFamily="18" charset="0"/>
                <a:cs typeface="Times New Roman" panose="02020603050405020304" pitchFamily="18" charset="0"/>
              </a:rPr>
              <a:t>để </a:t>
            </a:r>
            <a:r>
              <a:rPr lang="en-US" altLang="en-US" sz="4000">
                <a:latin typeface="Times New Roman" panose="02020603050405020304" pitchFamily="18" charset="0"/>
                <a:cs typeface="Times New Roman" panose="02020603050405020304" pitchFamily="18" charset="0"/>
              </a:rPr>
              <a:t>lên bàn những đồ dùng học tập mà các em đã chuẩn bị để kiểm tra.</a:t>
            </a:r>
          </a:p>
          <a:p>
            <a:pPr algn="ctr" eaLnBrk="1" hangingPunct="1">
              <a:spcBef>
                <a:spcPct val="50000"/>
              </a:spcBef>
              <a:buFontTx/>
              <a:buNone/>
            </a:pPr>
            <a:endParaRPr lang="en-US" altLang="en-US" sz="4000">
              <a:latin typeface="Times New Roman" panose="02020603050405020304" pitchFamily="18" charset="0"/>
              <a:cs typeface="Times New Roman" panose="02020603050405020304" pitchFamily="18" charset="0"/>
            </a:endParaRPr>
          </a:p>
        </p:txBody>
      </p:sp>
      <p:pic>
        <p:nvPicPr>
          <p:cNvPr id="24579" name="图片 21" descr="cac9d45ff3c72428d18fdc5ec2632285">
            <a:extLst>
              <a:ext uri="{FF2B5EF4-FFF2-40B4-BE49-F238E27FC236}">
                <a16:creationId xmlns:a16="http://schemas.microsoft.com/office/drawing/2014/main" id="{63BFDC28-89DB-471D-A224-B0D0492DFE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133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29" descr="8b0fccb2e21d61b25266c16d7d822443">
            <a:extLst>
              <a:ext uri="{FF2B5EF4-FFF2-40B4-BE49-F238E27FC236}">
                <a16:creationId xmlns:a16="http://schemas.microsoft.com/office/drawing/2014/main" id="{A0F6E84F-B811-4D31-A190-32C3A1815962}"/>
              </a:ext>
            </a:extLst>
          </p:cNvPr>
          <p:cNvPicPr>
            <a:picLocks noChangeAspect="1"/>
          </p:cNvPicPr>
          <p:nvPr/>
        </p:nvPicPr>
        <p:blipFill>
          <a:blip r:embed="rId3">
            <a:extLst>
              <a:ext uri="{28A0092B-C50C-407E-A947-70E740481C1C}">
                <a14:useLocalDpi xmlns:a14="http://schemas.microsoft.com/office/drawing/2010/main" val="0"/>
              </a:ext>
            </a:extLst>
          </a:blip>
          <a:srcRect r="3242"/>
          <a:stretch>
            <a:fillRect/>
          </a:stretch>
        </p:blipFill>
        <p:spPr bwMode="auto">
          <a:xfrm>
            <a:off x="6316663" y="152400"/>
            <a:ext cx="27924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strips(downLeft)">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6EE7353-1CC6-4935-86FE-D28583E7891E}"/>
              </a:ext>
            </a:extLst>
          </p:cNvPr>
          <p:cNvSpPr>
            <a:spLocks noGrp="1" noChangeArrowheads="1"/>
          </p:cNvSpPr>
          <p:nvPr>
            <p:ph type="title"/>
          </p:nvPr>
        </p:nvSpPr>
        <p:spPr/>
        <p:txBody>
          <a:bodyPr/>
          <a:lstStyle/>
          <a:p>
            <a:pPr eaLnBrk="1" hangingPunct="1">
              <a:defRPr/>
            </a:pPr>
            <a:r>
              <a:rPr lang="en-US" dirty="0">
                <a:latin typeface="Times New Roman" pitchFamily="18" charset="0"/>
                <a:cs typeface="Times New Roman" pitchFamily="18" charset="0"/>
              </a:rPr>
              <a:t>Trình bày sản phẩm </a:t>
            </a:r>
          </a:p>
        </p:txBody>
      </p:sp>
      <p:sp>
        <p:nvSpPr>
          <p:cNvPr id="87043" name="Rectangle 3">
            <a:extLst>
              <a:ext uri="{FF2B5EF4-FFF2-40B4-BE49-F238E27FC236}">
                <a16:creationId xmlns:a16="http://schemas.microsoft.com/office/drawing/2014/main" id="{F86A37C9-E795-4257-AAC4-4D46F266306E}"/>
              </a:ext>
            </a:extLst>
          </p:cNvPr>
          <p:cNvSpPr>
            <a:spLocks noGrp="1" noChangeArrowheads="1"/>
          </p:cNvSpPr>
          <p:nvPr>
            <p:ph type="body" idx="1"/>
          </p:nvPr>
        </p:nvSpPr>
        <p:spPr/>
        <p:txBody>
          <a:bodyPr/>
          <a:lstStyle/>
          <a:p>
            <a:pPr eaLnBrk="1" hangingPunct="1"/>
            <a:r>
              <a:rPr lang="en-US" altLang="en-US">
                <a:solidFill>
                  <a:srgbClr val="FF0000"/>
                </a:solidFill>
                <a:latin typeface="Times New Roman" panose="02020603050405020304" pitchFamily="18" charset="0"/>
                <a:cs typeface="Times New Roman" panose="02020603050405020304" pitchFamily="18" charset="0"/>
              </a:rPr>
              <a:t>Các tiêu chí đánh giá:</a:t>
            </a:r>
          </a:p>
          <a:p>
            <a:pPr eaLnBrk="1" hangingPunct="1">
              <a:buFontTx/>
              <a:buNone/>
            </a:pPr>
            <a:r>
              <a:rPr lang="en-US" altLang="en-US" b="1">
                <a:solidFill>
                  <a:srgbClr val="006600"/>
                </a:solidFill>
                <a:latin typeface="Times New Roman" panose="02020603050405020304" pitchFamily="18" charset="0"/>
                <a:cs typeface="Times New Roman" panose="02020603050405020304" pitchFamily="18" charset="0"/>
              </a:rPr>
              <a:t>+ Khâu đúng kĩ thuật.</a:t>
            </a:r>
          </a:p>
          <a:p>
            <a:pPr eaLnBrk="1" hangingPunct="1">
              <a:buFontTx/>
              <a:buNone/>
            </a:pPr>
            <a:r>
              <a:rPr lang="en-US" altLang="en-US" b="1">
                <a:solidFill>
                  <a:srgbClr val="006600"/>
                </a:solidFill>
                <a:latin typeface="Times New Roman" panose="02020603050405020304" pitchFamily="18" charset="0"/>
                <a:cs typeface="Times New Roman" panose="02020603050405020304" pitchFamily="18" charset="0"/>
              </a:rPr>
              <a:t>+ Các vòng chỉ, mũi thêu móc nối tiếp nhau như chuỗi mắt xích và tương đối bằng nhau.</a:t>
            </a:r>
          </a:p>
          <a:p>
            <a:pPr eaLnBrk="1" hangingPunct="1">
              <a:buFontTx/>
              <a:buNone/>
            </a:pPr>
            <a:r>
              <a:rPr lang="en-US" altLang="en-US" b="1">
                <a:solidFill>
                  <a:srgbClr val="006600"/>
                </a:solidFill>
                <a:latin typeface="Times New Roman" panose="02020603050405020304" pitchFamily="18" charset="0"/>
                <a:cs typeface="Times New Roman" panose="02020603050405020304" pitchFamily="18" charset="0"/>
              </a:rPr>
              <a:t>+ Đường thêu phẳng, không bị dúm.</a:t>
            </a:r>
          </a:p>
          <a:p>
            <a:pPr eaLnBrk="1" hangingPunct="1">
              <a:buFontTx/>
              <a:buNone/>
            </a:pPr>
            <a:r>
              <a:rPr lang="en-US" altLang="en-US" b="1">
                <a:solidFill>
                  <a:srgbClr val="006600"/>
                </a:solidFill>
                <a:latin typeface="Times New Roman" panose="02020603050405020304" pitchFamily="18" charset="0"/>
                <a:cs typeface="Times New Roman" panose="02020603050405020304" pitchFamily="18" charset="0"/>
              </a:rPr>
              <a:t>+ Hoàn thành sản  phẩm đúng thời gian quy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box(in)">
                                      <p:cBhvr>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 calcmode="lin" valueType="num">
                                      <p:cBhvr additive="base">
                                        <p:cTn id="12"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704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7043">
                                            <p:txEl>
                                              <p:pRg st="1" end="1"/>
                                            </p:txEl>
                                          </p:spTgt>
                                        </p:tgtEl>
                                        <p:attrNameLst>
                                          <p:attrName>style.visibility</p:attrName>
                                        </p:attrNameLst>
                                      </p:cBhvr>
                                      <p:to>
                                        <p:strVal val="visible"/>
                                      </p:to>
                                    </p:set>
                                    <p:anim calcmode="lin" valueType="num">
                                      <p:cBhvr additive="base">
                                        <p:cTn id="16"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704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7043">
                                            <p:txEl>
                                              <p:pRg st="2" end="2"/>
                                            </p:txEl>
                                          </p:spTgt>
                                        </p:tgtEl>
                                        <p:attrNameLst>
                                          <p:attrName>style.visibility</p:attrName>
                                        </p:attrNameLst>
                                      </p:cBhvr>
                                      <p:to>
                                        <p:strVal val="visible"/>
                                      </p:to>
                                    </p:set>
                                    <p:anim calcmode="lin" valueType="num">
                                      <p:cBhvr additive="base">
                                        <p:cTn id="20"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704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7043">
                                            <p:txEl>
                                              <p:pRg st="3" end="3"/>
                                            </p:txEl>
                                          </p:spTgt>
                                        </p:tgtEl>
                                        <p:attrNameLst>
                                          <p:attrName>style.visibility</p:attrName>
                                        </p:attrNameLst>
                                      </p:cBhvr>
                                      <p:to>
                                        <p:strVal val="visible"/>
                                      </p:to>
                                    </p:set>
                                    <p:anim calcmode="lin" valueType="num">
                                      <p:cBhvr additive="base">
                                        <p:cTn id="24"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704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7043">
                                            <p:txEl>
                                              <p:pRg st="4" end="4"/>
                                            </p:txEl>
                                          </p:spTgt>
                                        </p:tgtEl>
                                        <p:attrNameLst>
                                          <p:attrName>style.visibility</p:attrName>
                                        </p:attrNameLst>
                                      </p:cBhvr>
                                      <p:to>
                                        <p:strVal val="visible"/>
                                      </p:to>
                                    </p:set>
                                    <p:anim calcmode="lin" valueType="num">
                                      <p:cBhvr additive="base">
                                        <p:cTn id="28"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5">
            <a:extLst>
              <a:ext uri="{FF2B5EF4-FFF2-40B4-BE49-F238E27FC236}">
                <a16:creationId xmlns:a16="http://schemas.microsoft.com/office/drawing/2014/main" id="{51EDE937-315C-41EB-93DB-442D4572168A}"/>
              </a:ext>
            </a:extLst>
          </p:cNvPr>
          <p:cNvSpPr txBox="1">
            <a:spLocks noChangeArrowheads="1"/>
          </p:cNvSpPr>
          <p:nvPr/>
        </p:nvSpPr>
        <p:spPr bwMode="auto">
          <a:xfrm>
            <a:off x="914400" y="33528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rgbClr val="CC9900"/>
                </a:solidFill>
                <a:latin typeface="Times New Roman" panose="02020603050405020304" pitchFamily="18" charset="0"/>
                <a:cs typeface="Times New Roman" panose="02020603050405020304" pitchFamily="18" charset="0"/>
              </a:rPr>
              <a:t>1. Thế nào là thêu móc </a:t>
            </a:r>
            <a:r>
              <a:rPr lang="en-US" altLang="en-US" sz="4000">
                <a:solidFill>
                  <a:srgbClr val="CC9900"/>
                </a:solidFill>
                <a:latin typeface="Times New Roman" panose="02020603050405020304" pitchFamily="18" charset="0"/>
                <a:cs typeface="Times New Roman" panose="02020603050405020304" pitchFamily="18" charset="0"/>
                <a:hlinkClick r:id="rId2" action="ppaction://hlinksldjump"/>
              </a:rPr>
              <a:t>xích?</a:t>
            </a:r>
            <a:endParaRPr lang="en-US" altLang="en-US" sz="4000">
              <a:solidFill>
                <a:srgbClr val="CC9900"/>
              </a:solidFill>
              <a:latin typeface="Times New Roman" panose="02020603050405020304" pitchFamily="18" charset="0"/>
              <a:cs typeface="Times New Roman" panose="02020603050405020304" pitchFamily="18" charset="0"/>
            </a:endParaRPr>
          </a:p>
        </p:txBody>
      </p:sp>
      <p:sp>
        <p:nvSpPr>
          <p:cNvPr id="1030" name="Text Box 6">
            <a:extLst>
              <a:ext uri="{FF2B5EF4-FFF2-40B4-BE49-F238E27FC236}">
                <a16:creationId xmlns:a16="http://schemas.microsoft.com/office/drawing/2014/main" id="{1265852B-FF70-4BEC-9997-5CDFCFF57269}"/>
              </a:ext>
            </a:extLst>
          </p:cNvPr>
          <p:cNvSpPr txBox="1">
            <a:spLocks noChangeArrowheads="1"/>
          </p:cNvSpPr>
          <p:nvPr/>
        </p:nvSpPr>
        <p:spPr bwMode="auto">
          <a:xfrm>
            <a:off x="914400" y="419100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rgbClr val="CC9900"/>
                </a:solidFill>
                <a:latin typeface="Times New Roman" panose="02020603050405020304" pitchFamily="18" charset="0"/>
                <a:cs typeface="Times New Roman" panose="02020603050405020304" pitchFamily="18" charset="0"/>
              </a:rPr>
              <a:t>2. Quy trình thêu móc </a:t>
            </a:r>
            <a:r>
              <a:rPr lang="en-US" altLang="en-US" sz="4000">
                <a:solidFill>
                  <a:srgbClr val="CC9900"/>
                </a:solidFill>
                <a:latin typeface="Times New Roman" panose="02020603050405020304" pitchFamily="18" charset="0"/>
                <a:cs typeface="Times New Roman" panose="02020603050405020304" pitchFamily="18" charset="0"/>
                <a:hlinkClick r:id="rId3" action="ppaction://hlinksldjump"/>
              </a:rPr>
              <a:t>xích?</a:t>
            </a:r>
            <a:endParaRPr lang="en-US" altLang="en-US" sz="4000">
              <a:solidFill>
                <a:srgbClr val="CC9900"/>
              </a:solidFill>
              <a:latin typeface="Times New Roman" panose="02020603050405020304" pitchFamily="18" charset="0"/>
              <a:cs typeface="Times New Roman" panose="02020603050405020304" pitchFamily="18" charset="0"/>
            </a:endParaRPr>
          </a:p>
        </p:txBody>
      </p:sp>
      <p:sp>
        <p:nvSpPr>
          <p:cNvPr id="1031" name="Text Box 7">
            <a:extLst>
              <a:ext uri="{FF2B5EF4-FFF2-40B4-BE49-F238E27FC236}">
                <a16:creationId xmlns:a16="http://schemas.microsoft.com/office/drawing/2014/main" id="{25615B8C-5A9F-44A5-88BD-976ABC19DFA4}"/>
              </a:ext>
            </a:extLst>
          </p:cNvPr>
          <p:cNvSpPr txBox="1">
            <a:spLocks noChangeArrowheads="1"/>
          </p:cNvSpPr>
          <p:nvPr/>
        </p:nvSpPr>
        <p:spPr bwMode="auto">
          <a:xfrm>
            <a:off x="838200" y="5105400"/>
            <a:ext cx="701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rgbClr val="CC9900"/>
                </a:solidFill>
                <a:latin typeface="Times New Roman" panose="02020603050405020304" pitchFamily="18" charset="0"/>
                <a:cs typeface="Times New Roman" panose="02020603050405020304" pitchFamily="18" charset="0"/>
              </a:rPr>
              <a:t>3. Lưu ý khi thêu móc </a:t>
            </a:r>
            <a:r>
              <a:rPr lang="en-US" altLang="en-US" sz="4000">
                <a:solidFill>
                  <a:srgbClr val="CC9900"/>
                </a:solidFill>
                <a:latin typeface="Times New Roman" panose="02020603050405020304" pitchFamily="18" charset="0"/>
                <a:cs typeface="Times New Roman" panose="02020603050405020304" pitchFamily="18" charset="0"/>
                <a:hlinkClick r:id="rId4" action="ppaction://hlinksldjump"/>
              </a:rPr>
              <a:t>xích?</a:t>
            </a:r>
            <a:endParaRPr lang="en-US" altLang="en-US" sz="4000">
              <a:solidFill>
                <a:srgbClr val="CC9900"/>
              </a:solidFill>
              <a:latin typeface="Times New Roman" panose="02020603050405020304" pitchFamily="18" charset="0"/>
              <a:cs typeface="Times New Roman" panose="02020603050405020304" pitchFamily="18" charset="0"/>
            </a:endParaRPr>
          </a:p>
        </p:txBody>
      </p:sp>
      <p:sp>
        <p:nvSpPr>
          <p:cNvPr id="49157" name="Text Box 8">
            <a:extLst>
              <a:ext uri="{FF2B5EF4-FFF2-40B4-BE49-F238E27FC236}">
                <a16:creationId xmlns:a16="http://schemas.microsoft.com/office/drawing/2014/main" id="{F3CEA695-3D5C-4D87-BB7D-CD06B1BD1028}"/>
              </a:ext>
            </a:extLst>
          </p:cNvPr>
          <p:cNvSpPr txBox="1">
            <a:spLocks noChangeArrowheads="1"/>
          </p:cNvSpPr>
          <p:nvPr/>
        </p:nvSpPr>
        <p:spPr bwMode="auto">
          <a:xfrm>
            <a:off x="990600" y="23622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a:solidFill>
                  <a:srgbClr val="0099FF"/>
                </a:solidFill>
                <a:latin typeface="Times New Roman" panose="02020603050405020304" pitchFamily="18" charset="0"/>
                <a:cs typeface="Times New Roman" panose="02020603050405020304" pitchFamily="18" charset="0"/>
              </a:rPr>
              <a:t>Trả lời các câu hỏi sau</a:t>
            </a:r>
            <a:r>
              <a:rPr lang="en-US" altLang="en-US" sz="4400">
                <a:solidFill>
                  <a:srgbClr val="FF3300"/>
                </a:solidFill>
                <a:latin typeface="Times New Roman" panose="02020603050405020304" pitchFamily="18" charset="0"/>
                <a:cs typeface="Times New Roman" panose="02020603050405020304" pitchFamily="18" charset="0"/>
              </a:rPr>
              <a:t>:</a:t>
            </a:r>
            <a:r>
              <a:rPr lang="en-US" altLang="en-US" sz="4000">
                <a:solidFill>
                  <a:srgbClr val="FF3300"/>
                </a:solidFill>
                <a:latin typeface="Times New Roman" panose="02020603050405020304" pitchFamily="18" charset="0"/>
                <a:cs typeface="Times New Roman" panose="02020603050405020304" pitchFamily="18" charset="0"/>
              </a:rPr>
              <a:t> </a:t>
            </a:r>
          </a:p>
        </p:txBody>
      </p:sp>
      <p:sp>
        <p:nvSpPr>
          <p:cNvPr id="49158" name="AutoShape 9">
            <a:extLst>
              <a:ext uri="{FF2B5EF4-FFF2-40B4-BE49-F238E27FC236}">
                <a16:creationId xmlns:a16="http://schemas.microsoft.com/office/drawing/2014/main" id="{68FB388B-1ED5-40C7-83E2-F56CB5D3756F}"/>
              </a:ext>
            </a:extLst>
          </p:cNvPr>
          <p:cNvSpPr>
            <a:spLocks noChangeArrowheads="1"/>
          </p:cNvSpPr>
          <p:nvPr/>
        </p:nvSpPr>
        <p:spPr bwMode="auto">
          <a:xfrm>
            <a:off x="457200" y="0"/>
            <a:ext cx="8305800" cy="2057400"/>
          </a:xfrm>
          <a:prstGeom prst="horizontalScroll">
            <a:avLst>
              <a:gd name="adj" fmla="val 12500"/>
            </a:avLst>
          </a:prstGeom>
          <a:solidFill>
            <a:srgbClr val="FAE7D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3300"/>
                </a:solidFill>
                <a:latin typeface="Times New Roman" panose="02020603050405020304" pitchFamily="18" charset="0"/>
                <a:cs typeface="Times New Roman" panose="02020603050405020304" pitchFamily="18" charset="0"/>
              </a:rPr>
              <a:t>Củng cố và 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heckerboard(across)">
                                      <p:cBhvr>
                                        <p:cTn id="7" dur="500"/>
                                        <p:tgtEl>
                                          <p:spTgt spid="1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diamond(in)">
                                      <p:cBhvr>
                                        <p:cTn id="12" dur="2000"/>
                                        <p:tgtEl>
                                          <p:spTgt spid="10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additive="base">
                                        <p:cTn id="17" dur="500" fill="hold"/>
                                        <p:tgtEl>
                                          <p:spTgt spid="1031"/>
                                        </p:tgtEl>
                                        <p:attrNameLst>
                                          <p:attrName>ppt_x</p:attrName>
                                        </p:attrNameLst>
                                      </p:cBhvr>
                                      <p:tavLst>
                                        <p:tav tm="0">
                                          <p:val>
                                            <p:strVal val="#ppt_x"/>
                                          </p:val>
                                        </p:tav>
                                        <p:tav tm="100000">
                                          <p:val>
                                            <p:strVal val="#ppt_x"/>
                                          </p:val>
                                        </p:tav>
                                      </p:tavLst>
                                    </p:anim>
                                    <p:anim calcmode="lin" valueType="num">
                                      <p:cBhvr additive="base">
                                        <p:cTn id="1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p:bldP spid="10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1B0F3C8-4861-40B5-A73D-825F6F991D23}"/>
              </a:ext>
            </a:extLst>
          </p:cNvPr>
          <p:cNvSpPr>
            <a:spLocks noGrp="1" noChangeArrowheads="1"/>
          </p:cNvSpPr>
          <p:nvPr>
            <p:ph type="title"/>
          </p:nvPr>
        </p:nvSpPr>
        <p:spPr/>
        <p:txBody>
          <a:bodyPr/>
          <a:lstStyle/>
          <a:p>
            <a:pPr eaLnBrk="1" hangingPunct="1"/>
            <a:endParaRPr lang="en-US" altLang="en-US"/>
          </a:p>
        </p:txBody>
      </p:sp>
      <p:pic>
        <p:nvPicPr>
          <p:cNvPr id="50179" name="Picture 3" descr="20">
            <a:extLst>
              <a:ext uri="{FF2B5EF4-FFF2-40B4-BE49-F238E27FC236}">
                <a16:creationId xmlns:a16="http://schemas.microsoft.com/office/drawing/2014/main" id="{EFDF6FE1-BB1B-4F07-917F-8E35D44E5D3D}"/>
              </a:ext>
            </a:extLst>
          </p:cNvPr>
          <p:cNvPicPr>
            <a:picLocks noChangeAspect="1" noChangeArrowheads="1"/>
          </p:cNvPicPr>
          <p:nvPr>
            <p:ph type="body" idx="1"/>
          </p:nvPr>
        </p:nvPicPr>
        <p:blipFill>
          <a:blip r:embed="rId2">
            <a:lum bright="30000"/>
            <a:extLst>
              <a:ext uri="{28A0092B-C50C-407E-A947-70E740481C1C}">
                <a14:useLocalDpi xmlns:a14="http://schemas.microsoft.com/office/drawing/2010/main" val="0"/>
              </a:ext>
            </a:extLst>
          </a:blip>
          <a:srcRect/>
          <a:stretch>
            <a:fillRect/>
          </a:stretch>
        </p:blipFill>
        <p:spPr>
          <a:xfrm>
            <a:off x="2643188" y="2414588"/>
            <a:ext cx="3857625" cy="2895600"/>
          </a:xfrm>
          <a:noFill/>
        </p:spPr>
      </p:pic>
      <p:pic>
        <p:nvPicPr>
          <p:cNvPr id="50180" name="Picture 4" descr="20">
            <a:extLst>
              <a:ext uri="{FF2B5EF4-FFF2-40B4-BE49-F238E27FC236}">
                <a16:creationId xmlns:a16="http://schemas.microsoft.com/office/drawing/2014/main" id="{4CCFBF73-1C4B-46BB-B142-867FE8608683}"/>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WordArt 5">
            <a:extLst>
              <a:ext uri="{FF2B5EF4-FFF2-40B4-BE49-F238E27FC236}">
                <a16:creationId xmlns:a16="http://schemas.microsoft.com/office/drawing/2014/main" id="{E2696F34-2BAF-446B-AC4C-B677EEB3496B}"/>
              </a:ext>
            </a:extLst>
          </p:cNvPr>
          <p:cNvSpPr>
            <a:spLocks noChangeArrowheads="1" noChangeShapeType="1" noTextEdit="1"/>
          </p:cNvSpPr>
          <p:nvPr/>
        </p:nvSpPr>
        <p:spPr bwMode="auto">
          <a:xfrm>
            <a:off x="1295400" y="990600"/>
            <a:ext cx="6705600" cy="4495800"/>
          </a:xfrm>
          <a:prstGeom prst="rect">
            <a:avLst/>
          </a:prstGeom>
        </p:spPr>
        <p:txBody>
          <a:bodyPr wrap="none" fromWordArt="1">
            <a:prstTxWarp prst="textPlain">
              <a:avLst>
                <a:gd name="adj" fmla="val 43352"/>
              </a:avLst>
            </a:prstTxWarp>
          </a:bodyPr>
          <a:lstStyle/>
          <a:p>
            <a:pPr algn="ctr"/>
            <a:r>
              <a:rPr lang="en-US" sz="4400" b="1" kern="10">
                <a:ln w="12700">
                  <a:solidFill>
                    <a:srgbClr val="00FF00"/>
                  </a:solidFill>
                  <a:round/>
                  <a:headEnd/>
                  <a:tailEnd/>
                </a:ln>
                <a:solidFill>
                  <a:srgbClr val="FF0000">
                    <a:alpha val="87842"/>
                  </a:srgb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Chúc các em </a:t>
            </a:r>
          </a:p>
          <a:p>
            <a:pPr algn="ctr"/>
            <a:r>
              <a:rPr lang="en-US" sz="4400" b="1" kern="10">
                <a:ln w="12700">
                  <a:solidFill>
                    <a:srgbClr val="00FF00"/>
                  </a:solidFill>
                  <a:round/>
                  <a:headEnd/>
                  <a:tailEnd/>
                </a:ln>
                <a:solidFill>
                  <a:srgbClr val="FF0000">
                    <a:alpha val="87842"/>
                  </a:srgb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chăm ngoan, học giỏi!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500"/>
                                  </p:stCondLst>
                                  <p:childTnLst>
                                    <p:animScale>
                                      <p:cBhvr>
                                        <p:cTn id="6" dur="2000" fill="hold"/>
                                        <p:tgtEl>
                                          <p:spTgt spid="911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4">
            <a:extLst>
              <a:ext uri="{FF2B5EF4-FFF2-40B4-BE49-F238E27FC236}">
                <a16:creationId xmlns:a16="http://schemas.microsoft.com/office/drawing/2014/main" id="{835815DE-2F57-432A-8D01-29F93A3EDB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39624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3" descr="5c95d9be9ffa50fc92ed5552156a00c5">
            <a:extLst>
              <a:ext uri="{FF2B5EF4-FFF2-40B4-BE49-F238E27FC236}">
                <a16:creationId xmlns:a16="http://schemas.microsoft.com/office/drawing/2014/main" id="{4A71DD49-CA16-40C0-B441-92DF928C75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60287">
            <a:off x="525463" y="295275"/>
            <a:ext cx="7964487"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4">
            <a:extLst>
              <a:ext uri="{FF2B5EF4-FFF2-40B4-BE49-F238E27FC236}">
                <a16:creationId xmlns:a16="http://schemas.microsoft.com/office/drawing/2014/main" id="{D3ECCC6E-4750-4E96-A3DC-ADBD63234BE7}"/>
              </a:ext>
            </a:extLst>
          </p:cNvPr>
          <p:cNvSpPr txBox="1"/>
          <p:nvPr/>
        </p:nvSpPr>
        <p:spPr>
          <a:xfrm>
            <a:off x="674688" y="2105025"/>
            <a:ext cx="7942262" cy="769938"/>
          </a:xfrm>
          <a:prstGeom prst="rect">
            <a:avLst/>
          </a:prstGeom>
          <a:noFill/>
        </p:spPr>
        <p:txBody>
          <a:bodyPr>
            <a:spAutoFit/>
          </a:bodyPr>
          <a:lstStyle/>
          <a:p>
            <a:pPr algn="ctr" eaLnBrk="1" hangingPunct="1">
              <a:defRPr/>
            </a:pPr>
            <a:r>
              <a:rPr lang="en-US" sz="4400" b="1" kern="10" dirty="0" err="1">
                <a:solidFill>
                  <a:srgbClr val="70AD47">
                    <a:lumMod val="50000"/>
                  </a:srgbClr>
                </a:solidFill>
                <a:latin typeface="Times New Roman" panose="02020603050405020304" pitchFamily="18" charset="0"/>
                <a:cs typeface="Times New Roman" panose="02020603050405020304" pitchFamily="18" charset="0"/>
              </a:rPr>
              <a:t>Bài</a:t>
            </a:r>
            <a:r>
              <a:rPr lang="en-US" sz="4400" b="1" kern="10" dirty="0">
                <a:solidFill>
                  <a:srgbClr val="70AD47">
                    <a:lumMod val="50000"/>
                  </a:srgbClr>
                </a:solidFill>
                <a:latin typeface="Times New Roman" panose="02020603050405020304" pitchFamily="18" charset="0"/>
                <a:cs typeface="Times New Roman" panose="02020603050405020304" pitchFamily="18" charset="0"/>
              </a:rPr>
              <a:t> 11: </a:t>
            </a:r>
            <a:r>
              <a:rPr lang="en-US" sz="4400" b="1" kern="10" dirty="0" err="1">
                <a:solidFill>
                  <a:srgbClr val="70AD47">
                    <a:lumMod val="50000"/>
                  </a:srgbClr>
                </a:solidFill>
                <a:latin typeface="Times New Roman" panose="02020603050405020304" pitchFamily="18" charset="0"/>
                <a:cs typeface="Times New Roman" panose="02020603050405020304" pitchFamily="18" charset="0"/>
              </a:rPr>
              <a:t>Thêu</a:t>
            </a:r>
            <a:r>
              <a:rPr lang="en-US" sz="4400" b="1" kern="10" dirty="0">
                <a:solidFill>
                  <a:srgbClr val="70AD47">
                    <a:lumMod val="50000"/>
                  </a:srgbClr>
                </a:solidFill>
                <a:latin typeface="Times New Roman" panose="02020603050405020304" pitchFamily="18" charset="0"/>
                <a:cs typeface="Times New Roman" panose="02020603050405020304" pitchFamily="18" charset="0"/>
              </a:rPr>
              <a:t> </a:t>
            </a:r>
            <a:r>
              <a:rPr lang="en-US" sz="4400" b="1" kern="10" dirty="0" err="1">
                <a:solidFill>
                  <a:srgbClr val="70AD47">
                    <a:lumMod val="50000"/>
                  </a:srgbClr>
                </a:solidFill>
                <a:latin typeface="Times New Roman" panose="02020603050405020304" pitchFamily="18" charset="0"/>
                <a:cs typeface="Times New Roman" panose="02020603050405020304" pitchFamily="18" charset="0"/>
              </a:rPr>
              <a:t>móc</a:t>
            </a:r>
            <a:r>
              <a:rPr lang="en-US" sz="4400" b="1" kern="10" dirty="0">
                <a:solidFill>
                  <a:srgbClr val="70AD47">
                    <a:lumMod val="50000"/>
                  </a:srgbClr>
                </a:solidFill>
                <a:latin typeface="Times New Roman" panose="02020603050405020304" pitchFamily="18" charset="0"/>
                <a:cs typeface="Times New Roman" panose="02020603050405020304" pitchFamily="18" charset="0"/>
              </a:rPr>
              <a:t> </a:t>
            </a:r>
            <a:r>
              <a:rPr lang="en-US" sz="4400" b="1" kern="10" dirty="0" err="1">
                <a:solidFill>
                  <a:srgbClr val="70AD47">
                    <a:lumMod val="50000"/>
                  </a:srgbClr>
                </a:solidFill>
                <a:latin typeface="Times New Roman" panose="02020603050405020304" pitchFamily="18" charset="0"/>
                <a:cs typeface="Times New Roman" panose="02020603050405020304" pitchFamily="18" charset="0"/>
              </a:rPr>
              <a:t>xích</a:t>
            </a:r>
            <a:endParaRPr lang="en-US" sz="4400" b="1" kern="1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25605" name="TextBox 13">
            <a:extLst>
              <a:ext uri="{FF2B5EF4-FFF2-40B4-BE49-F238E27FC236}">
                <a16:creationId xmlns:a16="http://schemas.microsoft.com/office/drawing/2014/main" id="{E15D1797-439A-4B59-A822-F1D4E1F2F832}"/>
              </a:ext>
            </a:extLst>
          </p:cNvPr>
          <p:cNvSpPr txBox="1">
            <a:spLocks noChangeArrowheads="1"/>
          </p:cNvSpPr>
          <p:nvPr/>
        </p:nvSpPr>
        <p:spPr bwMode="auto">
          <a:xfrm>
            <a:off x="3654425" y="1370013"/>
            <a:ext cx="19812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Kĩ thuật</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94908E1-3572-43AA-8DDE-7190DE1953E1}"/>
              </a:ext>
            </a:extLst>
          </p:cNvPr>
          <p:cNvSpPr/>
          <p:nvPr/>
        </p:nvSpPr>
        <p:spPr>
          <a:xfrm>
            <a:off x="2916238" y="473075"/>
            <a:ext cx="3311525" cy="719138"/>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b="1" dirty="0" err="1">
                <a:solidFill>
                  <a:srgbClr val="FF0000"/>
                </a:solidFill>
                <a:latin typeface="Times New Roman" panose="02020603050405020304" pitchFamily="18" charset="0"/>
                <a:cs typeface="Times New Roman" panose="02020603050405020304" pitchFamily="18" charset="0"/>
              </a:rPr>
              <a:t>Yêu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cầu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cần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đạt</a:t>
            </a:r>
            <a:endParaRPr lang="en-US" sz="3000" b="1" dirty="0">
              <a:solidFill>
                <a:srgbClr val="FF00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46D23D08-43AE-4A6B-A585-E7316BF002D9}"/>
              </a:ext>
            </a:extLst>
          </p:cNvPr>
          <p:cNvGrpSpPr>
            <a:grpSpLocks/>
          </p:cNvGrpSpPr>
          <p:nvPr/>
        </p:nvGrpSpPr>
        <p:grpSpPr bwMode="auto">
          <a:xfrm>
            <a:off x="296863" y="1709738"/>
            <a:ext cx="8220075" cy="1152525"/>
            <a:chOff x="290686" y="1569103"/>
            <a:chExt cx="7233642" cy="687112"/>
          </a:xfrm>
        </p:grpSpPr>
        <p:sp>
          <p:nvSpPr>
            <p:cNvPr id="5" name="Rectangle 4">
              <a:extLst>
                <a:ext uri="{FF2B5EF4-FFF2-40B4-BE49-F238E27FC236}">
                  <a16:creationId xmlns:a16="http://schemas.microsoft.com/office/drawing/2014/main" id="{E9395DDE-E5BF-4D18-9CB3-18C25C9F5154}"/>
                </a:ext>
              </a:extLst>
            </p:cNvPr>
            <p:cNvSpPr/>
            <p:nvPr/>
          </p:nvSpPr>
          <p:spPr>
            <a:xfrm>
              <a:off x="901173" y="1569103"/>
              <a:ext cx="6623155" cy="687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dirty="0" err="1">
                  <a:solidFill>
                    <a:srgbClr val="006600"/>
                  </a:solidFill>
                  <a:latin typeface="Times New Roman" panose="02020603050405020304" pitchFamily="18" charset="0"/>
                  <a:cs typeface="Times New Roman" panose="02020603050405020304" pitchFamily="18" charset="0"/>
                </a:rPr>
                <a:t>Biết</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cách</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thêu</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móc</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xích</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và</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ứng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dụng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của</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thêu</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móc</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xích</a:t>
              </a:r>
              <a:r>
                <a:rPr lang="en-US" sz="2800" b="1" dirty="0">
                  <a:solidFill>
                    <a:srgbClr val="006600"/>
                  </a:solidFill>
                  <a:latin typeface="Times New Roman" panose="02020603050405020304" pitchFamily="18" charset="0"/>
                  <a:cs typeface="Times New Roman" panose="02020603050405020304" pitchFamily="18" charset="0"/>
                </a:rPr>
                <a:t>.</a:t>
              </a:r>
            </a:p>
          </p:txBody>
        </p:sp>
        <p:sp>
          <p:nvSpPr>
            <p:cNvPr id="8" name="Oval 7">
              <a:extLst>
                <a:ext uri="{FF2B5EF4-FFF2-40B4-BE49-F238E27FC236}">
                  <a16:creationId xmlns:a16="http://schemas.microsoft.com/office/drawing/2014/main" id="{85095551-2430-484A-A085-5A162A7E682A}"/>
                </a:ext>
              </a:extLst>
            </p:cNvPr>
            <p:cNvSpPr/>
            <p:nvPr/>
          </p:nvSpPr>
          <p:spPr>
            <a:xfrm>
              <a:off x="290686" y="1666586"/>
              <a:ext cx="557401" cy="383307"/>
            </a:xfrm>
            <a:prstGeom prst="ellipse">
              <a:avLst/>
            </a:prstGeom>
            <a:solidFill>
              <a:srgbClr val="BD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b="1" dirty="0">
                  <a:solidFill>
                    <a:srgbClr val="006699">
                      <a:lumMod val="95000"/>
                      <a:lumOff val="5000"/>
                    </a:srgbClr>
                  </a:solidFill>
                  <a:cs typeface="Arial" panose="020B0604020202020204" pitchFamily="34" charset="0"/>
                </a:rPr>
                <a:t>1</a:t>
              </a:r>
            </a:p>
          </p:txBody>
        </p:sp>
      </p:grpSp>
      <p:grpSp>
        <p:nvGrpSpPr>
          <p:cNvPr id="12" name="Group 11">
            <a:extLst>
              <a:ext uri="{FF2B5EF4-FFF2-40B4-BE49-F238E27FC236}">
                <a16:creationId xmlns:a16="http://schemas.microsoft.com/office/drawing/2014/main" id="{D6654E18-EEC7-4666-9B86-3ADE05A7D4E9}"/>
              </a:ext>
            </a:extLst>
          </p:cNvPr>
          <p:cNvGrpSpPr>
            <a:grpSpLocks/>
          </p:cNvGrpSpPr>
          <p:nvPr/>
        </p:nvGrpSpPr>
        <p:grpSpPr bwMode="auto">
          <a:xfrm>
            <a:off x="290513" y="3522663"/>
            <a:ext cx="8226425" cy="933450"/>
            <a:chOff x="269241" y="2347526"/>
            <a:chExt cx="9340375" cy="936104"/>
          </a:xfrm>
        </p:grpSpPr>
        <p:sp>
          <p:nvSpPr>
            <p:cNvPr id="6" name="Rectangle 5">
              <a:extLst>
                <a:ext uri="{FF2B5EF4-FFF2-40B4-BE49-F238E27FC236}">
                  <a16:creationId xmlns:a16="http://schemas.microsoft.com/office/drawing/2014/main" id="{37C88BD2-9F80-4178-B04C-1DABA77EBE75}"/>
                </a:ext>
              </a:extLst>
            </p:cNvPr>
            <p:cNvSpPr/>
            <p:nvPr/>
          </p:nvSpPr>
          <p:spPr>
            <a:xfrm>
              <a:off x="1065931" y="2347526"/>
              <a:ext cx="8543685" cy="936104"/>
            </a:xfrm>
            <a:prstGeom prst="rect">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dirty="0" err="1">
                  <a:solidFill>
                    <a:srgbClr val="006600"/>
                  </a:solidFill>
                  <a:latin typeface="Times New Roman" panose="02020603050405020304" pitchFamily="18" charset="0"/>
                  <a:cs typeface="Times New Roman" panose="02020603050405020304" pitchFamily="18" charset="0"/>
                </a:rPr>
                <a:t>Thêu</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được</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các</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mũi</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thêu</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móc</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xích</a:t>
              </a:r>
              <a:r>
                <a:rPr lang="en-US" sz="2800" b="1" dirty="0">
                  <a:solidFill>
                    <a:srgbClr val="006600"/>
                  </a:solidFill>
                  <a:latin typeface="Times New Roman" panose="02020603050405020304" pitchFamily="18" charset="0"/>
                  <a:cs typeface="Times New Roman" panose="02020603050405020304" pitchFamily="18" charset="0"/>
                </a:rPr>
                <a:t>.</a:t>
              </a:r>
            </a:p>
          </p:txBody>
        </p:sp>
        <p:sp>
          <p:nvSpPr>
            <p:cNvPr id="9" name="Oval 8">
              <a:extLst>
                <a:ext uri="{FF2B5EF4-FFF2-40B4-BE49-F238E27FC236}">
                  <a16:creationId xmlns:a16="http://schemas.microsoft.com/office/drawing/2014/main" id="{5C8AC41D-B459-4A70-BB51-93CE7D797922}"/>
                </a:ext>
              </a:extLst>
            </p:cNvPr>
            <p:cNvSpPr/>
            <p:nvPr/>
          </p:nvSpPr>
          <p:spPr>
            <a:xfrm>
              <a:off x="269241" y="2347526"/>
              <a:ext cx="717381" cy="75620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b="1" dirty="0">
                  <a:solidFill>
                    <a:srgbClr val="006699">
                      <a:lumMod val="95000"/>
                      <a:lumOff val="5000"/>
                    </a:srgbClr>
                  </a:solidFill>
                  <a:cs typeface="Arial" panose="020B0604020202020204" pitchFamily="34" charset="0"/>
                </a:rPr>
                <a:t>2</a:t>
              </a:r>
            </a:p>
          </p:txBody>
        </p:sp>
      </p:grpSp>
      <p:grpSp>
        <p:nvGrpSpPr>
          <p:cNvPr id="10" name="Group 9">
            <a:extLst>
              <a:ext uri="{FF2B5EF4-FFF2-40B4-BE49-F238E27FC236}">
                <a16:creationId xmlns:a16="http://schemas.microsoft.com/office/drawing/2014/main" id="{2A40B26A-D772-412F-A0E7-CB7F65B25FA6}"/>
              </a:ext>
            </a:extLst>
          </p:cNvPr>
          <p:cNvGrpSpPr>
            <a:grpSpLocks/>
          </p:cNvGrpSpPr>
          <p:nvPr/>
        </p:nvGrpSpPr>
        <p:grpSpPr bwMode="auto">
          <a:xfrm>
            <a:off x="304800" y="5116513"/>
            <a:ext cx="8212138" cy="935037"/>
            <a:chOff x="510310" y="2356338"/>
            <a:chExt cx="8533938" cy="936104"/>
          </a:xfrm>
        </p:grpSpPr>
        <p:sp>
          <p:nvSpPr>
            <p:cNvPr id="13" name="Rectangle 12">
              <a:extLst>
                <a:ext uri="{FF2B5EF4-FFF2-40B4-BE49-F238E27FC236}">
                  <a16:creationId xmlns:a16="http://schemas.microsoft.com/office/drawing/2014/main" id="{03FA2F76-0627-424D-A6B9-3611C88672B0}"/>
                </a:ext>
              </a:extLst>
            </p:cNvPr>
            <p:cNvSpPr/>
            <p:nvPr/>
          </p:nvSpPr>
          <p:spPr>
            <a:xfrm>
              <a:off x="1194939" y="2356338"/>
              <a:ext cx="7849309" cy="936104"/>
            </a:xfrm>
            <a:prstGeom prst="rect">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700" b="1" dirty="0" err="1">
                  <a:solidFill>
                    <a:srgbClr val="006600"/>
                  </a:solidFill>
                  <a:latin typeface="Times New Roman" panose="02020603050405020304" pitchFamily="18" charset="0"/>
                  <a:cs typeface="Times New Roman" panose="02020603050405020304" pitchFamily="18" charset="0"/>
                </a:rPr>
                <a:t>Giáo</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dục</a:t>
              </a:r>
              <a:r>
                <a:rPr lang="en-US" sz="2700" b="1" dirty="0">
                  <a:solidFill>
                    <a:srgbClr val="006600"/>
                  </a:solidFill>
                  <a:latin typeface="Times New Roman" panose="02020603050405020304" pitchFamily="18" charset="0"/>
                  <a:cs typeface="Times New Roman" panose="02020603050405020304" pitchFamily="18" charset="0"/>
                </a:rPr>
                <a:t> ý </a:t>
              </a:r>
              <a:r>
                <a:rPr lang="en-US" sz="2700" b="1" dirty="0" err="1">
                  <a:solidFill>
                    <a:srgbClr val="006600"/>
                  </a:solidFill>
                  <a:latin typeface="Times New Roman" panose="02020603050405020304" pitchFamily="18" charset="0"/>
                  <a:cs typeface="Times New Roman" panose="02020603050405020304" pitchFamily="18" charset="0"/>
                </a:rPr>
                <a:t>thức</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thực</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hiện</a:t>
              </a:r>
              <a:r>
                <a:rPr lang="en-US" sz="2700" b="1" dirty="0">
                  <a:solidFill>
                    <a:srgbClr val="006600"/>
                  </a:solidFill>
                  <a:latin typeface="Times New Roman" panose="02020603050405020304" pitchFamily="18" charset="0"/>
                  <a:cs typeface="Times New Roman" panose="02020603050405020304" pitchFamily="18" charset="0"/>
                </a:rPr>
                <a:t> an </a:t>
              </a:r>
              <a:r>
                <a:rPr lang="en-US" sz="2700" b="1" dirty="0" err="1">
                  <a:solidFill>
                    <a:srgbClr val="006600"/>
                  </a:solidFill>
                  <a:latin typeface="Times New Roman" panose="02020603050405020304" pitchFamily="18" charset="0"/>
                  <a:cs typeface="Times New Roman" panose="02020603050405020304" pitchFamily="18" charset="0"/>
                </a:rPr>
                <a:t>toàn</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lao</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động</a:t>
              </a:r>
              <a:r>
                <a:rPr lang="en-US" sz="2700" b="1" dirty="0">
                  <a:solidFill>
                    <a:srgbClr val="006600"/>
                  </a:solidFill>
                  <a:latin typeface="Times New Roman" panose="02020603050405020304" pitchFamily="18" charset="0"/>
                  <a:cs typeface="Times New Roman" panose="02020603050405020304" pitchFamily="18" charset="0"/>
                </a:rPr>
                <a:t>.</a:t>
              </a:r>
            </a:p>
            <a:p>
              <a:pPr eaLnBrk="1" hangingPunct="1">
                <a:defRPr/>
              </a:pPr>
              <a:r>
                <a:rPr lang="en-US" sz="2700" b="1" dirty="0" err="1">
                  <a:solidFill>
                    <a:srgbClr val="006600"/>
                  </a:solidFill>
                  <a:latin typeface="Times New Roman" panose="02020603050405020304" pitchFamily="18" charset="0"/>
                  <a:cs typeface="Times New Roman" panose="02020603050405020304" pitchFamily="18" charset="0"/>
                </a:rPr>
                <a:t>Rèn</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luyện</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tính</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kiên</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trì</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khéo</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léo</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của</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đôi</a:t>
              </a:r>
              <a:r>
                <a:rPr lang="en-US" sz="2700" b="1" dirty="0">
                  <a:solidFill>
                    <a:srgbClr val="006600"/>
                  </a:solidFill>
                  <a:latin typeface="Times New Roman" panose="02020603050405020304" pitchFamily="18" charset="0"/>
                  <a:cs typeface="Times New Roman" panose="02020603050405020304" pitchFamily="18" charset="0"/>
                </a:rPr>
                <a:t> </a:t>
              </a:r>
              <a:r>
                <a:rPr lang="en-US" sz="2700" b="1" dirty="0" err="1">
                  <a:solidFill>
                    <a:srgbClr val="006600"/>
                  </a:solidFill>
                  <a:latin typeface="Times New Roman" panose="02020603050405020304" pitchFamily="18" charset="0"/>
                  <a:cs typeface="Times New Roman" panose="02020603050405020304" pitchFamily="18" charset="0"/>
                </a:rPr>
                <a:t>tay</a:t>
              </a:r>
              <a:r>
                <a:rPr lang="en-US" sz="2700" b="1" dirty="0">
                  <a:solidFill>
                    <a:srgbClr val="006600"/>
                  </a:solidFill>
                  <a:latin typeface="Times New Roman" panose="02020603050405020304" pitchFamily="18" charset="0"/>
                  <a:cs typeface="Times New Roman" panose="02020603050405020304" pitchFamily="18" charset="0"/>
                </a:rPr>
                <a:t>.</a:t>
              </a:r>
            </a:p>
          </p:txBody>
        </p:sp>
        <p:sp>
          <p:nvSpPr>
            <p:cNvPr id="14" name="Oval 13">
              <a:extLst>
                <a:ext uri="{FF2B5EF4-FFF2-40B4-BE49-F238E27FC236}">
                  <a16:creationId xmlns:a16="http://schemas.microsoft.com/office/drawing/2014/main" id="{E0B59186-470B-41AE-BE92-F7BC463312F1}"/>
                </a:ext>
              </a:extLst>
            </p:cNvPr>
            <p:cNvSpPr/>
            <p:nvPr/>
          </p:nvSpPr>
          <p:spPr>
            <a:xfrm>
              <a:off x="510310" y="2535930"/>
              <a:ext cx="575748" cy="575331"/>
            </a:xfrm>
            <a:prstGeom prst="ellipse">
              <a:avLst/>
            </a:prstGeom>
            <a:solidFill>
              <a:srgbClr val="5DF0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b="1" dirty="0">
                  <a:solidFill>
                    <a:srgbClr val="006699">
                      <a:lumMod val="95000"/>
                      <a:lumOff val="5000"/>
                    </a:srgbClr>
                  </a:solidFill>
                  <a:cs typeface="Arial" panose="020B0604020202020204" pitchFamily="34"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id="{FBD57417-2BF9-48FD-8FD3-0729FB4E9681}"/>
              </a:ext>
            </a:extLst>
          </p:cNvPr>
          <p:cNvSpPr txBox="1">
            <a:spLocks noChangeArrowheads="1"/>
          </p:cNvSpPr>
          <p:nvPr/>
        </p:nvSpPr>
        <p:spPr bwMode="auto">
          <a:xfrm>
            <a:off x="914400" y="304800"/>
            <a:ext cx="335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i="1">
                <a:latin typeface="Times New Roman" panose="02020603050405020304" pitchFamily="18" charset="0"/>
                <a:cs typeface="Times New Roman" panose="02020603050405020304" pitchFamily="18" charset="0"/>
                <a:sym typeface="Wingdings" panose="05000000000000000000" pitchFamily="2" charset="2"/>
              </a:rPr>
              <a:t></a:t>
            </a:r>
            <a:r>
              <a:rPr lang="en-US" altLang="en-US">
                <a:latin typeface="Times New Roman" panose="02020603050405020304" pitchFamily="18" charset="0"/>
                <a:cs typeface="Times New Roman" panose="02020603050405020304" pitchFamily="18" charset="0"/>
              </a:rPr>
              <a:t>  HS chuẩn bị:</a:t>
            </a:r>
          </a:p>
          <a:p>
            <a:pPr eaLnBrk="1" hangingPunct="1">
              <a:spcBef>
                <a:spcPct val="50000"/>
              </a:spcBef>
              <a:buFontTx/>
              <a:buNone/>
            </a:pPr>
            <a:endParaRPr lang="en-US" altLang="en-US">
              <a:latin typeface="Times New Roman" panose="02020603050405020304" pitchFamily="18" charset="0"/>
              <a:cs typeface="Times New Roman" panose="02020603050405020304" pitchFamily="18" charset="0"/>
            </a:endParaRPr>
          </a:p>
        </p:txBody>
      </p:sp>
      <p:pic>
        <p:nvPicPr>
          <p:cNvPr id="36869" name="Picture 5" descr="chi">
            <a:extLst>
              <a:ext uri="{FF2B5EF4-FFF2-40B4-BE49-F238E27FC236}">
                <a16:creationId xmlns:a16="http://schemas.microsoft.com/office/drawing/2014/main" id="{2446D905-5A4A-4A98-A373-60257D455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179513"/>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a:extLst>
              <a:ext uri="{FF2B5EF4-FFF2-40B4-BE49-F238E27FC236}">
                <a16:creationId xmlns:a16="http://schemas.microsoft.com/office/drawing/2014/main" id="{7A592205-FDB9-4485-A7CB-2910183988F5}"/>
              </a:ext>
            </a:extLst>
          </p:cNvPr>
          <p:cNvGrpSpPr>
            <a:grpSpLocks/>
          </p:cNvGrpSpPr>
          <p:nvPr/>
        </p:nvGrpSpPr>
        <p:grpSpPr bwMode="auto">
          <a:xfrm>
            <a:off x="4572000" y="1143000"/>
            <a:ext cx="4260850" cy="2652713"/>
            <a:chOff x="2880" y="720"/>
            <a:chExt cx="2684" cy="1671"/>
          </a:xfrm>
        </p:grpSpPr>
        <p:sp>
          <p:nvSpPr>
            <p:cNvPr id="28680" name="Text Box 9">
              <a:extLst>
                <a:ext uri="{FF2B5EF4-FFF2-40B4-BE49-F238E27FC236}">
                  <a16:creationId xmlns:a16="http://schemas.microsoft.com/office/drawing/2014/main" id="{F3066D82-CDD2-445B-872F-BB275B75F016}"/>
                </a:ext>
              </a:extLst>
            </p:cNvPr>
            <p:cNvSpPr txBox="1">
              <a:spLocks noChangeArrowheads="1"/>
            </p:cNvSpPr>
            <p:nvPr/>
          </p:nvSpPr>
          <p:spPr bwMode="auto">
            <a:xfrm>
              <a:off x="2880" y="1200"/>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10 cm</a:t>
              </a:r>
            </a:p>
          </p:txBody>
        </p:sp>
        <p:sp>
          <p:nvSpPr>
            <p:cNvPr id="28681" name="Rectangle 6">
              <a:extLst>
                <a:ext uri="{FF2B5EF4-FFF2-40B4-BE49-F238E27FC236}">
                  <a16:creationId xmlns:a16="http://schemas.microsoft.com/office/drawing/2014/main" id="{9C400B7E-0822-4ED4-8EE9-6B1BD8549F6D}"/>
                </a:ext>
              </a:extLst>
            </p:cNvPr>
            <p:cNvSpPr>
              <a:spLocks noChangeArrowheads="1"/>
            </p:cNvSpPr>
            <p:nvPr/>
          </p:nvSpPr>
          <p:spPr bwMode="auto">
            <a:xfrm>
              <a:off x="3548" y="720"/>
              <a:ext cx="2016" cy="1344"/>
            </a:xfrm>
            <a:prstGeom prst="rect">
              <a:avLst/>
            </a:prstGeom>
            <a:solidFill>
              <a:srgbClr val="FF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28682" name="Line 8">
              <a:extLst>
                <a:ext uri="{FF2B5EF4-FFF2-40B4-BE49-F238E27FC236}">
                  <a16:creationId xmlns:a16="http://schemas.microsoft.com/office/drawing/2014/main" id="{73A50CD3-8F66-4196-861D-A17BB6C0F218}"/>
                </a:ext>
              </a:extLst>
            </p:cNvPr>
            <p:cNvSpPr>
              <a:spLocks noChangeShapeType="1"/>
            </p:cNvSpPr>
            <p:nvPr/>
          </p:nvSpPr>
          <p:spPr bwMode="auto">
            <a:xfrm>
              <a:off x="3456" y="720"/>
              <a:ext cx="0" cy="134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3" name="Line 10">
              <a:extLst>
                <a:ext uri="{FF2B5EF4-FFF2-40B4-BE49-F238E27FC236}">
                  <a16:creationId xmlns:a16="http://schemas.microsoft.com/office/drawing/2014/main" id="{B472AE4B-B029-4E37-B47F-F476BD4882E9}"/>
                </a:ext>
              </a:extLst>
            </p:cNvPr>
            <p:cNvSpPr>
              <a:spLocks noChangeShapeType="1"/>
            </p:cNvSpPr>
            <p:nvPr/>
          </p:nvSpPr>
          <p:spPr bwMode="auto">
            <a:xfrm>
              <a:off x="3628" y="2160"/>
              <a:ext cx="192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4" name="Text Box 11">
              <a:extLst>
                <a:ext uri="{FF2B5EF4-FFF2-40B4-BE49-F238E27FC236}">
                  <a16:creationId xmlns:a16="http://schemas.microsoft.com/office/drawing/2014/main" id="{AECC983D-851A-4E98-A4CC-D8F4ABF94D22}"/>
                </a:ext>
              </a:extLst>
            </p:cNvPr>
            <p:cNvSpPr txBox="1">
              <a:spLocks noChangeArrowheads="1"/>
            </p:cNvSpPr>
            <p:nvPr/>
          </p:nvSpPr>
          <p:spPr bwMode="auto">
            <a:xfrm>
              <a:off x="4396" y="2160"/>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15 cm</a:t>
              </a:r>
            </a:p>
          </p:txBody>
        </p:sp>
      </p:grpSp>
      <p:pic>
        <p:nvPicPr>
          <p:cNvPr id="36878" name="Picture 14" descr="thuoc, khung">
            <a:extLst>
              <a:ext uri="{FF2B5EF4-FFF2-40B4-BE49-F238E27FC236}">
                <a16:creationId xmlns:a16="http://schemas.microsoft.com/office/drawing/2014/main" id="{FC17380D-2F19-427D-9FD7-37B113101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386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5" descr="Vat lieu, dung cu cat, khau, theu">
            <a:extLst>
              <a:ext uri="{FF2B5EF4-FFF2-40B4-BE49-F238E27FC236}">
                <a16:creationId xmlns:a16="http://schemas.microsoft.com/office/drawing/2014/main" id="{14D6623C-DEDB-49AC-B821-60855FE04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91000"/>
            <a:ext cx="4191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AutoShape 14">
            <a:hlinkClick r:id="rId5" action="ppaction://hlinksldjump" highlightClick="1"/>
            <a:extLst>
              <a:ext uri="{FF2B5EF4-FFF2-40B4-BE49-F238E27FC236}">
                <a16:creationId xmlns:a16="http://schemas.microsoft.com/office/drawing/2014/main" id="{ABD0F643-CD53-4D34-B28A-21B2E0E54854}"/>
              </a:ext>
            </a:extLst>
          </p:cNvPr>
          <p:cNvSpPr>
            <a:spLocks noChangeArrowheads="1"/>
          </p:cNvSpPr>
          <p:nvPr/>
        </p:nvSpPr>
        <p:spPr bwMode="auto">
          <a:xfrm>
            <a:off x="8534400" y="6553200"/>
            <a:ext cx="609600" cy="3048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blinds(horizontal)">
                                      <p:cBhvr>
                                        <p:cTn id="7" dur="500"/>
                                        <p:tgtEl>
                                          <p:spTgt spid="368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box(in)">
                                      <p:cBhvr>
                                        <p:cTn id="12" dur="500"/>
                                        <p:tgtEl>
                                          <p:spTgt spid="36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36879"/>
                                        </p:tgtEl>
                                        <p:attrNameLst>
                                          <p:attrName>style.visibility</p:attrName>
                                        </p:attrNameLst>
                                      </p:cBhvr>
                                      <p:to>
                                        <p:strVal val="visible"/>
                                      </p:to>
                                    </p:set>
                                    <p:anim calcmode="lin" valueType="num">
                                      <p:cBhvr>
                                        <p:cTn id="22" dur="500" fill="hold"/>
                                        <p:tgtEl>
                                          <p:spTgt spid="36879"/>
                                        </p:tgtEl>
                                        <p:attrNameLst>
                                          <p:attrName>ppt_w</p:attrName>
                                        </p:attrNameLst>
                                      </p:cBhvr>
                                      <p:tavLst>
                                        <p:tav tm="0">
                                          <p:val>
                                            <p:fltVal val="0"/>
                                          </p:val>
                                        </p:tav>
                                        <p:tav tm="100000">
                                          <p:val>
                                            <p:strVal val="#ppt_w"/>
                                          </p:val>
                                        </p:tav>
                                      </p:tavLst>
                                    </p:anim>
                                    <p:anim calcmode="lin" valueType="num">
                                      <p:cBhvr>
                                        <p:cTn id="23" dur="500" fill="hold"/>
                                        <p:tgtEl>
                                          <p:spTgt spid="36879"/>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6878"/>
                                        </p:tgtEl>
                                        <p:attrNameLst>
                                          <p:attrName>style.visibility</p:attrName>
                                        </p:attrNameLst>
                                      </p:cBhvr>
                                      <p:to>
                                        <p:strVal val="visible"/>
                                      </p:to>
                                    </p:set>
                                    <p:anim calcmode="lin" valueType="num">
                                      <p:cBhvr additive="base">
                                        <p:cTn id="28" dur="500" fill="hold"/>
                                        <p:tgtEl>
                                          <p:spTgt spid="36878"/>
                                        </p:tgtEl>
                                        <p:attrNameLst>
                                          <p:attrName>ppt_x</p:attrName>
                                        </p:attrNameLst>
                                      </p:cBhvr>
                                      <p:tavLst>
                                        <p:tav tm="0">
                                          <p:val>
                                            <p:strVal val="#ppt_x"/>
                                          </p:val>
                                        </p:tav>
                                        <p:tav tm="100000">
                                          <p:val>
                                            <p:strVal val="#ppt_x"/>
                                          </p:val>
                                        </p:tav>
                                      </p:tavLst>
                                    </p:anim>
                                    <p:anim calcmode="lin" valueType="num">
                                      <p:cBhvr additive="base">
                                        <p:cTn id="29" dur="500" fill="hold"/>
                                        <p:tgtEl>
                                          <p:spTgt spid="36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oan thành">
            <a:extLst>
              <a:ext uri="{FF2B5EF4-FFF2-40B4-BE49-F238E27FC236}">
                <a16:creationId xmlns:a16="http://schemas.microsoft.com/office/drawing/2014/main" id="{67F6FB19-5085-4956-B90D-F16EAB465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00088"/>
            <a:ext cx="76962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6F7D3177-0A39-4691-9107-E1E05689E6AE}"/>
              </a:ext>
            </a:extLst>
          </p:cNvPr>
          <p:cNvSpPr>
            <a:spLocks noGrp="1" noChangeArrowheads="1"/>
          </p:cNvSpPr>
          <p:nvPr>
            <p:ph type="title"/>
          </p:nvPr>
        </p:nvSpPr>
        <p:spPr>
          <a:xfrm>
            <a:off x="457200" y="0"/>
            <a:ext cx="8153400" cy="838200"/>
          </a:xfrm>
        </p:spPr>
        <p:txBody>
          <a:bodyPr/>
          <a:lstStyle/>
          <a:p>
            <a:pPr eaLnBrk="1" hangingPunct="1"/>
            <a:r>
              <a:rPr lang="en-US" altLang="en-US" sz="3600" b="1">
                <a:latin typeface="Times New Roman" panose="02020603050405020304" pitchFamily="18" charset="0"/>
                <a:cs typeface="Times New Roman" panose="02020603050405020304" pitchFamily="18" charset="0"/>
              </a:rPr>
              <a:t>Quan sát mẫu và nhận xét</a:t>
            </a:r>
          </a:p>
        </p:txBody>
      </p:sp>
      <p:sp>
        <p:nvSpPr>
          <p:cNvPr id="37893" name="Text Box 5">
            <a:extLst>
              <a:ext uri="{FF2B5EF4-FFF2-40B4-BE49-F238E27FC236}">
                <a16:creationId xmlns:a16="http://schemas.microsoft.com/office/drawing/2014/main" id="{BA246939-C303-43F0-8CF1-CE6C6F09B4E3}"/>
              </a:ext>
            </a:extLst>
          </p:cNvPr>
          <p:cNvSpPr txBox="1">
            <a:spLocks noChangeArrowheads="1"/>
          </p:cNvSpPr>
          <p:nvPr/>
        </p:nvSpPr>
        <p:spPr bwMode="auto">
          <a:xfrm>
            <a:off x="466725" y="527685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 Mặt trái các mẫu thêu như thế nào?</a:t>
            </a:r>
          </a:p>
        </p:txBody>
      </p:sp>
      <p:sp>
        <p:nvSpPr>
          <p:cNvPr id="2" name="TextBox 1">
            <a:extLst>
              <a:ext uri="{FF2B5EF4-FFF2-40B4-BE49-F238E27FC236}">
                <a16:creationId xmlns:a16="http://schemas.microsoft.com/office/drawing/2014/main" id="{E7DE1D04-E789-4AB6-9417-23C63C377950}"/>
              </a:ext>
            </a:extLst>
          </p:cNvPr>
          <p:cNvSpPr txBox="1">
            <a:spLocks noChangeArrowheads="1"/>
          </p:cNvSpPr>
          <p:nvPr/>
        </p:nvSpPr>
        <p:spPr bwMode="auto">
          <a:xfrm>
            <a:off x="304800" y="49530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Mặt phải các mẫu thêu như thế nào?</a:t>
            </a:r>
          </a:p>
        </p:txBody>
      </p:sp>
      <p:sp>
        <p:nvSpPr>
          <p:cNvPr id="3" name="Rectangle 2">
            <a:extLst>
              <a:ext uri="{FF2B5EF4-FFF2-40B4-BE49-F238E27FC236}">
                <a16:creationId xmlns:a16="http://schemas.microsoft.com/office/drawing/2014/main" id="{8E753DC8-0939-412E-BACA-922478CF66A2}"/>
              </a:ext>
            </a:extLst>
          </p:cNvPr>
          <p:cNvSpPr/>
          <p:nvPr/>
        </p:nvSpPr>
        <p:spPr>
          <a:xfrm>
            <a:off x="381000" y="5065713"/>
            <a:ext cx="7772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200">
                <a:solidFill>
                  <a:schemeClr val="tx1"/>
                </a:solidFill>
                <a:latin typeface="Times New Roman" pitchFamily="18" charset="0"/>
                <a:cs typeface="Times New Roman" pitchFamily="18" charset="0"/>
              </a:rPr>
              <a:t>+ Mặt phải các mũi chỉ nối tiếp nhau như chuỗi mắt xích.</a:t>
            </a:r>
          </a:p>
        </p:txBody>
      </p:sp>
      <p:sp>
        <p:nvSpPr>
          <p:cNvPr id="7" name="Text Box 3">
            <a:extLst>
              <a:ext uri="{FF2B5EF4-FFF2-40B4-BE49-F238E27FC236}">
                <a16:creationId xmlns:a16="http://schemas.microsoft.com/office/drawing/2014/main" id="{13F493D0-F728-42BE-B807-97F3FAEC77C4}"/>
              </a:ext>
            </a:extLst>
          </p:cNvPr>
          <p:cNvSpPr txBox="1">
            <a:spLocks noChangeArrowheads="1"/>
          </p:cNvSpPr>
          <p:nvPr/>
        </p:nvSpPr>
        <p:spPr bwMode="auto">
          <a:xfrm>
            <a:off x="304800" y="4999038"/>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  Mặt trái đường thêu các mũi chỉ bằng nhau và nối tiếp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37893"/>
                                        </p:tgtEl>
                                        <p:attrNameLst>
                                          <p:attrName>style.visibility</p:attrName>
                                        </p:attrNameLst>
                                      </p:cBhvr>
                                      <p:to>
                                        <p:strVal val="visible"/>
                                      </p:to>
                                    </p:set>
                                    <p:anim calcmode="lin" valueType="num">
                                      <p:cBhvr additive="base">
                                        <p:cTn id="23" dur="500" fill="hold"/>
                                        <p:tgtEl>
                                          <p:spTgt spid="37893"/>
                                        </p:tgtEl>
                                        <p:attrNameLst>
                                          <p:attrName>ppt_x</p:attrName>
                                        </p:attrNameLst>
                                      </p:cBhvr>
                                      <p:tavLst>
                                        <p:tav tm="0">
                                          <p:val>
                                            <p:strVal val="#ppt_x"/>
                                          </p:val>
                                        </p:tav>
                                        <p:tav tm="100000">
                                          <p:val>
                                            <p:strVal val="#ppt_x"/>
                                          </p:val>
                                        </p:tav>
                                      </p:tavLst>
                                    </p:anim>
                                    <p:anim calcmode="lin" valueType="num">
                                      <p:cBhvr additive="base">
                                        <p:cTn id="24"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xit" presetSubtype="32" fill="hold" grpId="1" nodeType="clickEffect">
                                  <p:stCondLst>
                                    <p:cond delay="0"/>
                                  </p:stCondLst>
                                  <p:childTnLst>
                                    <p:animEffect transition="out" filter="circle(out)">
                                      <p:cBhvr>
                                        <p:cTn id="28" dur="2000"/>
                                        <p:tgtEl>
                                          <p:spTgt spid="37893"/>
                                        </p:tgtEl>
                                      </p:cBhvr>
                                    </p:animEffect>
                                    <p:set>
                                      <p:cBhvr>
                                        <p:cTn id="29" dur="1" fill="hold">
                                          <p:stCondLst>
                                            <p:cond delay="1999"/>
                                          </p:stCondLst>
                                        </p:cTn>
                                        <p:tgtEl>
                                          <p:spTgt spid="37893"/>
                                        </p:tgtEl>
                                        <p:attrNameLst>
                                          <p:attrName>style.visibility</p:attrName>
                                        </p:attrNameLst>
                                      </p:cBhvr>
                                      <p:to>
                                        <p:strVal val="hidden"/>
                                      </p:to>
                                    </p:set>
                                  </p:childTnLst>
                                </p:cTn>
                              </p:par>
                              <p:par>
                                <p:cTn id="30" presetID="42" presetClass="entr" presetSubtype="0" fill="hold"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3" grpId="1"/>
      <p:bldP spid="2" grpId="0"/>
      <p:bldP spid="2" grpId="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E584212B-C93E-4A52-B009-E898A5F7ACB3}"/>
              </a:ext>
            </a:extLst>
          </p:cNvPr>
          <p:cNvSpPr txBox="1">
            <a:spLocks noChangeArrowheads="1"/>
          </p:cNvSpPr>
          <p:nvPr/>
        </p:nvSpPr>
        <p:spPr bwMode="auto">
          <a:xfrm>
            <a:off x="152400" y="719138"/>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rgbClr val="19052F"/>
                </a:solidFill>
                <a:latin typeface="Times New Roman" panose="02020603050405020304" pitchFamily="18" charset="0"/>
                <a:cs typeface="Times New Roman" panose="02020603050405020304" pitchFamily="18" charset="0"/>
              </a:rPr>
              <a:t>Thế nào là thêu móc xích?</a:t>
            </a:r>
          </a:p>
        </p:txBody>
      </p:sp>
      <p:sp>
        <p:nvSpPr>
          <p:cNvPr id="5" name="Text Box 8">
            <a:extLst>
              <a:ext uri="{FF2B5EF4-FFF2-40B4-BE49-F238E27FC236}">
                <a16:creationId xmlns:a16="http://schemas.microsoft.com/office/drawing/2014/main" id="{02047825-2810-40B8-89F7-A5C3A997083C}"/>
              </a:ext>
            </a:extLst>
          </p:cNvPr>
          <p:cNvSpPr txBox="1">
            <a:spLocks noChangeArrowheads="1"/>
          </p:cNvSpPr>
          <p:nvPr/>
        </p:nvSpPr>
        <p:spPr bwMode="auto">
          <a:xfrm>
            <a:off x="228600" y="1709738"/>
            <a:ext cx="8763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000" b="1">
                <a:solidFill>
                  <a:srgbClr val="FF3300"/>
                </a:solidFill>
                <a:latin typeface="Times New Roman" panose="02020603050405020304" pitchFamily="18" charset="0"/>
                <a:cs typeface="Times New Roman" panose="02020603050405020304" pitchFamily="18" charset="0"/>
              </a:rPr>
              <a:t>Thêu móc xích</a:t>
            </a:r>
            <a:r>
              <a:rPr lang="en-US" altLang="en-US" sz="4000">
                <a:solidFill>
                  <a:srgbClr val="6600FF"/>
                </a:solidFill>
                <a:latin typeface="Times New Roman" panose="02020603050405020304" pitchFamily="18" charset="0"/>
                <a:cs typeface="Times New Roman" panose="02020603050405020304" pitchFamily="18" charset="0"/>
              </a:rPr>
              <a:t> ( thêu dây thuyền) là cách thêu để tạo thành những vòng chỉ móc nối tiếp nhau và giống như chuỗi mắt xích.</a:t>
            </a:r>
          </a:p>
          <a:p>
            <a:pPr eaLnBrk="1" hangingPunct="1">
              <a:spcBef>
                <a:spcPct val="50000"/>
              </a:spcBef>
              <a:buFontTx/>
              <a:buNone/>
            </a:pPr>
            <a:endParaRPr lang="en-US" altLang="en-US" sz="40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461A3174-68C7-44E7-AF88-B3FAC8487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27438"/>
            <a:ext cx="4100513"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FDAD496-DE78-4267-B954-900205BDF573}"/>
              </a:ext>
            </a:extLst>
          </p:cNvPr>
          <p:cNvPicPr>
            <a:picLocks noChangeAspect="1"/>
          </p:cNvPicPr>
          <p:nvPr/>
        </p:nvPicPr>
        <p:blipFill>
          <a:blip r:embed="rId3"/>
          <a:stretch>
            <a:fillRect/>
          </a:stretch>
        </p:blipFill>
        <p:spPr>
          <a:xfrm>
            <a:off x="156501" y="3626757"/>
            <a:ext cx="4120412" cy="2307431"/>
          </a:xfrm>
          <a:prstGeom prst="rect">
            <a:avLst/>
          </a:prstGeom>
          <a:solidFill>
            <a:srgbClr val="FFFFFF">
              <a:shade val="85000"/>
            </a:srgbClr>
          </a:solidFill>
          <a:ln w="9525" cap="sq">
            <a:solidFill>
              <a:srgbClr val="0066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6">
            <a:extLst>
              <a:ext uri="{FF2B5EF4-FFF2-40B4-BE49-F238E27FC236}">
                <a16:creationId xmlns:a16="http://schemas.microsoft.com/office/drawing/2014/main" id="{BDCD156C-E1C4-476F-AAC2-18DCCB792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915" b="10751"/>
          <a:stretch>
            <a:fillRect/>
          </a:stretch>
        </p:blipFill>
        <p:spPr bwMode="auto">
          <a:xfrm>
            <a:off x="166688" y="1066800"/>
            <a:ext cx="4100512"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a:extLst>
              <a:ext uri="{FF2B5EF4-FFF2-40B4-BE49-F238E27FC236}">
                <a16:creationId xmlns:a16="http://schemas.microsoft.com/office/drawing/2014/main" id="{2E26458E-9D2E-4C71-B45B-9C0E0C8CC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3963"/>
          <a:stretch>
            <a:fillRect/>
          </a:stretch>
        </p:blipFill>
        <p:spPr bwMode="auto">
          <a:xfrm>
            <a:off x="4572000" y="1030288"/>
            <a:ext cx="410051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9">
            <a:extLst>
              <a:ext uri="{FF2B5EF4-FFF2-40B4-BE49-F238E27FC236}">
                <a16:creationId xmlns:a16="http://schemas.microsoft.com/office/drawing/2014/main" id="{098DE21B-4D9D-4C15-B184-AAEAFEF359A9}"/>
              </a:ext>
            </a:extLst>
          </p:cNvPr>
          <p:cNvSpPr txBox="1">
            <a:spLocks noChangeArrowheads="1"/>
          </p:cNvSpPr>
          <p:nvPr/>
        </p:nvSpPr>
        <p:spPr bwMode="auto">
          <a:xfrm>
            <a:off x="2438400" y="401638"/>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Ứng dụng của thêu móc xích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3A2B49A1-84D6-482A-9555-3C7EFAD30C83}"/>
              </a:ext>
            </a:extLst>
          </p:cNvPr>
          <p:cNvGrpSpPr>
            <a:grpSpLocks/>
          </p:cNvGrpSpPr>
          <p:nvPr/>
        </p:nvGrpSpPr>
        <p:grpSpPr bwMode="auto">
          <a:xfrm>
            <a:off x="0" y="838200"/>
            <a:ext cx="9144000" cy="5872163"/>
            <a:chOff x="0" y="528"/>
            <a:chExt cx="5760" cy="3699"/>
          </a:xfrm>
        </p:grpSpPr>
        <p:pic>
          <p:nvPicPr>
            <p:cNvPr id="34822" name="Picture 4" descr="B12">
              <a:extLst>
                <a:ext uri="{FF2B5EF4-FFF2-40B4-BE49-F238E27FC236}">
                  <a16:creationId xmlns:a16="http://schemas.microsoft.com/office/drawing/2014/main" id="{C4195BB6-CD79-491C-936F-6F6A0C0E6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8"/>
              <a:ext cx="249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B1">
              <a:extLst>
                <a:ext uri="{FF2B5EF4-FFF2-40B4-BE49-F238E27FC236}">
                  <a16:creationId xmlns:a16="http://schemas.microsoft.com/office/drawing/2014/main" id="{1D6BB617-580F-40F0-805A-3B13DF5E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6"/>
              <a:ext cx="2688"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5" descr="B13">
              <a:extLst>
                <a:ext uri="{FF2B5EF4-FFF2-40B4-BE49-F238E27FC236}">
                  <a16:creationId xmlns:a16="http://schemas.microsoft.com/office/drawing/2014/main" id="{A10B5AE2-5BC5-4FF4-8D6A-0BB1C7C9C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 y="528"/>
              <a:ext cx="3024" cy="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7" descr="hoan thành">
              <a:extLst>
                <a:ext uri="{FF2B5EF4-FFF2-40B4-BE49-F238E27FC236}">
                  <a16:creationId xmlns:a16="http://schemas.microsoft.com/office/drawing/2014/main" id="{39209394-DD3E-49D8-8FE2-A84A45CC2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2208"/>
              <a:ext cx="3024"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8">
              <a:extLst>
                <a:ext uri="{FF2B5EF4-FFF2-40B4-BE49-F238E27FC236}">
                  <a16:creationId xmlns:a16="http://schemas.microsoft.com/office/drawing/2014/main" id="{B59C22F5-B44D-4043-8B79-6711C3C32F5C}"/>
                </a:ext>
              </a:extLst>
            </p:cNvPr>
            <p:cNvSpPr txBox="1">
              <a:spLocks noChangeArrowheads="1"/>
            </p:cNvSpPr>
            <p:nvPr/>
          </p:nvSpPr>
          <p:spPr bwMode="auto">
            <a:xfrm>
              <a:off x="240" y="1968"/>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Bước 1:Vạch dấu</a:t>
              </a:r>
            </a:p>
          </p:txBody>
        </p:sp>
        <p:sp>
          <p:nvSpPr>
            <p:cNvPr id="34827" name="Text Box 9">
              <a:extLst>
                <a:ext uri="{FF2B5EF4-FFF2-40B4-BE49-F238E27FC236}">
                  <a16:creationId xmlns:a16="http://schemas.microsoft.com/office/drawing/2014/main" id="{FB83BCCB-CB48-4633-A057-8D4914C2039C}"/>
                </a:ext>
              </a:extLst>
            </p:cNvPr>
            <p:cNvSpPr txBox="1">
              <a:spLocks noChangeArrowheads="1"/>
            </p:cNvSpPr>
            <p:nvPr/>
          </p:nvSpPr>
          <p:spPr bwMode="auto">
            <a:xfrm>
              <a:off x="3888" y="2016"/>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Bước 2</a:t>
              </a:r>
            </a:p>
          </p:txBody>
        </p:sp>
        <p:sp>
          <p:nvSpPr>
            <p:cNvPr id="34828" name="Text Box 11">
              <a:extLst>
                <a:ext uri="{FF2B5EF4-FFF2-40B4-BE49-F238E27FC236}">
                  <a16:creationId xmlns:a16="http://schemas.microsoft.com/office/drawing/2014/main" id="{E5C80D52-343A-49CE-9071-E25F9861DAEC}"/>
                </a:ext>
              </a:extLst>
            </p:cNvPr>
            <p:cNvSpPr txBox="1">
              <a:spLocks noChangeArrowheads="1"/>
            </p:cNvSpPr>
            <p:nvPr/>
          </p:nvSpPr>
          <p:spPr bwMode="auto">
            <a:xfrm>
              <a:off x="672" y="3888"/>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Bước 3</a:t>
              </a:r>
            </a:p>
          </p:txBody>
        </p:sp>
        <p:sp>
          <p:nvSpPr>
            <p:cNvPr id="34829" name="Text Box 12">
              <a:extLst>
                <a:ext uri="{FF2B5EF4-FFF2-40B4-BE49-F238E27FC236}">
                  <a16:creationId xmlns:a16="http://schemas.microsoft.com/office/drawing/2014/main" id="{48C8BD7C-1F21-48B7-8F46-027C10A83BED}"/>
                </a:ext>
              </a:extLst>
            </p:cNvPr>
            <p:cNvSpPr txBox="1">
              <a:spLocks noChangeArrowheads="1"/>
            </p:cNvSpPr>
            <p:nvPr/>
          </p:nvSpPr>
          <p:spPr bwMode="auto">
            <a:xfrm>
              <a:off x="2928" y="3936"/>
              <a:ext cx="20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Hoàn thành sản phẩm</a:t>
              </a:r>
            </a:p>
          </p:txBody>
        </p:sp>
      </p:grpSp>
      <p:sp>
        <p:nvSpPr>
          <p:cNvPr id="48142" name="Text Box 14">
            <a:extLst>
              <a:ext uri="{FF2B5EF4-FFF2-40B4-BE49-F238E27FC236}">
                <a16:creationId xmlns:a16="http://schemas.microsoft.com/office/drawing/2014/main" id="{A7398844-487F-4F45-921A-AA7BB5F60168}"/>
              </a:ext>
            </a:extLst>
          </p:cNvPr>
          <p:cNvSpPr txBox="1">
            <a:spLocks noChangeArrowheads="1"/>
          </p:cNvSpPr>
          <p:nvPr/>
        </p:nvSpPr>
        <p:spPr bwMode="auto">
          <a:xfrm>
            <a:off x="1981200" y="238125"/>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Quy trình thêu móc xích</a:t>
            </a:r>
          </a:p>
        </p:txBody>
      </p:sp>
      <p:sp>
        <p:nvSpPr>
          <p:cNvPr id="34820" name="AutoShape 13">
            <a:hlinkClick r:id="rId6" action="ppaction://hlinksldjump" highlightClick="1"/>
            <a:extLst>
              <a:ext uri="{FF2B5EF4-FFF2-40B4-BE49-F238E27FC236}">
                <a16:creationId xmlns:a16="http://schemas.microsoft.com/office/drawing/2014/main" id="{AE0CD6EC-AD69-43DC-B127-30F204923CBD}"/>
              </a:ext>
            </a:extLst>
          </p:cNvPr>
          <p:cNvSpPr>
            <a:spLocks noChangeArrowheads="1"/>
          </p:cNvSpPr>
          <p:nvPr/>
        </p:nvSpPr>
        <p:spPr bwMode="auto">
          <a:xfrm>
            <a:off x="8534400" y="6553200"/>
            <a:ext cx="609600" cy="3048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4821" name="AutoShape 14">
            <a:hlinkClick r:id="rId7" action="ppaction://hlinksldjump" highlightClick="1"/>
            <a:extLst>
              <a:ext uri="{FF2B5EF4-FFF2-40B4-BE49-F238E27FC236}">
                <a16:creationId xmlns:a16="http://schemas.microsoft.com/office/drawing/2014/main" id="{1650C55E-4759-4675-A16A-4D5899F0716A}"/>
              </a:ext>
            </a:extLst>
          </p:cNvPr>
          <p:cNvSpPr>
            <a:spLocks noChangeArrowheads="1"/>
          </p:cNvSpPr>
          <p:nvPr/>
        </p:nvSpPr>
        <p:spPr bwMode="auto">
          <a:xfrm>
            <a:off x="7696200" y="6553200"/>
            <a:ext cx="609600" cy="3048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42">
                                            <p:txEl>
                                              <p:pRg st="0" end="0"/>
                                            </p:txEl>
                                          </p:spTgt>
                                        </p:tgtEl>
                                        <p:attrNameLst>
                                          <p:attrName>style.visibility</p:attrName>
                                        </p:attrNameLst>
                                      </p:cBhvr>
                                      <p:to>
                                        <p:strVal val="visible"/>
                                      </p:to>
                                    </p:set>
                                    <p:animEffect transition="in" filter="blinds(horizontal)">
                                      <p:cBhvr>
                                        <p:cTn id="7" dur="500"/>
                                        <p:tgtEl>
                                          <p:spTgt spid="481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442610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porting Progress or Status">
  <a:themeElements>
    <a:clrScheme name="Reporting Progress or Statu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Reporting Progress or Statu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porting Progress or Statu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Reporting Progress or Statu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Reporting Progress or Statu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595</TotalTime>
  <Words>710</Words>
  <Application>Microsoft Office PowerPoint</Application>
  <PresentationFormat>On-screen Show (4:3)</PresentationFormat>
  <Paragraphs>77</Paragraphs>
  <Slides>22</Slides>
  <Notes>2</Notes>
  <HiddenSlides>1</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22</vt:i4>
      </vt:variant>
    </vt:vector>
  </HeadingPairs>
  <TitlesOfParts>
    <vt:vector size="41" baseType="lpstr">
      <vt:lpstr>Arial</vt:lpstr>
      <vt:lpstr>Wingdings</vt:lpstr>
      <vt:lpstr>Times New Roman</vt:lpstr>
      <vt:lpstr>Verdana</vt:lpstr>
      <vt:lpstr>Calibri Light</vt:lpstr>
      <vt:lpstr>Calibri</vt:lpstr>
      <vt:lpstr>SimSun</vt:lpstr>
      <vt:lpstr>字体管家棉花糖</vt:lpstr>
      <vt:lpstr>锐字工房洪荒之光中黑简1.0</vt:lpstr>
      <vt:lpstr>字体管家天蝎座</vt:lpstr>
      <vt:lpstr>Default Design</vt:lpstr>
      <vt:lpstr>Axis</vt:lpstr>
      <vt:lpstr>Watermark</vt:lpstr>
      <vt:lpstr>Reporting Progress or Status</vt:lpstr>
      <vt:lpstr>Balloons</vt:lpstr>
      <vt:lpstr>Office 主题</vt:lpstr>
      <vt:lpstr>1_Balloons</vt:lpstr>
      <vt:lpstr>2_Office 主题</vt:lpstr>
      <vt:lpstr>2_Balloons</vt:lpstr>
      <vt:lpstr>PowerPoint Presentation</vt:lpstr>
      <vt:lpstr>PowerPoint Presentation</vt:lpstr>
      <vt:lpstr>PowerPoint Presentation</vt:lpstr>
      <vt:lpstr>PowerPoint Presentation</vt:lpstr>
      <vt:lpstr>PowerPoint Presentation</vt:lpstr>
      <vt:lpstr>Quan sát mẫu và nhận xét</vt:lpstr>
      <vt:lpstr>PowerPoint Presentation</vt:lpstr>
      <vt:lpstr>PowerPoint Presentation</vt:lpstr>
      <vt:lpstr>PowerPoint Presentation</vt:lpstr>
      <vt:lpstr>Nhìn và so sánh cách vạch dấu với các đường thêu đã học</vt:lpstr>
      <vt:lpstr>PowerPoint Presentation</vt:lpstr>
      <vt:lpstr>Đọc nội dung 2 SGK, quan sát hình và trả lời các câu hỏi:</vt:lpstr>
      <vt:lpstr>PowerPoint Presentation</vt:lpstr>
      <vt:lpstr>Câu hỏi 2: Cách thêu mũi thứ hai như thế nào?</vt:lpstr>
      <vt:lpstr>PowerPoint Presentation</vt:lpstr>
      <vt:lpstr>Các mũi thêu còn lại thêu như thế nào? </vt:lpstr>
      <vt:lpstr>Kết thúc đường thêu như thế nào?</vt:lpstr>
      <vt:lpstr>PowerPoint Presentation</vt:lpstr>
      <vt:lpstr>PowerPoint Presentation</vt:lpstr>
      <vt:lpstr>Trình bày sản phẩm </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:Thêu móc xích</dc:title>
  <dc:creator>user</dc:creator>
  <cp:lastModifiedBy>Hương Đào</cp:lastModifiedBy>
  <cp:revision>70</cp:revision>
  <dcterms:created xsi:type="dcterms:W3CDTF">2009-10-15T08:51:36Z</dcterms:created>
  <dcterms:modified xsi:type="dcterms:W3CDTF">2021-12-12T09:42:34Z</dcterms:modified>
</cp:coreProperties>
</file>