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 id="2147483853" r:id="rId2"/>
  </p:sldMasterIdLst>
  <p:notesMasterIdLst>
    <p:notesMasterId r:id="rId18"/>
  </p:notesMasterIdLst>
  <p:sldIdLst>
    <p:sldId id="275" r:id="rId3"/>
    <p:sldId id="268" r:id="rId4"/>
    <p:sldId id="257" r:id="rId5"/>
    <p:sldId id="269" r:id="rId6"/>
    <p:sldId id="390" r:id="rId7"/>
    <p:sldId id="258" r:id="rId8"/>
    <p:sldId id="282" r:id="rId9"/>
    <p:sldId id="272" r:id="rId10"/>
    <p:sldId id="405" r:id="rId11"/>
    <p:sldId id="412" r:id="rId12"/>
    <p:sldId id="274" r:id="rId13"/>
    <p:sldId id="414" r:id="rId14"/>
    <p:sldId id="281" r:id="rId15"/>
    <p:sldId id="264" r:id="rId16"/>
    <p:sldId id="276" r:id="rId17"/>
  </p:sldIdLst>
  <p:sldSz cx="118872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535535" algn="l" rtl="0" eaLnBrk="0" fontAlgn="base" hangingPunct="0">
      <a:spcBef>
        <a:spcPct val="0"/>
      </a:spcBef>
      <a:spcAft>
        <a:spcPct val="0"/>
      </a:spcAft>
      <a:defRPr kern="1200">
        <a:solidFill>
          <a:schemeClr val="tx1"/>
        </a:solidFill>
        <a:latin typeface="Arial" charset="0"/>
        <a:ea typeface="+mn-ea"/>
        <a:cs typeface="+mn-cs"/>
      </a:defRPr>
    </a:lvl2pPr>
    <a:lvl3pPr marL="1071071" algn="l" rtl="0" eaLnBrk="0" fontAlgn="base" hangingPunct="0">
      <a:spcBef>
        <a:spcPct val="0"/>
      </a:spcBef>
      <a:spcAft>
        <a:spcPct val="0"/>
      </a:spcAft>
      <a:defRPr kern="1200">
        <a:solidFill>
          <a:schemeClr val="tx1"/>
        </a:solidFill>
        <a:latin typeface="Arial" charset="0"/>
        <a:ea typeface="+mn-ea"/>
        <a:cs typeface="+mn-cs"/>
      </a:defRPr>
    </a:lvl3pPr>
    <a:lvl4pPr marL="1606606" algn="l" rtl="0" eaLnBrk="0" fontAlgn="base" hangingPunct="0">
      <a:spcBef>
        <a:spcPct val="0"/>
      </a:spcBef>
      <a:spcAft>
        <a:spcPct val="0"/>
      </a:spcAft>
      <a:defRPr kern="1200">
        <a:solidFill>
          <a:schemeClr val="tx1"/>
        </a:solidFill>
        <a:latin typeface="Arial" charset="0"/>
        <a:ea typeface="+mn-ea"/>
        <a:cs typeface="+mn-cs"/>
      </a:defRPr>
    </a:lvl4pPr>
    <a:lvl5pPr marL="2142142" algn="l" rtl="0" eaLnBrk="0" fontAlgn="base" hangingPunct="0">
      <a:spcBef>
        <a:spcPct val="0"/>
      </a:spcBef>
      <a:spcAft>
        <a:spcPct val="0"/>
      </a:spcAft>
      <a:defRPr kern="1200">
        <a:solidFill>
          <a:schemeClr val="tx1"/>
        </a:solidFill>
        <a:latin typeface="Arial" charset="0"/>
        <a:ea typeface="+mn-ea"/>
        <a:cs typeface="+mn-cs"/>
      </a:defRPr>
    </a:lvl5pPr>
    <a:lvl6pPr marL="2677677" algn="l" defTabSz="1071071" rtl="0" eaLnBrk="1" latinLnBrk="0" hangingPunct="1">
      <a:defRPr kern="1200">
        <a:solidFill>
          <a:schemeClr val="tx1"/>
        </a:solidFill>
        <a:latin typeface="Arial" charset="0"/>
        <a:ea typeface="+mn-ea"/>
        <a:cs typeface="+mn-cs"/>
      </a:defRPr>
    </a:lvl6pPr>
    <a:lvl7pPr marL="3213213" algn="l" defTabSz="1071071" rtl="0" eaLnBrk="1" latinLnBrk="0" hangingPunct="1">
      <a:defRPr kern="1200">
        <a:solidFill>
          <a:schemeClr val="tx1"/>
        </a:solidFill>
        <a:latin typeface="Arial" charset="0"/>
        <a:ea typeface="+mn-ea"/>
        <a:cs typeface="+mn-cs"/>
      </a:defRPr>
    </a:lvl7pPr>
    <a:lvl8pPr marL="3748748" algn="l" defTabSz="1071071" rtl="0" eaLnBrk="1" latinLnBrk="0" hangingPunct="1">
      <a:defRPr kern="1200">
        <a:solidFill>
          <a:schemeClr val="tx1"/>
        </a:solidFill>
        <a:latin typeface="Arial" charset="0"/>
        <a:ea typeface="+mn-ea"/>
        <a:cs typeface="+mn-cs"/>
      </a:defRPr>
    </a:lvl8pPr>
    <a:lvl9pPr marL="4284284" algn="l" defTabSz="1071071"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7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3399"/>
    <a:srgbClr val="FFCC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87" d="100"/>
          <a:sy n="87" d="100"/>
        </p:scale>
        <p:origin x="264" y="78"/>
      </p:cViewPr>
      <p:guideLst>
        <p:guide orient="horz" pos="2160"/>
        <p:guide pos="374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DAFE41-7CFD-4F63-B728-1819F3246AC6}"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en-US"/>
        </a:p>
      </dgm:t>
    </dgm:pt>
    <dgm:pt modelId="{A3B88CC2-0E4B-4B03-9C3D-36A4A565336B}">
      <dgm:prSet custT="1"/>
      <dgm:spPr>
        <a:ln>
          <a:solidFill>
            <a:srgbClr val="C00000"/>
          </a:solidFill>
        </a:ln>
      </dgm:spPr>
      <dgm:t>
        <a:bodyPr/>
        <a:lstStyle/>
        <a:p>
          <a:r>
            <a:rPr lang="en-US" sz="2400" b="1" i="0" baseline="0">
              <a:latin typeface="UTM Avo" panose="02040603050506020204" pitchFamily="18" charset="0"/>
            </a:rPr>
            <a:t>Hiểu được hành động nhân vật thể hiện tính cách nhân vật.</a:t>
          </a:r>
          <a:endParaRPr lang="en-US" sz="2400">
            <a:latin typeface="UTM Avo" panose="02040603050506020204" pitchFamily="18" charset="0"/>
          </a:endParaRPr>
        </a:p>
      </dgm:t>
    </dgm:pt>
    <dgm:pt modelId="{38564C41-E310-424B-AFBE-13437ABAA5D5}" type="parTrans" cxnId="{9133FA76-66EE-4B81-91D0-F3CFE89DAEAC}">
      <dgm:prSet/>
      <dgm:spPr/>
      <dgm:t>
        <a:bodyPr/>
        <a:lstStyle/>
        <a:p>
          <a:endParaRPr lang="en-US"/>
        </a:p>
      </dgm:t>
    </dgm:pt>
    <dgm:pt modelId="{D609444A-2FFC-4D1C-A187-F09EF7E55DF2}" type="sibTrans" cxnId="{9133FA76-66EE-4B81-91D0-F3CFE89DAEAC}">
      <dgm:prSet/>
      <dgm:spPr/>
      <dgm:t>
        <a:bodyPr/>
        <a:lstStyle/>
        <a:p>
          <a:endParaRPr lang="en-US"/>
        </a:p>
      </dgm:t>
    </dgm:pt>
    <dgm:pt modelId="{CDD3AB19-B9B3-4D75-9AA9-49B2078C3378}">
      <dgm:prSet custT="1"/>
      <dgm:spPr>
        <a:ln>
          <a:solidFill>
            <a:srgbClr val="C00000"/>
          </a:solidFill>
        </a:ln>
      </dgm:spPr>
      <dgm:t>
        <a:bodyPr/>
        <a:lstStyle/>
        <a:p>
          <a:r>
            <a:rPr lang="en-US" sz="2400" b="1">
              <a:latin typeface="UTM Avo" panose="02040603050506020204" pitchFamily="18" charset="0"/>
            </a:rPr>
            <a:t>Biết xây dựng nhân vật với các tính cách tiêu biểu</a:t>
          </a:r>
          <a:endParaRPr lang="en-US" sz="2400">
            <a:latin typeface="UTM Avo" panose="02040603050506020204" pitchFamily="18" charset="0"/>
          </a:endParaRPr>
        </a:p>
      </dgm:t>
    </dgm:pt>
    <dgm:pt modelId="{F72FF65F-970C-4B8C-81EC-51DB8FCEF768}" type="parTrans" cxnId="{E81523AE-EBD6-4067-82AC-E2754FFBE2E7}">
      <dgm:prSet/>
      <dgm:spPr/>
      <dgm:t>
        <a:bodyPr/>
        <a:lstStyle/>
        <a:p>
          <a:endParaRPr lang="en-US"/>
        </a:p>
      </dgm:t>
    </dgm:pt>
    <dgm:pt modelId="{9F0675B5-2D84-4283-94DF-E45FA60C5786}" type="sibTrans" cxnId="{E81523AE-EBD6-4067-82AC-E2754FFBE2E7}">
      <dgm:prSet/>
      <dgm:spPr/>
      <dgm:t>
        <a:bodyPr/>
        <a:lstStyle/>
        <a:p>
          <a:endParaRPr lang="en-US"/>
        </a:p>
      </dgm:t>
    </dgm:pt>
    <dgm:pt modelId="{C1939C53-39A3-43E5-A073-6DB45EBB0E8F}">
      <dgm:prSet custT="1"/>
      <dgm:spPr>
        <a:ln>
          <a:solidFill>
            <a:srgbClr val="C00000"/>
          </a:solidFill>
        </a:ln>
      </dgm:spPr>
      <dgm:t>
        <a:bodyPr/>
        <a:lstStyle/>
        <a:p>
          <a:r>
            <a:rPr lang="en-US" sz="2400" b="1" i="0" baseline="0">
              <a:latin typeface="UTM Avo" panose="02040603050506020204" pitchFamily="18" charset="0"/>
            </a:rPr>
            <a:t>Biết c</a:t>
          </a:r>
          <a:r>
            <a:rPr lang="en-US" sz="2400" b="1">
              <a:latin typeface="UTM Avo" panose="02040603050506020204" pitchFamily="18" charset="0"/>
            </a:rPr>
            <a:t>ách sắp xếp hành động nhân vật theo trình tự thời gian</a:t>
          </a:r>
          <a:endParaRPr lang="en-US" sz="2400">
            <a:latin typeface="UTM Avo" panose="02040603050506020204" pitchFamily="18" charset="0"/>
          </a:endParaRPr>
        </a:p>
      </dgm:t>
    </dgm:pt>
    <dgm:pt modelId="{712D6B63-E563-4B3D-A086-120EED2C9002}" type="parTrans" cxnId="{20FD4FB9-689F-4CF9-8E7E-53A719AE3835}">
      <dgm:prSet/>
      <dgm:spPr/>
      <dgm:t>
        <a:bodyPr/>
        <a:lstStyle/>
        <a:p>
          <a:endParaRPr lang="en-US"/>
        </a:p>
      </dgm:t>
    </dgm:pt>
    <dgm:pt modelId="{E6FC60BF-D94E-40CF-A56C-7DBD0E3B8EC6}" type="sibTrans" cxnId="{20FD4FB9-689F-4CF9-8E7E-53A719AE3835}">
      <dgm:prSet/>
      <dgm:spPr/>
      <dgm:t>
        <a:bodyPr/>
        <a:lstStyle/>
        <a:p>
          <a:endParaRPr lang="en-US"/>
        </a:p>
      </dgm:t>
    </dgm:pt>
    <dgm:pt modelId="{2BA7EE16-CE5C-4A88-B2E8-9F36BBC9A469}" type="pres">
      <dgm:prSet presAssocID="{F8DAFE41-7CFD-4F63-B728-1819F3246AC6}" presName="linear" presStyleCnt="0">
        <dgm:presLayoutVars>
          <dgm:dir/>
          <dgm:animLvl val="lvl"/>
          <dgm:resizeHandles val="exact"/>
        </dgm:presLayoutVars>
      </dgm:prSet>
      <dgm:spPr/>
    </dgm:pt>
    <dgm:pt modelId="{94B9C184-1030-4D96-9BD8-CBB7C6EA1C91}" type="pres">
      <dgm:prSet presAssocID="{A3B88CC2-0E4B-4B03-9C3D-36A4A565336B}" presName="parentLin" presStyleCnt="0"/>
      <dgm:spPr/>
    </dgm:pt>
    <dgm:pt modelId="{10160064-AF19-4FAC-B23F-2EBB3729C32F}" type="pres">
      <dgm:prSet presAssocID="{A3B88CC2-0E4B-4B03-9C3D-36A4A565336B}" presName="parentLeftMargin" presStyleLbl="node1" presStyleIdx="0" presStyleCnt="3"/>
      <dgm:spPr/>
    </dgm:pt>
    <dgm:pt modelId="{0F7C31BD-CF52-43FD-A577-D4F3143B5A47}" type="pres">
      <dgm:prSet presAssocID="{A3B88CC2-0E4B-4B03-9C3D-36A4A565336B}" presName="parentText" presStyleLbl="node1" presStyleIdx="0" presStyleCnt="3" custScaleX="130932">
        <dgm:presLayoutVars>
          <dgm:chMax val="0"/>
          <dgm:bulletEnabled val="1"/>
        </dgm:presLayoutVars>
      </dgm:prSet>
      <dgm:spPr/>
    </dgm:pt>
    <dgm:pt modelId="{71E65B3E-3BD8-4006-861C-171031E4AD66}" type="pres">
      <dgm:prSet presAssocID="{A3B88CC2-0E4B-4B03-9C3D-36A4A565336B}" presName="negativeSpace" presStyleCnt="0"/>
      <dgm:spPr/>
    </dgm:pt>
    <dgm:pt modelId="{5D68C105-4A3F-4925-B6AB-1E4D2954A538}" type="pres">
      <dgm:prSet presAssocID="{A3B88CC2-0E4B-4B03-9C3D-36A4A565336B}" presName="childText" presStyleLbl="conFgAcc1" presStyleIdx="0" presStyleCnt="3" custLinFactNeighborY="-2990">
        <dgm:presLayoutVars>
          <dgm:bulletEnabled val="1"/>
        </dgm:presLayoutVars>
      </dgm:prSet>
      <dgm:spPr>
        <a:solidFill>
          <a:schemeClr val="accent5">
            <a:lumMod val="60000"/>
            <a:lumOff val="40000"/>
            <a:alpha val="90000"/>
          </a:schemeClr>
        </a:solidFill>
        <a:ln>
          <a:solidFill>
            <a:srgbClr val="C00000"/>
          </a:solidFill>
        </a:ln>
      </dgm:spPr>
    </dgm:pt>
    <dgm:pt modelId="{FC0F7344-C1A3-43B7-BCC0-7E74CC68B85F}" type="pres">
      <dgm:prSet presAssocID="{D609444A-2FFC-4D1C-A187-F09EF7E55DF2}" presName="spaceBetweenRectangles" presStyleCnt="0"/>
      <dgm:spPr/>
    </dgm:pt>
    <dgm:pt modelId="{31869F7E-9B12-4ACE-85B9-A37CB620336B}" type="pres">
      <dgm:prSet presAssocID="{CDD3AB19-B9B3-4D75-9AA9-49B2078C3378}" presName="parentLin" presStyleCnt="0"/>
      <dgm:spPr/>
    </dgm:pt>
    <dgm:pt modelId="{A8BFEFF9-8975-4962-BE49-EF44AF7080C9}" type="pres">
      <dgm:prSet presAssocID="{CDD3AB19-B9B3-4D75-9AA9-49B2078C3378}" presName="parentLeftMargin" presStyleLbl="node1" presStyleIdx="0" presStyleCnt="3"/>
      <dgm:spPr/>
    </dgm:pt>
    <dgm:pt modelId="{28A8BA44-0920-4E78-854A-86D6C76387A6}" type="pres">
      <dgm:prSet presAssocID="{CDD3AB19-B9B3-4D75-9AA9-49B2078C3378}" presName="parentText" presStyleLbl="node1" presStyleIdx="1" presStyleCnt="3" custScaleX="130932">
        <dgm:presLayoutVars>
          <dgm:chMax val="0"/>
          <dgm:bulletEnabled val="1"/>
        </dgm:presLayoutVars>
      </dgm:prSet>
      <dgm:spPr/>
    </dgm:pt>
    <dgm:pt modelId="{61213641-5285-46E0-80AD-30AF7E68F618}" type="pres">
      <dgm:prSet presAssocID="{CDD3AB19-B9B3-4D75-9AA9-49B2078C3378}" presName="negativeSpace" presStyleCnt="0"/>
      <dgm:spPr/>
    </dgm:pt>
    <dgm:pt modelId="{AC9010A6-E21D-41B7-9B51-C79F2048AB8D}" type="pres">
      <dgm:prSet presAssocID="{CDD3AB19-B9B3-4D75-9AA9-49B2078C3378}" presName="childText" presStyleLbl="conFgAcc1" presStyleIdx="1" presStyleCnt="3">
        <dgm:presLayoutVars>
          <dgm:bulletEnabled val="1"/>
        </dgm:presLayoutVars>
      </dgm:prSet>
      <dgm:spPr>
        <a:solidFill>
          <a:schemeClr val="accent5">
            <a:lumMod val="60000"/>
            <a:lumOff val="40000"/>
            <a:alpha val="90000"/>
          </a:schemeClr>
        </a:solidFill>
        <a:ln>
          <a:solidFill>
            <a:srgbClr val="C00000"/>
          </a:solidFill>
        </a:ln>
      </dgm:spPr>
    </dgm:pt>
    <dgm:pt modelId="{870E2656-BC52-407F-8B81-F51412FA8043}" type="pres">
      <dgm:prSet presAssocID="{9F0675B5-2D84-4283-94DF-E45FA60C5786}" presName="spaceBetweenRectangles" presStyleCnt="0"/>
      <dgm:spPr/>
    </dgm:pt>
    <dgm:pt modelId="{085A9438-4783-4E50-8B9D-2DA0307E1F3A}" type="pres">
      <dgm:prSet presAssocID="{C1939C53-39A3-43E5-A073-6DB45EBB0E8F}" presName="parentLin" presStyleCnt="0"/>
      <dgm:spPr/>
    </dgm:pt>
    <dgm:pt modelId="{98CC90E3-7D21-46E9-878E-F733F858ECA5}" type="pres">
      <dgm:prSet presAssocID="{C1939C53-39A3-43E5-A073-6DB45EBB0E8F}" presName="parentLeftMargin" presStyleLbl="node1" presStyleIdx="1" presStyleCnt="3"/>
      <dgm:spPr/>
    </dgm:pt>
    <dgm:pt modelId="{67F1C609-688D-44F2-9F85-46980878D75F}" type="pres">
      <dgm:prSet presAssocID="{C1939C53-39A3-43E5-A073-6DB45EBB0E8F}" presName="parentText" presStyleLbl="node1" presStyleIdx="2" presStyleCnt="3" custScaleX="130932">
        <dgm:presLayoutVars>
          <dgm:chMax val="0"/>
          <dgm:bulletEnabled val="1"/>
        </dgm:presLayoutVars>
      </dgm:prSet>
      <dgm:spPr/>
    </dgm:pt>
    <dgm:pt modelId="{57273A8A-E132-49A4-BF50-3E4472BA4E01}" type="pres">
      <dgm:prSet presAssocID="{C1939C53-39A3-43E5-A073-6DB45EBB0E8F}" presName="negativeSpace" presStyleCnt="0"/>
      <dgm:spPr/>
    </dgm:pt>
    <dgm:pt modelId="{1C78D9E9-7B6F-4C6E-BDB7-B5D31C2D95C8}" type="pres">
      <dgm:prSet presAssocID="{C1939C53-39A3-43E5-A073-6DB45EBB0E8F}" presName="childText" presStyleLbl="conFgAcc1" presStyleIdx="2" presStyleCnt="3">
        <dgm:presLayoutVars>
          <dgm:bulletEnabled val="1"/>
        </dgm:presLayoutVars>
      </dgm:prSet>
      <dgm:spPr>
        <a:solidFill>
          <a:schemeClr val="accent5">
            <a:lumMod val="60000"/>
            <a:lumOff val="40000"/>
            <a:alpha val="90000"/>
          </a:schemeClr>
        </a:solidFill>
        <a:ln>
          <a:solidFill>
            <a:srgbClr val="C00000"/>
          </a:solidFill>
        </a:ln>
      </dgm:spPr>
    </dgm:pt>
  </dgm:ptLst>
  <dgm:cxnLst>
    <dgm:cxn modelId="{1EC2F136-057E-4974-B9FB-609DAF95C939}" type="presOf" srcId="{C1939C53-39A3-43E5-A073-6DB45EBB0E8F}" destId="{67F1C609-688D-44F2-9F85-46980878D75F}" srcOrd="1" destOrd="0" presId="urn:microsoft.com/office/officeart/2005/8/layout/list1"/>
    <dgm:cxn modelId="{8487F739-DED3-4B44-8F59-1496D53AE912}" type="presOf" srcId="{A3B88CC2-0E4B-4B03-9C3D-36A4A565336B}" destId="{10160064-AF19-4FAC-B23F-2EBB3729C32F}" srcOrd="0" destOrd="0" presId="urn:microsoft.com/office/officeart/2005/8/layout/list1"/>
    <dgm:cxn modelId="{9133FA76-66EE-4B81-91D0-F3CFE89DAEAC}" srcId="{F8DAFE41-7CFD-4F63-B728-1819F3246AC6}" destId="{A3B88CC2-0E4B-4B03-9C3D-36A4A565336B}" srcOrd="0" destOrd="0" parTransId="{38564C41-E310-424B-AFBE-13437ABAA5D5}" sibTransId="{D609444A-2FFC-4D1C-A187-F09EF7E55DF2}"/>
    <dgm:cxn modelId="{1DCCC49F-6421-44B1-B5D7-4D8BD02699EE}" type="presOf" srcId="{C1939C53-39A3-43E5-A073-6DB45EBB0E8F}" destId="{98CC90E3-7D21-46E9-878E-F733F858ECA5}" srcOrd="0" destOrd="0" presId="urn:microsoft.com/office/officeart/2005/8/layout/list1"/>
    <dgm:cxn modelId="{EFB4BCA2-793E-47D9-AA25-8F42B47E5507}" type="presOf" srcId="{CDD3AB19-B9B3-4D75-9AA9-49B2078C3378}" destId="{28A8BA44-0920-4E78-854A-86D6C76387A6}" srcOrd="1" destOrd="0" presId="urn:microsoft.com/office/officeart/2005/8/layout/list1"/>
    <dgm:cxn modelId="{E81523AE-EBD6-4067-82AC-E2754FFBE2E7}" srcId="{F8DAFE41-7CFD-4F63-B728-1819F3246AC6}" destId="{CDD3AB19-B9B3-4D75-9AA9-49B2078C3378}" srcOrd="1" destOrd="0" parTransId="{F72FF65F-970C-4B8C-81EC-51DB8FCEF768}" sibTransId="{9F0675B5-2D84-4283-94DF-E45FA60C5786}"/>
    <dgm:cxn modelId="{76832EB4-F219-4655-8E96-F4D2F22833D0}" type="presOf" srcId="{F8DAFE41-7CFD-4F63-B728-1819F3246AC6}" destId="{2BA7EE16-CE5C-4A88-B2E8-9F36BBC9A469}" srcOrd="0" destOrd="0" presId="urn:microsoft.com/office/officeart/2005/8/layout/list1"/>
    <dgm:cxn modelId="{20FD4FB9-689F-4CF9-8E7E-53A719AE3835}" srcId="{F8DAFE41-7CFD-4F63-B728-1819F3246AC6}" destId="{C1939C53-39A3-43E5-A073-6DB45EBB0E8F}" srcOrd="2" destOrd="0" parTransId="{712D6B63-E563-4B3D-A086-120EED2C9002}" sibTransId="{E6FC60BF-D94E-40CF-A56C-7DBD0E3B8EC6}"/>
    <dgm:cxn modelId="{59B91EC2-CCDA-4F9D-BA66-C4616CB9E1D8}" type="presOf" srcId="{A3B88CC2-0E4B-4B03-9C3D-36A4A565336B}" destId="{0F7C31BD-CF52-43FD-A577-D4F3143B5A47}" srcOrd="1" destOrd="0" presId="urn:microsoft.com/office/officeart/2005/8/layout/list1"/>
    <dgm:cxn modelId="{EE8E97E8-58BF-45F6-9CE8-4A2CC9A2884A}" type="presOf" srcId="{CDD3AB19-B9B3-4D75-9AA9-49B2078C3378}" destId="{A8BFEFF9-8975-4962-BE49-EF44AF7080C9}" srcOrd="0" destOrd="0" presId="urn:microsoft.com/office/officeart/2005/8/layout/list1"/>
    <dgm:cxn modelId="{D9BF918A-103E-439C-91AB-D5A451AF9370}" type="presParOf" srcId="{2BA7EE16-CE5C-4A88-B2E8-9F36BBC9A469}" destId="{94B9C184-1030-4D96-9BD8-CBB7C6EA1C91}" srcOrd="0" destOrd="0" presId="urn:microsoft.com/office/officeart/2005/8/layout/list1"/>
    <dgm:cxn modelId="{5B4B35CB-2AC1-4C1C-ACBE-CFCFF8ACD4BC}" type="presParOf" srcId="{94B9C184-1030-4D96-9BD8-CBB7C6EA1C91}" destId="{10160064-AF19-4FAC-B23F-2EBB3729C32F}" srcOrd="0" destOrd="0" presId="urn:microsoft.com/office/officeart/2005/8/layout/list1"/>
    <dgm:cxn modelId="{516E7878-99E3-46E1-8B85-866752F4EF99}" type="presParOf" srcId="{94B9C184-1030-4D96-9BD8-CBB7C6EA1C91}" destId="{0F7C31BD-CF52-43FD-A577-D4F3143B5A47}" srcOrd="1" destOrd="0" presId="urn:microsoft.com/office/officeart/2005/8/layout/list1"/>
    <dgm:cxn modelId="{0CBFEEE0-059F-4137-9DCF-8BE399AF78CA}" type="presParOf" srcId="{2BA7EE16-CE5C-4A88-B2E8-9F36BBC9A469}" destId="{71E65B3E-3BD8-4006-861C-171031E4AD66}" srcOrd="1" destOrd="0" presId="urn:microsoft.com/office/officeart/2005/8/layout/list1"/>
    <dgm:cxn modelId="{8838069F-AE01-4D75-99CB-16EAF8823B0C}" type="presParOf" srcId="{2BA7EE16-CE5C-4A88-B2E8-9F36BBC9A469}" destId="{5D68C105-4A3F-4925-B6AB-1E4D2954A538}" srcOrd="2" destOrd="0" presId="urn:microsoft.com/office/officeart/2005/8/layout/list1"/>
    <dgm:cxn modelId="{D15D9C3E-C803-4D72-A3D6-A9DAA458D86C}" type="presParOf" srcId="{2BA7EE16-CE5C-4A88-B2E8-9F36BBC9A469}" destId="{FC0F7344-C1A3-43B7-BCC0-7E74CC68B85F}" srcOrd="3" destOrd="0" presId="urn:microsoft.com/office/officeart/2005/8/layout/list1"/>
    <dgm:cxn modelId="{F1B0B810-EF57-48E0-9081-E6CB689A741B}" type="presParOf" srcId="{2BA7EE16-CE5C-4A88-B2E8-9F36BBC9A469}" destId="{31869F7E-9B12-4ACE-85B9-A37CB620336B}" srcOrd="4" destOrd="0" presId="urn:microsoft.com/office/officeart/2005/8/layout/list1"/>
    <dgm:cxn modelId="{3A512172-1256-49E1-86F2-260CCCDB6C11}" type="presParOf" srcId="{31869F7E-9B12-4ACE-85B9-A37CB620336B}" destId="{A8BFEFF9-8975-4962-BE49-EF44AF7080C9}" srcOrd="0" destOrd="0" presId="urn:microsoft.com/office/officeart/2005/8/layout/list1"/>
    <dgm:cxn modelId="{201A473F-23F1-494E-9921-426EE5B027CE}" type="presParOf" srcId="{31869F7E-9B12-4ACE-85B9-A37CB620336B}" destId="{28A8BA44-0920-4E78-854A-86D6C76387A6}" srcOrd="1" destOrd="0" presId="urn:microsoft.com/office/officeart/2005/8/layout/list1"/>
    <dgm:cxn modelId="{7C89E4F9-0801-4AE9-B802-B6F42146E4DC}" type="presParOf" srcId="{2BA7EE16-CE5C-4A88-B2E8-9F36BBC9A469}" destId="{61213641-5285-46E0-80AD-30AF7E68F618}" srcOrd="5" destOrd="0" presId="urn:microsoft.com/office/officeart/2005/8/layout/list1"/>
    <dgm:cxn modelId="{2390900D-779C-4CE0-ACB0-3F5F96A13CAB}" type="presParOf" srcId="{2BA7EE16-CE5C-4A88-B2E8-9F36BBC9A469}" destId="{AC9010A6-E21D-41B7-9B51-C79F2048AB8D}" srcOrd="6" destOrd="0" presId="urn:microsoft.com/office/officeart/2005/8/layout/list1"/>
    <dgm:cxn modelId="{463EC6ED-A308-4314-9903-EB535AE2F0EA}" type="presParOf" srcId="{2BA7EE16-CE5C-4A88-B2E8-9F36BBC9A469}" destId="{870E2656-BC52-407F-8B81-F51412FA8043}" srcOrd="7" destOrd="0" presId="urn:microsoft.com/office/officeart/2005/8/layout/list1"/>
    <dgm:cxn modelId="{4A765456-84E3-4F8F-81C6-E99053FB176E}" type="presParOf" srcId="{2BA7EE16-CE5C-4A88-B2E8-9F36BBC9A469}" destId="{085A9438-4783-4E50-8B9D-2DA0307E1F3A}" srcOrd="8" destOrd="0" presId="urn:microsoft.com/office/officeart/2005/8/layout/list1"/>
    <dgm:cxn modelId="{25EDF94C-CAF5-4F34-9000-39A0B99FEB0E}" type="presParOf" srcId="{085A9438-4783-4E50-8B9D-2DA0307E1F3A}" destId="{98CC90E3-7D21-46E9-878E-F733F858ECA5}" srcOrd="0" destOrd="0" presId="urn:microsoft.com/office/officeart/2005/8/layout/list1"/>
    <dgm:cxn modelId="{BFFB77C4-39B0-4BB9-A4AA-807D3C228A2A}" type="presParOf" srcId="{085A9438-4783-4E50-8B9D-2DA0307E1F3A}" destId="{67F1C609-688D-44F2-9F85-46980878D75F}" srcOrd="1" destOrd="0" presId="urn:microsoft.com/office/officeart/2005/8/layout/list1"/>
    <dgm:cxn modelId="{F3263C6F-5290-4032-90A6-4A8AD4DF44C0}" type="presParOf" srcId="{2BA7EE16-CE5C-4A88-B2E8-9F36BBC9A469}" destId="{57273A8A-E132-49A4-BF50-3E4472BA4E01}" srcOrd="9" destOrd="0" presId="urn:microsoft.com/office/officeart/2005/8/layout/list1"/>
    <dgm:cxn modelId="{931170F3-BB08-4241-90E0-7B9A8F1292B6}" type="presParOf" srcId="{2BA7EE16-CE5C-4A88-B2E8-9F36BBC9A469}" destId="{1C78D9E9-7B6F-4C6E-BDB7-B5D31C2D95C8}" srcOrd="10" destOrd="0" presId="urn:microsoft.com/office/officeart/2005/8/layout/list1"/>
  </dgm:cxnLst>
  <dgm:bg/>
  <dgm:whole>
    <a:ln>
      <a:noFill/>
    </a:ln>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68C105-4A3F-4925-B6AB-1E4D2954A538}">
      <dsp:nvSpPr>
        <dsp:cNvPr id="0" name=""/>
        <dsp:cNvSpPr/>
      </dsp:nvSpPr>
      <dsp:spPr>
        <a:xfrm>
          <a:off x="0" y="517845"/>
          <a:ext cx="7513722" cy="806400"/>
        </a:xfrm>
        <a:prstGeom prst="rect">
          <a:avLst/>
        </a:prstGeom>
        <a:solidFill>
          <a:schemeClr val="accent5">
            <a:lumMod val="60000"/>
            <a:lumOff val="40000"/>
            <a:alpha val="9000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sp>
    <dsp:sp modelId="{0F7C31BD-CF52-43FD-A577-D4F3143B5A47}">
      <dsp:nvSpPr>
        <dsp:cNvPr id="0" name=""/>
        <dsp:cNvSpPr/>
      </dsp:nvSpPr>
      <dsp:spPr>
        <a:xfrm>
          <a:off x="375686" y="50692"/>
          <a:ext cx="6886506" cy="944640"/>
        </a:xfrm>
        <a:prstGeom prst="roundRect">
          <a:avLst/>
        </a:prstGeom>
        <a:solidFill>
          <a:schemeClr val="lt1">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801" tIns="0" rIns="198801" bIns="0" numCol="1" spcCol="1270" anchor="ctr" anchorCtr="0">
          <a:noAutofit/>
        </a:bodyPr>
        <a:lstStyle/>
        <a:p>
          <a:pPr marL="0" lvl="0" indent="0" algn="l" defTabSz="1066800">
            <a:lnSpc>
              <a:spcPct val="90000"/>
            </a:lnSpc>
            <a:spcBef>
              <a:spcPct val="0"/>
            </a:spcBef>
            <a:spcAft>
              <a:spcPct val="35000"/>
            </a:spcAft>
            <a:buNone/>
          </a:pPr>
          <a:r>
            <a:rPr lang="en-US" sz="2400" b="1" i="0" kern="1200" baseline="0">
              <a:latin typeface="UTM Avo" panose="02040603050506020204" pitchFamily="18" charset="0"/>
            </a:rPr>
            <a:t>Hiểu được hành động nhân vật thể hiện tính cách nhân vật.</a:t>
          </a:r>
          <a:endParaRPr lang="en-US" sz="2400" kern="1200">
            <a:latin typeface="UTM Avo" panose="02040603050506020204" pitchFamily="18" charset="0"/>
          </a:endParaRPr>
        </a:p>
      </dsp:txBody>
      <dsp:txXfrm>
        <a:off x="421800" y="96806"/>
        <a:ext cx="6794278" cy="852412"/>
      </dsp:txXfrm>
    </dsp:sp>
    <dsp:sp modelId="{AC9010A6-E21D-41B7-9B51-C79F2048AB8D}">
      <dsp:nvSpPr>
        <dsp:cNvPr id="0" name=""/>
        <dsp:cNvSpPr/>
      </dsp:nvSpPr>
      <dsp:spPr>
        <a:xfrm>
          <a:off x="0" y="1974532"/>
          <a:ext cx="7513722" cy="806400"/>
        </a:xfrm>
        <a:prstGeom prst="rect">
          <a:avLst/>
        </a:prstGeom>
        <a:solidFill>
          <a:schemeClr val="accent5">
            <a:lumMod val="60000"/>
            <a:lumOff val="40000"/>
            <a:alpha val="9000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sp>
    <dsp:sp modelId="{28A8BA44-0920-4E78-854A-86D6C76387A6}">
      <dsp:nvSpPr>
        <dsp:cNvPr id="0" name=""/>
        <dsp:cNvSpPr/>
      </dsp:nvSpPr>
      <dsp:spPr>
        <a:xfrm>
          <a:off x="375686" y="1502212"/>
          <a:ext cx="6886506" cy="944640"/>
        </a:xfrm>
        <a:prstGeom prst="roundRect">
          <a:avLst/>
        </a:prstGeom>
        <a:solidFill>
          <a:schemeClr val="lt1">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801" tIns="0" rIns="198801" bIns="0" numCol="1" spcCol="1270" anchor="ctr" anchorCtr="0">
          <a:noAutofit/>
        </a:bodyPr>
        <a:lstStyle/>
        <a:p>
          <a:pPr marL="0" lvl="0" indent="0" algn="l" defTabSz="1066800">
            <a:lnSpc>
              <a:spcPct val="90000"/>
            </a:lnSpc>
            <a:spcBef>
              <a:spcPct val="0"/>
            </a:spcBef>
            <a:spcAft>
              <a:spcPct val="35000"/>
            </a:spcAft>
            <a:buNone/>
          </a:pPr>
          <a:r>
            <a:rPr lang="en-US" sz="2400" b="1" kern="1200">
              <a:latin typeface="UTM Avo" panose="02040603050506020204" pitchFamily="18" charset="0"/>
            </a:rPr>
            <a:t>Biết xây dựng nhân vật với các tính cách tiêu biểu</a:t>
          </a:r>
          <a:endParaRPr lang="en-US" sz="2400" kern="1200">
            <a:latin typeface="UTM Avo" panose="02040603050506020204" pitchFamily="18" charset="0"/>
          </a:endParaRPr>
        </a:p>
      </dsp:txBody>
      <dsp:txXfrm>
        <a:off x="421800" y="1548326"/>
        <a:ext cx="6794278" cy="852412"/>
      </dsp:txXfrm>
    </dsp:sp>
    <dsp:sp modelId="{1C78D9E9-7B6F-4C6E-BDB7-B5D31C2D95C8}">
      <dsp:nvSpPr>
        <dsp:cNvPr id="0" name=""/>
        <dsp:cNvSpPr/>
      </dsp:nvSpPr>
      <dsp:spPr>
        <a:xfrm>
          <a:off x="0" y="3426052"/>
          <a:ext cx="7513722" cy="806400"/>
        </a:xfrm>
        <a:prstGeom prst="rect">
          <a:avLst/>
        </a:prstGeom>
        <a:solidFill>
          <a:schemeClr val="accent5">
            <a:lumMod val="60000"/>
            <a:lumOff val="40000"/>
            <a:alpha val="9000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sp>
    <dsp:sp modelId="{67F1C609-688D-44F2-9F85-46980878D75F}">
      <dsp:nvSpPr>
        <dsp:cNvPr id="0" name=""/>
        <dsp:cNvSpPr/>
      </dsp:nvSpPr>
      <dsp:spPr>
        <a:xfrm>
          <a:off x="375686" y="2953732"/>
          <a:ext cx="6886506" cy="944640"/>
        </a:xfrm>
        <a:prstGeom prst="roundRect">
          <a:avLst/>
        </a:prstGeom>
        <a:solidFill>
          <a:schemeClr val="lt1">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801" tIns="0" rIns="198801" bIns="0" numCol="1" spcCol="1270" anchor="ctr" anchorCtr="0">
          <a:noAutofit/>
        </a:bodyPr>
        <a:lstStyle/>
        <a:p>
          <a:pPr marL="0" lvl="0" indent="0" algn="l" defTabSz="1066800">
            <a:lnSpc>
              <a:spcPct val="90000"/>
            </a:lnSpc>
            <a:spcBef>
              <a:spcPct val="0"/>
            </a:spcBef>
            <a:spcAft>
              <a:spcPct val="35000"/>
            </a:spcAft>
            <a:buNone/>
          </a:pPr>
          <a:r>
            <a:rPr lang="en-US" sz="2400" b="1" i="0" kern="1200" baseline="0">
              <a:latin typeface="UTM Avo" panose="02040603050506020204" pitchFamily="18" charset="0"/>
            </a:rPr>
            <a:t>Biết c</a:t>
          </a:r>
          <a:r>
            <a:rPr lang="en-US" sz="2400" b="1" kern="1200">
              <a:latin typeface="UTM Avo" panose="02040603050506020204" pitchFamily="18" charset="0"/>
            </a:rPr>
            <a:t>ách sắp xếp hành động nhân vật theo trình tự thời gian</a:t>
          </a:r>
          <a:endParaRPr lang="en-US" sz="2400" kern="1200">
            <a:latin typeface="UTM Avo" panose="02040603050506020204" pitchFamily="18" charset="0"/>
          </a:endParaRPr>
        </a:p>
      </dsp:txBody>
      <dsp:txXfrm>
        <a:off x="421800" y="2999846"/>
        <a:ext cx="6794278" cy="85241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ECE376-D57F-40F0-A00A-73FBCACF9A59}" type="datetimeFigureOut">
              <a:rPr lang="vi-VN" smtClean="0"/>
              <a:t>22/09/2021</a:t>
            </a:fld>
            <a:endParaRPr lang="vi-VN"/>
          </a:p>
        </p:txBody>
      </p:sp>
      <p:sp>
        <p:nvSpPr>
          <p:cNvPr id="4" name="Slide Image Placeholder 3"/>
          <p:cNvSpPr>
            <a:spLocks noGrp="1" noRot="1" noChangeAspect="1"/>
          </p:cNvSpPr>
          <p:nvPr>
            <p:ph type="sldImg" idx="2"/>
          </p:nvPr>
        </p:nvSpPr>
        <p:spPr>
          <a:xfrm>
            <a:off x="457200" y="685800"/>
            <a:ext cx="59436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2A8964-C852-43CC-A75F-3DD840584EE9}" type="slidenum">
              <a:rPr lang="vi-VN" smtClean="0"/>
              <a:t>‹#›</a:t>
            </a:fld>
            <a:endParaRPr lang="vi-VN"/>
          </a:p>
        </p:txBody>
      </p:sp>
    </p:spTree>
    <p:extLst>
      <p:ext uri="{BB962C8B-B14F-4D97-AF65-F5344CB8AC3E}">
        <p14:creationId xmlns:p14="http://schemas.microsoft.com/office/powerpoint/2010/main" val="1511893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66988" y="857250"/>
            <a:ext cx="4010025" cy="23145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706BF09-6F20-4A23-8E8D-7AE40E8C186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558089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693420" y="1371600"/>
            <a:ext cx="10207143" cy="1828800"/>
          </a:xfrm>
          <a:ln>
            <a:noFill/>
          </a:ln>
        </p:spPr>
        <p:txBody>
          <a:bodyPr tIns="0" rIns="21422">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6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693420" y="3228536"/>
            <a:ext cx="10211105" cy="1752600"/>
          </a:xfrm>
        </p:spPr>
        <p:txBody>
          <a:bodyPr lIns="0" rIns="21422"/>
          <a:lstStyle>
            <a:lvl1pPr marL="0" marR="53554" indent="0" algn="r">
              <a:buNone/>
              <a:defRPr>
                <a:solidFill>
                  <a:schemeClr val="tx1"/>
                </a:solidFill>
              </a:defRPr>
            </a:lvl1pPr>
            <a:lvl2pPr marL="535535" indent="0" algn="ctr">
              <a:buNone/>
            </a:lvl2pPr>
            <a:lvl3pPr marL="1071071" indent="0" algn="ctr">
              <a:buNone/>
            </a:lvl3pPr>
            <a:lvl4pPr marL="1606606" indent="0" algn="ctr">
              <a:buNone/>
            </a:lvl4pPr>
            <a:lvl5pPr marL="2142142" indent="0" algn="ctr">
              <a:buNone/>
            </a:lvl5pPr>
            <a:lvl6pPr marL="2677677" indent="0" algn="ctr">
              <a:buNone/>
            </a:lvl6pPr>
            <a:lvl7pPr marL="3213213" indent="0" algn="ctr">
              <a:buNone/>
            </a:lvl7pPr>
            <a:lvl8pPr marL="3748748" indent="0" algn="ctr">
              <a:buNone/>
            </a:lvl8pPr>
            <a:lvl9pPr marL="4284284"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25B3D2E4-DE3E-4BA9-BA35-3F9E4811DCD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0565DE4-06EE-4C33-9848-FAF128DE8E5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18220" y="914401"/>
            <a:ext cx="267462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94360" y="914401"/>
            <a:ext cx="782574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2F8BCBD-5703-4794-90E3-C6F40D8BA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2A">
    <p:spTree>
      <p:nvGrpSpPr>
        <p:cNvPr id="1" name=""/>
        <p:cNvGrpSpPr/>
        <p:nvPr/>
      </p:nvGrpSpPr>
      <p:grpSpPr>
        <a:xfrm>
          <a:off x="0" y="0"/>
          <a:ext cx="0" cy="0"/>
          <a:chOff x="0" y="0"/>
          <a:chExt cx="0" cy="0"/>
        </a:xfrm>
      </p:grpSpPr>
      <p:pic>
        <p:nvPicPr>
          <p:cNvPr id="40" name="05_Phong bi A4 25x34-02.png" descr="05_Phong bi A4 25x34-02.png"/>
          <p:cNvPicPr>
            <a:picLocks noChangeAspect="1"/>
          </p:cNvPicPr>
          <p:nvPr/>
        </p:nvPicPr>
        <p:blipFill>
          <a:blip r:embed="rId2"/>
          <a:srcRect l="12500" r="50000"/>
          <a:stretch>
            <a:fillRect/>
          </a:stretch>
        </p:blipFill>
        <p:spPr>
          <a:xfrm rot="10800000">
            <a:off x="0" y="-1"/>
            <a:ext cx="5943600" cy="6858001"/>
          </a:xfrm>
          <a:prstGeom prst="rect">
            <a:avLst/>
          </a:prstGeom>
          <a:ln w="12700">
            <a:miter lim="400000"/>
          </a:ln>
        </p:spPr>
      </p:pic>
      <p:pic>
        <p:nvPicPr>
          <p:cNvPr id="41" name="logo trang-06.png" descr="logo trang-06.png"/>
          <p:cNvPicPr>
            <a:picLocks noChangeAspect="1"/>
          </p:cNvPicPr>
          <p:nvPr/>
        </p:nvPicPr>
        <p:blipFill>
          <a:blip r:embed="rId3"/>
          <a:stretch>
            <a:fillRect/>
          </a:stretch>
        </p:blipFill>
        <p:spPr>
          <a:xfrm>
            <a:off x="348258" y="4750594"/>
            <a:ext cx="2971800" cy="2286000"/>
          </a:xfrm>
          <a:prstGeom prst="rect">
            <a:avLst/>
          </a:prstGeom>
          <a:ln w="12700">
            <a:miter lim="400000"/>
          </a:ln>
        </p:spPr>
      </p:pic>
      <p:sp>
        <p:nvSpPr>
          <p:cNvPr id="42" name="Title Text"/>
          <p:cNvSpPr txBox="1">
            <a:spLocks noGrp="1"/>
          </p:cNvSpPr>
          <p:nvPr>
            <p:ph type="title"/>
          </p:nvPr>
        </p:nvSpPr>
        <p:spPr>
          <a:xfrm>
            <a:off x="2971800" y="3"/>
            <a:ext cx="8915400" cy="4572001"/>
          </a:xfrm>
          <a:prstGeom prst="rect">
            <a:avLst/>
          </a:prstGeom>
        </p:spPr>
        <p:txBody>
          <a:bodyPr/>
          <a:lstStyle>
            <a:lvl1pPr algn="ctr">
              <a:defRPr>
                <a:solidFill>
                  <a:srgbClr val="244598"/>
                </a:solidFill>
              </a:defRPr>
            </a:lvl1pPr>
          </a:lstStyle>
          <a:p>
            <a:r>
              <a:t>Title Text</a:t>
            </a:r>
          </a:p>
        </p:txBody>
      </p:sp>
      <p:sp>
        <p:nvSpPr>
          <p:cNvPr id="43" name="Body Level One…"/>
          <p:cNvSpPr txBox="1">
            <a:spLocks noGrp="1"/>
          </p:cNvSpPr>
          <p:nvPr>
            <p:ph type="body" sz="quarter" idx="1"/>
          </p:nvPr>
        </p:nvSpPr>
        <p:spPr>
          <a:xfrm>
            <a:off x="5943600" y="5715000"/>
            <a:ext cx="5943600" cy="1143000"/>
          </a:xfrm>
          <a:prstGeom prst="rect">
            <a:avLst/>
          </a:prstGeom>
        </p:spPr>
        <p:txBody>
          <a:bodyPr/>
          <a:lstStyle>
            <a:lvl1pPr marL="0" indent="0" algn="ctr">
              <a:spcBef>
                <a:spcPts val="0"/>
              </a:spcBef>
              <a:buSzTx/>
              <a:buNone/>
              <a:defRPr sz="3375" b="1">
                <a:solidFill>
                  <a:srgbClr val="244599"/>
                </a:solidFill>
              </a:defRPr>
            </a:lvl1pPr>
            <a:lvl2pPr marL="0" indent="0" algn="ctr">
              <a:spcBef>
                <a:spcPts val="0"/>
              </a:spcBef>
              <a:buSzTx/>
              <a:buNone/>
              <a:defRPr sz="3375" b="1">
                <a:solidFill>
                  <a:srgbClr val="244599"/>
                </a:solidFill>
              </a:defRPr>
            </a:lvl2pPr>
            <a:lvl3pPr marL="0" indent="0" algn="ctr">
              <a:spcBef>
                <a:spcPts val="0"/>
              </a:spcBef>
              <a:buSzTx/>
              <a:buNone/>
              <a:defRPr sz="3375" b="1">
                <a:solidFill>
                  <a:srgbClr val="244599"/>
                </a:solidFill>
              </a:defRPr>
            </a:lvl3pPr>
            <a:lvl4pPr marL="0" indent="0" algn="ctr">
              <a:spcBef>
                <a:spcPts val="0"/>
              </a:spcBef>
              <a:buSzTx/>
              <a:buNone/>
              <a:defRPr sz="3375" b="1">
                <a:solidFill>
                  <a:srgbClr val="244599"/>
                </a:solidFill>
              </a:defRPr>
            </a:lvl4pPr>
            <a:lvl5pPr marL="0" indent="0" algn="ctr">
              <a:spcBef>
                <a:spcPts val="0"/>
              </a:spcBef>
              <a:buSzTx/>
              <a:buNone/>
              <a:defRPr sz="3375" b="1">
                <a:solidFill>
                  <a:srgbClr val="244599"/>
                </a:solidFill>
              </a:defRPr>
            </a:lvl5pPr>
          </a:lstStyle>
          <a:p>
            <a:r>
              <a:t>Body Level One</a:t>
            </a:r>
          </a:p>
          <a:p>
            <a:pPr lvl="1"/>
            <a:r>
              <a:t>Body Level Two</a:t>
            </a:r>
          </a:p>
          <a:p>
            <a:pPr lvl="2"/>
            <a:r>
              <a:t>Body Level Three</a:t>
            </a:r>
          </a:p>
          <a:p>
            <a:pPr lvl="3"/>
            <a:r>
              <a:t>Body Level Four</a:t>
            </a:r>
          </a:p>
          <a:p>
            <a:pPr lvl="4"/>
            <a:r>
              <a:t>Body Level Five</a:t>
            </a:r>
          </a:p>
        </p:txBody>
      </p:sp>
      <p:pic>
        <p:nvPicPr>
          <p:cNvPr id="44" name="Logo_Archimedes_Final_24012019-08.png" descr="Logo_Archimedes_Final_24012019-08.png"/>
          <p:cNvPicPr>
            <a:picLocks noChangeAspect="1"/>
          </p:cNvPicPr>
          <p:nvPr/>
        </p:nvPicPr>
        <p:blipFill>
          <a:blip r:embed="rId4"/>
          <a:stretch>
            <a:fillRect/>
          </a:stretch>
        </p:blipFill>
        <p:spPr>
          <a:xfrm rot="4560000">
            <a:off x="1054997" y="4094184"/>
            <a:ext cx="4572001" cy="619056"/>
          </a:xfrm>
          <a:prstGeom prst="rect">
            <a:avLst/>
          </a:prstGeom>
          <a:ln w="12700">
            <a:miter lim="400000"/>
          </a:ln>
        </p:spPr>
      </p:pic>
      <p:sp>
        <p:nvSpPr>
          <p:cNvPr id="45" name="Slide Number"/>
          <p:cNvSpPr txBox="1">
            <a:spLocks noGrp="1"/>
          </p:cNvSpPr>
          <p:nvPr>
            <p:ph type="sldNum" sz="quarter" idx="2"/>
          </p:nvPr>
        </p:nvSpPr>
        <p:spPr>
          <a:xfrm>
            <a:off x="5707544" y="6536531"/>
            <a:ext cx="410369" cy="405624"/>
          </a:xfrm>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extLst>
      <p:ext uri="{BB962C8B-B14F-4D97-AF65-F5344CB8AC3E}">
        <p14:creationId xmlns:p14="http://schemas.microsoft.com/office/powerpoint/2010/main" val="21751883"/>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2B">
    <p:spTree>
      <p:nvGrpSpPr>
        <p:cNvPr id="1" name=""/>
        <p:cNvGrpSpPr/>
        <p:nvPr/>
      </p:nvGrpSpPr>
      <p:grpSpPr>
        <a:xfrm>
          <a:off x="0" y="0"/>
          <a:ext cx="0" cy="0"/>
          <a:chOff x="0" y="0"/>
          <a:chExt cx="0" cy="0"/>
        </a:xfrm>
      </p:grpSpPr>
      <p:pic>
        <p:nvPicPr>
          <p:cNvPr id="52" name="05_Phong bi A4 25x34-02.png" descr="05_Phong bi A4 25x34-02.png"/>
          <p:cNvPicPr>
            <a:picLocks noChangeAspect="1"/>
          </p:cNvPicPr>
          <p:nvPr/>
        </p:nvPicPr>
        <p:blipFill>
          <a:blip r:embed="rId2"/>
          <a:srcRect l="12500" r="50000"/>
          <a:stretch>
            <a:fillRect/>
          </a:stretch>
        </p:blipFill>
        <p:spPr>
          <a:xfrm rot="10800000" flipH="1">
            <a:off x="5943600" y="-1"/>
            <a:ext cx="5943600" cy="6858001"/>
          </a:xfrm>
          <a:prstGeom prst="rect">
            <a:avLst/>
          </a:prstGeom>
          <a:ln w="12700">
            <a:miter lim="400000"/>
          </a:ln>
        </p:spPr>
      </p:pic>
      <p:pic>
        <p:nvPicPr>
          <p:cNvPr id="53" name="logo trang-06.png" descr="logo trang-06.png"/>
          <p:cNvPicPr>
            <a:picLocks noChangeAspect="1"/>
          </p:cNvPicPr>
          <p:nvPr/>
        </p:nvPicPr>
        <p:blipFill>
          <a:blip r:embed="rId3"/>
          <a:stretch>
            <a:fillRect/>
          </a:stretch>
        </p:blipFill>
        <p:spPr>
          <a:xfrm>
            <a:off x="8567142" y="4750594"/>
            <a:ext cx="2971800" cy="2286000"/>
          </a:xfrm>
          <a:prstGeom prst="rect">
            <a:avLst/>
          </a:prstGeom>
          <a:ln w="12700">
            <a:miter lim="400000"/>
          </a:ln>
        </p:spPr>
      </p:pic>
      <p:sp>
        <p:nvSpPr>
          <p:cNvPr id="54" name="Title Text"/>
          <p:cNvSpPr txBox="1">
            <a:spLocks noGrp="1"/>
          </p:cNvSpPr>
          <p:nvPr>
            <p:ph type="title"/>
          </p:nvPr>
        </p:nvSpPr>
        <p:spPr>
          <a:xfrm>
            <a:off x="0" y="3"/>
            <a:ext cx="8915400" cy="4572001"/>
          </a:xfrm>
          <a:prstGeom prst="rect">
            <a:avLst/>
          </a:prstGeom>
        </p:spPr>
        <p:txBody>
          <a:bodyPr/>
          <a:lstStyle>
            <a:lvl1pPr algn="ctr">
              <a:defRPr>
                <a:solidFill>
                  <a:srgbClr val="244598"/>
                </a:solidFill>
              </a:defRPr>
            </a:lvl1pPr>
          </a:lstStyle>
          <a:p>
            <a:r>
              <a:t>Title Text</a:t>
            </a:r>
          </a:p>
        </p:txBody>
      </p:sp>
      <p:sp>
        <p:nvSpPr>
          <p:cNvPr id="55" name="Body Level One…"/>
          <p:cNvSpPr txBox="1">
            <a:spLocks noGrp="1"/>
          </p:cNvSpPr>
          <p:nvPr>
            <p:ph type="body" sz="quarter" idx="1"/>
          </p:nvPr>
        </p:nvSpPr>
        <p:spPr>
          <a:xfrm>
            <a:off x="-1" y="5715000"/>
            <a:ext cx="5943601" cy="1143000"/>
          </a:xfrm>
          <a:prstGeom prst="rect">
            <a:avLst/>
          </a:prstGeom>
        </p:spPr>
        <p:txBody>
          <a:bodyPr/>
          <a:lstStyle>
            <a:lvl1pPr marL="0" indent="0" algn="ctr">
              <a:spcBef>
                <a:spcPts val="0"/>
              </a:spcBef>
              <a:buSzTx/>
              <a:buNone/>
              <a:defRPr sz="3375" b="1">
                <a:solidFill>
                  <a:srgbClr val="244599"/>
                </a:solidFill>
              </a:defRPr>
            </a:lvl1pPr>
            <a:lvl2pPr marL="0" indent="0" algn="ctr">
              <a:spcBef>
                <a:spcPts val="0"/>
              </a:spcBef>
              <a:buSzTx/>
              <a:buNone/>
              <a:defRPr sz="3375" b="1">
                <a:solidFill>
                  <a:srgbClr val="244599"/>
                </a:solidFill>
              </a:defRPr>
            </a:lvl2pPr>
            <a:lvl3pPr marL="0" indent="0" algn="ctr">
              <a:spcBef>
                <a:spcPts val="0"/>
              </a:spcBef>
              <a:buSzTx/>
              <a:buNone/>
              <a:defRPr sz="3375" b="1">
                <a:solidFill>
                  <a:srgbClr val="244599"/>
                </a:solidFill>
              </a:defRPr>
            </a:lvl3pPr>
            <a:lvl4pPr marL="0" indent="0" algn="ctr">
              <a:spcBef>
                <a:spcPts val="0"/>
              </a:spcBef>
              <a:buSzTx/>
              <a:buNone/>
              <a:defRPr sz="3375" b="1">
                <a:solidFill>
                  <a:srgbClr val="244599"/>
                </a:solidFill>
              </a:defRPr>
            </a:lvl4pPr>
            <a:lvl5pPr marL="0" indent="0" algn="ctr">
              <a:spcBef>
                <a:spcPts val="0"/>
              </a:spcBef>
              <a:buSzTx/>
              <a:buNone/>
              <a:defRPr sz="3375" b="1">
                <a:solidFill>
                  <a:srgbClr val="244599"/>
                </a:solidFill>
              </a:defRPr>
            </a:lvl5pPr>
          </a:lstStyle>
          <a:p>
            <a:r>
              <a:t>Body Level One</a:t>
            </a:r>
          </a:p>
          <a:p>
            <a:pPr lvl="1"/>
            <a:r>
              <a:t>Body Level Two</a:t>
            </a:r>
          </a:p>
          <a:p>
            <a:pPr lvl="2"/>
            <a:r>
              <a:t>Body Level Three</a:t>
            </a:r>
          </a:p>
          <a:p>
            <a:pPr lvl="3"/>
            <a:r>
              <a:t>Body Level Four</a:t>
            </a:r>
          </a:p>
          <a:p>
            <a:pPr lvl="4"/>
            <a:r>
              <a:t>Body Level Five</a:t>
            </a:r>
          </a:p>
        </p:txBody>
      </p:sp>
      <p:pic>
        <p:nvPicPr>
          <p:cNvPr id="56" name="Logo_Archimedes_Final_24012019-08.png" descr="Logo_Archimedes_Final_24012019-08.png"/>
          <p:cNvPicPr>
            <a:picLocks noChangeAspect="1"/>
          </p:cNvPicPr>
          <p:nvPr/>
        </p:nvPicPr>
        <p:blipFill>
          <a:blip r:embed="rId4"/>
          <a:stretch>
            <a:fillRect/>
          </a:stretch>
        </p:blipFill>
        <p:spPr>
          <a:xfrm rot="17040000">
            <a:off x="6260207" y="4094184"/>
            <a:ext cx="4572001" cy="619056"/>
          </a:xfrm>
          <a:prstGeom prst="rect">
            <a:avLst/>
          </a:prstGeom>
          <a:ln w="12700">
            <a:miter lim="400000"/>
          </a:ln>
        </p:spPr>
      </p:pic>
      <p:sp>
        <p:nvSpPr>
          <p:cNvPr id="57" name="Slide Number"/>
          <p:cNvSpPr txBox="1">
            <a:spLocks noGrp="1"/>
          </p:cNvSpPr>
          <p:nvPr>
            <p:ph type="sldNum" sz="quarter" idx="2"/>
          </p:nvPr>
        </p:nvSpPr>
        <p:spPr>
          <a:xfrm>
            <a:off x="5707544" y="6536531"/>
            <a:ext cx="410369" cy="405624"/>
          </a:xfrm>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extLst>
      <p:ext uri="{BB962C8B-B14F-4D97-AF65-F5344CB8AC3E}">
        <p14:creationId xmlns:p14="http://schemas.microsoft.com/office/powerpoint/2010/main" val="3542885316"/>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3B">
    <p:spTree>
      <p:nvGrpSpPr>
        <p:cNvPr id="1" name=""/>
        <p:cNvGrpSpPr/>
        <p:nvPr/>
      </p:nvGrpSpPr>
      <p:grpSpPr>
        <a:xfrm>
          <a:off x="0" y="0"/>
          <a:ext cx="0" cy="0"/>
          <a:chOff x="0" y="0"/>
          <a:chExt cx="0" cy="0"/>
        </a:xfrm>
      </p:grpSpPr>
      <p:sp>
        <p:nvSpPr>
          <p:cNvPr id="73" name="Rectangle"/>
          <p:cNvSpPr/>
          <p:nvPr/>
        </p:nvSpPr>
        <p:spPr>
          <a:xfrm>
            <a:off x="-1" y="5715000"/>
            <a:ext cx="11887201" cy="1143000"/>
          </a:xfrm>
          <a:prstGeom prst="rect">
            <a:avLst/>
          </a:prstGeom>
          <a:solidFill>
            <a:srgbClr val="244598"/>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pic>
        <p:nvPicPr>
          <p:cNvPr id="74" name="logo trang-06.png" descr="logo trang-06.png"/>
          <p:cNvPicPr>
            <a:picLocks noChangeAspect="1"/>
          </p:cNvPicPr>
          <p:nvPr/>
        </p:nvPicPr>
        <p:blipFill>
          <a:blip r:embed="rId2"/>
          <a:stretch>
            <a:fillRect/>
          </a:stretch>
        </p:blipFill>
        <p:spPr>
          <a:xfrm>
            <a:off x="812601" y="5715000"/>
            <a:ext cx="1485900" cy="1143000"/>
          </a:xfrm>
          <a:prstGeom prst="rect">
            <a:avLst/>
          </a:prstGeom>
          <a:ln w="12700">
            <a:miter lim="400000"/>
          </a:ln>
        </p:spPr>
      </p:pic>
      <p:sp>
        <p:nvSpPr>
          <p:cNvPr id="75" name="Rectangle"/>
          <p:cNvSpPr/>
          <p:nvPr/>
        </p:nvSpPr>
        <p:spPr>
          <a:xfrm>
            <a:off x="2530674" y="5859599"/>
            <a:ext cx="60704" cy="853809"/>
          </a:xfrm>
          <a:prstGeom prst="rect">
            <a:avLst/>
          </a:prstGeom>
          <a:solidFill>
            <a:srgbClr val="DC4F40"/>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76" name="Title Text"/>
          <p:cNvSpPr txBox="1">
            <a:spLocks noGrp="1"/>
          </p:cNvSpPr>
          <p:nvPr>
            <p:ph type="title"/>
          </p:nvPr>
        </p:nvSpPr>
        <p:spPr>
          <a:xfrm>
            <a:off x="2823550" y="5715000"/>
            <a:ext cx="8915401" cy="1143000"/>
          </a:xfrm>
          <a:prstGeom prst="rect">
            <a:avLst/>
          </a:prstGeom>
        </p:spPr>
        <p:txBody>
          <a:bodyPr/>
          <a:lstStyle/>
          <a:p>
            <a:r>
              <a:t>Title Text</a:t>
            </a:r>
          </a:p>
        </p:txBody>
      </p:sp>
      <p:sp>
        <p:nvSpPr>
          <p:cNvPr id="77" name="Rectangle"/>
          <p:cNvSpPr/>
          <p:nvPr/>
        </p:nvSpPr>
        <p:spPr>
          <a:xfrm>
            <a:off x="719735" y="3"/>
            <a:ext cx="10447735" cy="89297"/>
          </a:xfrm>
          <a:prstGeom prst="rect">
            <a:avLst/>
          </a:prstGeom>
          <a:solidFill>
            <a:srgbClr val="4EABE9"/>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78" name="Body Level One…"/>
          <p:cNvSpPr txBox="1">
            <a:spLocks noGrp="1"/>
          </p:cNvSpPr>
          <p:nvPr>
            <p:ph type="body" idx="1"/>
          </p:nvPr>
        </p:nvSpPr>
        <p:spPr>
          <a:xfrm>
            <a:off x="719735" y="688449"/>
            <a:ext cx="10447735" cy="4572001"/>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pic>
        <p:nvPicPr>
          <p:cNvPr id="79" name="Logo_Archimedes_Final_24012019-09.png" descr="Logo_Archimedes_Final_24012019-09.png"/>
          <p:cNvPicPr>
            <a:picLocks noChangeAspect="1"/>
          </p:cNvPicPr>
          <p:nvPr/>
        </p:nvPicPr>
        <p:blipFill>
          <a:blip r:embed="rId3">
            <a:alphaModFix amt="25000"/>
          </a:blip>
          <a:stretch>
            <a:fillRect/>
          </a:stretch>
        </p:blipFill>
        <p:spPr>
          <a:xfrm>
            <a:off x="2971800" y="3"/>
            <a:ext cx="5943600" cy="457981"/>
          </a:xfrm>
          <a:prstGeom prst="rect">
            <a:avLst/>
          </a:prstGeom>
          <a:ln w="12700">
            <a:miter lim="400000"/>
          </a:ln>
        </p:spPr>
      </p:pic>
      <p:sp>
        <p:nvSpPr>
          <p:cNvPr id="8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18463219"/>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3C">
    <p:spTree>
      <p:nvGrpSpPr>
        <p:cNvPr id="1" name=""/>
        <p:cNvGrpSpPr/>
        <p:nvPr/>
      </p:nvGrpSpPr>
      <p:grpSpPr>
        <a:xfrm>
          <a:off x="0" y="0"/>
          <a:ext cx="0" cy="0"/>
          <a:chOff x="0" y="0"/>
          <a:chExt cx="0" cy="0"/>
        </a:xfrm>
      </p:grpSpPr>
      <p:sp>
        <p:nvSpPr>
          <p:cNvPr id="87" name="Rectangle"/>
          <p:cNvSpPr/>
          <p:nvPr/>
        </p:nvSpPr>
        <p:spPr>
          <a:xfrm>
            <a:off x="0" y="4572000"/>
            <a:ext cx="11887200" cy="2286000"/>
          </a:xfrm>
          <a:prstGeom prst="rect">
            <a:avLst/>
          </a:prstGeom>
          <a:solidFill>
            <a:srgbClr val="244598"/>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pic>
        <p:nvPicPr>
          <p:cNvPr id="88" name="logo trang-06.png" descr="logo trang-06.png"/>
          <p:cNvPicPr>
            <a:picLocks noChangeAspect="1"/>
          </p:cNvPicPr>
          <p:nvPr/>
        </p:nvPicPr>
        <p:blipFill>
          <a:blip r:embed="rId2"/>
          <a:stretch>
            <a:fillRect/>
          </a:stretch>
        </p:blipFill>
        <p:spPr>
          <a:xfrm>
            <a:off x="812601" y="5143500"/>
            <a:ext cx="1485900" cy="1143000"/>
          </a:xfrm>
          <a:prstGeom prst="rect">
            <a:avLst/>
          </a:prstGeom>
          <a:ln w="12700">
            <a:miter lim="400000"/>
          </a:ln>
        </p:spPr>
      </p:pic>
      <p:sp>
        <p:nvSpPr>
          <p:cNvPr id="89" name="Rectangle"/>
          <p:cNvSpPr/>
          <p:nvPr/>
        </p:nvSpPr>
        <p:spPr>
          <a:xfrm>
            <a:off x="2530674" y="5288099"/>
            <a:ext cx="60704" cy="853809"/>
          </a:xfrm>
          <a:prstGeom prst="rect">
            <a:avLst/>
          </a:prstGeom>
          <a:solidFill>
            <a:srgbClr val="DC4F40"/>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90" name="Title Text"/>
          <p:cNvSpPr txBox="1">
            <a:spLocks noGrp="1"/>
          </p:cNvSpPr>
          <p:nvPr>
            <p:ph type="title"/>
          </p:nvPr>
        </p:nvSpPr>
        <p:spPr>
          <a:xfrm>
            <a:off x="2823550" y="5143500"/>
            <a:ext cx="8915401" cy="1143000"/>
          </a:xfrm>
          <a:prstGeom prst="rect">
            <a:avLst/>
          </a:prstGeom>
        </p:spPr>
        <p:txBody>
          <a:bodyPr/>
          <a:lstStyle/>
          <a:p>
            <a:r>
              <a:t>Title Text</a:t>
            </a:r>
          </a:p>
        </p:txBody>
      </p:sp>
      <p:sp>
        <p:nvSpPr>
          <p:cNvPr id="91" name="Rectangle"/>
          <p:cNvSpPr/>
          <p:nvPr/>
        </p:nvSpPr>
        <p:spPr>
          <a:xfrm>
            <a:off x="719735" y="3"/>
            <a:ext cx="10447735" cy="89297"/>
          </a:xfrm>
          <a:prstGeom prst="rect">
            <a:avLst/>
          </a:prstGeom>
          <a:solidFill>
            <a:srgbClr val="4EABE9"/>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92" name="Body Level One…"/>
          <p:cNvSpPr txBox="1">
            <a:spLocks noGrp="1"/>
          </p:cNvSpPr>
          <p:nvPr>
            <p:ph type="body" idx="1"/>
          </p:nvPr>
        </p:nvSpPr>
        <p:spPr>
          <a:xfrm>
            <a:off x="719735" y="616148"/>
            <a:ext cx="10447735" cy="34290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pic>
        <p:nvPicPr>
          <p:cNvPr id="93" name="Logo_Archimedes_Final_24012019-08.png" descr="Logo_Archimedes_Final_24012019-08.png"/>
          <p:cNvPicPr>
            <a:picLocks noChangeAspect="1"/>
          </p:cNvPicPr>
          <p:nvPr/>
        </p:nvPicPr>
        <p:blipFill>
          <a:blip r:embed="rId3">
            <a:alphaModFix amt="25000"/>
          </a:blip>
          <a:stretch>
            <a:fillRect/>
          </a:stretch>
        </p:blipFill>
        <p:spPr>
          <a:xfrm>
            <a:off x="2971800" y="6381804"/>
            <a:ext cx="5943600" cy="476196"/>
          </a:xfrm>
          <a:prstGeom prst="rect">
            <a:avLst/>
          </a:prstGeom>
          <a:ln w="12700">
            <a:miter lim="400000"/>
          </a:ln>
        </p:spPr>
      </p:pic>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946263999"/>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04DA77-0714-4226-8456-DE0FB00C8765}"/>
              </a:ext>
            </a:extLst>
          </p:cNvPr>
          <p:cNvSpPr>
            <a:spLocks noGrp="1"/>
          </p:cNvSpPr>
          <p:nvPr>
            <p:ph type="dt" sz="half" idx="10"/>
          </p:nvPr>
        </p:nvSpPr>
        <p:spPr/>
        <p:txBody>
          <a:bodyPr/>
          <a:lstStyle/>
          <a:p>
            <a:fld id="{9B1E539D-FEE0-4311-9E1C-153799888763}" type="datetimeFigureOut">
              <a:rPr lang="en-US" smtClean="0"/>
              <a:t>9/22/2021</a:t>
            </a:fld>
            <a:endParaRPr lang="en-US"/>
          </a:p>
        </p:txBody>
      </p:sp>
      <p:sp>
        <p:nvSpPr>
          <p:cNvPr id="3" name="Footer Placeholder 2">
            <a:extLst>
              <a:ext uri="{FF2B5EF4-FFF2-40B4-BE49-F238E27FC236}">
                <a16:creationId xmlns:a16="http://schemas.microsoft.com/office/drawing/2014/main" id="{548689CE-C57C-4CCE-B5D7-91A284CB19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40DF66-3D9B-4E31-B419-8D199F946398}"/>
              </a:ext>
            </a:extLst>
          </p:cNvPr>
          <p:cNvSpPr>
            <a:spLocks noGrp="1"/>
          </p:cNvSpPr>
          <p:nvPr>
            <p:ph type="sldNum" sz="quarter" idx="12"/>
          </p:nvPr>
        </p:nvSpPr>
        <p:spPr/>
        <p:txBody>
          <a:bodyPr/>
          <a:lstStyle/>
          <a:p>
            <a:fld id="{11321758-112A-4725-966D-88CFCA58B277}" type="slidenum">
              <a:rPr lang="en-US" smtClean="0"/>
              <a:t>‹#›</a:t>
            </a:fld>
            <a:endParaRPr lang="en-US"/>
          </a:p>
        </p:txBody>
      </p:sp>
    </p:spTree>
    <p:extLst>
      <p:ext uri="{BB962C8B-B14F-4D97-AF65-F5344CB8AC3E}">
        <p14:creationId xmlns:p14="http://schemas.microsoft.com/office/powerpoint/2010/main" val="693690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E177466-ADC6-40C2-A941-F429F689194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9457" y="1316736"/>
            <a:ext cx="1010412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6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689457" y="2704665"/>
            <a:ext cx="10104120" cy="1509712"/>
          </a:xfrm>
        </p:spPr>
        <p:txBody>
          <a:bodyPr lIns="53554" rIns="53554"/>
          <a:lstStyle>
            <a:lvl1pPr marL="0" indent="0">
              <a:buNone/>
              <a:defRPr sz="2600">
                <a:solidFill>
                  <a:schemeClr val="tx1"/>
                </a:solidFill>
              </a:defRPr>
            </a:lvl1pPr>
            <a:lvl2pPr>
              <a:buNone/>
              <a:defRPr sz="2100">
                <a:solidFill>
                  <a:schemeClr val="tx1">
                    <a:tint val="75000"/>
                  </a:schemeClr>
                </a:solidFill>
              </a:defRPr>
            </a:lvl2pPr>
            <a:lvl3pPr>
              <a:buNone/>
              <a:defRPr sz="1800">
                <a:solidFill>
                  <a:schemeClr val="tx1">
                    <a:tint val="75000"/>
                  </a:schemeClr>
                </a:solidFill>
              </a:defRPr>
            </a:lvl3pPr>
            <a:lvl4pPr>
              <a:buNone/>
              <a:defRPr sz="1700">
                <a:solidFill>
                  <a:schemeClr val="tx1">
                    <a:tint val="75000"/>
                  </a:schemeClr>
                </a:solidFill>
              </a:defRPr>
            </a:lvl4pPr>
            <a:lvl5pPr>
              <a:buNone/>
              <a:defRPr sz="17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FA7924-80BE-41E7-8ABD-7444CF83421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94360" y="704088"/>
            <a:ext cx="10698480" cy="1143000"/>
          </a:xfrm>
        </p:spPr>
        <p:txBody>
          <a:bodyPr/>
          <a:lstStyle/>
          <a:p>
            <a:r>
              <a:rPr lang="en-US"/>
              <a:t>Click to edit Master title style</a:t>
            </a:r>
          </a:p>
        </p:txBody>
      </p:sp>
      <p:sp>
        <p:nvSpPr>
          <p:cNvPr id="3" name="Content Placeholder 2"/>
          <p:cNvSpPr>
            <a:spLocks noGrp="1"/>
          </p:cNvSpPr>
          <p:nvPr>
            <p:ph sz="half" idx="1"/>
          </p:nvPr>
        </p:nvSpPr>
        <p:spPr>
          <a:xfrm>
            <a:off x="594360" y="1920085"/>
            <a:ext cx="5250180" cy="4434840"/>
          </a:xfrm>
        </p:spPr>
        <p:txBody>
          <a:bodyPr/>
          <a:lstStyle>
            <a:lvl1pPr>
              <a:defRPr sz="3000"/>
            </a:lvl1pPr>
            <a:lvl2pPr>
              <a:defRPr sz="2800"/>
            </a:lvl2pPr>
            <a:lvl3pPr>
              <a:defRPr sz="2300"/>
            </a:lvl3pPr>
            <a:lvl4pPr>
              <a:defRPr sz="2100"/>
            </a:lvl4pPr>
            <a:lvl5pPr>
              <a:defRPr sz="2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42660" y="1920085"/>
            <a:ext cx="5250180" cy="4434840"/>
          </a:xfrm>
        </p:spPr>
        <p:txBody>
          <a:bodyPr/>
          <a:lstStyle>
            <a:lvl1pPr>
              <a:defRPr sz="3000"/>
            </a:lvl1pPr>
            <a:lvl2pPr>
              <a:defRPr sz="2800"/>
            </a:lvl2pPr>
            <a:lvl3pPr>
              <a:defRPr sz="2300"/>
            </a:lvl3pPr>
            <a:lvl4pPr>
              <a:defRPr sz="2100"/>
            </a:lvl4pPr>
            <a:lvl5pPr>
              <a:defRPr sz="2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A7D7DBF5-00FF-4A8F-81F4-7C5CE120EED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4360" y="704088"/>
            <a:ext cx="1069848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94360" y="1855248"/>
            <a:ext cx="5252245" cy="659352"/>
          </a:xfrm>
        </p:spPr>
        <p:txBody>
          <a:bodyPr lIns="53554" tIns="0" rIns="53554" bIns="0" anchor="ctr">
            <a:noAutofit/>
          </a:bodyPr>
          <a:lstStyle>
            <a:lvl1pPr marL="0" indent="0">
              <a:buNone/>
              <a:defRPr sz="2800" b="1" cap="none" baseline="0">
                <a:solidFill>
                  <a:schemeClr val="tx2"/>
                </a:solidFill>
                <a:effectLst/>
              </a:defRPr>
            </a:lvl1pPr>
            <a:lvl2pPr>
              <a:buNone/>
              <a:defRPr sz="2300" b="1"/>
            </a:lvl2pPr>
            <a:lvl3pPr>
              <a:buNone/>
              <a:defRPr sz="2100" b="1"/>
            </a:lvl3pPr>
            <a:lvl4pPr>
              <a:buNone/>
              <a:defRPr sz="1800" b="1"/>
            </a:lvl4pPr>
            <a:lvl5pPr>
              <a:buNone/>
              <a:defRPr sz="1800" b="1"/>
            </a:lvl5pPr>
          </a:lstStyle>
          <a:p>
            <a:pPr lvl="0"/>
            <a:r>
              <a:rPr lang="en-US"/>
              <a:t>Click to edit Master text styles</a:t>
            </a:r>
          </a:p>
        </p:txBody>
      </p:sp>
      <p:sp>
        <p:nvSpPr>
          <p:cNvPr id="4" name="Text Placeholder 3"/>
          <p:cNvSpPr>
            <a:spLocks noGrp="1"/>
          </p:cNvSpPr>
          <p:nvPr>
            <p:ph type="body" sz="half" idx="3"/>
          </p:nvPr>
        </p:nvSpPr>
        <p:spPr>
          <a:xfrm>
            <a:off x="6038534" y="1859758"/>
            <a:ext cx="5254307" cy="654843"/>
          </a:xfrm>
        </p:spPr>
        <p:txBody>
          <a:bodyPr lIns="53554" tIns="0" rIns="53554" bIns="0" anchor="ctr"/>
          <a:lstStyle>
            <a:lvl1pPr marL="0" indent="0">
              <a:buNone/>
              <a:defRPr sz="2800" b="1" cap="none" baseline="0">
                <a:solidFill>
                  <a:schemeClr val="tx2"/>
                </a:solidFill>
                <a:effectLst/>
              </a:defRPr>
            </a:lvl1pPr>
            <a:lvl2pPr>
              <a:buNone/>
              <a:defRPr sz="2300" b="1"/>
            </a:lvl2pPr>
            <a:lvl3pPr>
              <a:buNone/>
              <a:defRPr sz="2100" b="1"/>
            </a:lvl3pPr>
            <a:lvl4pPr>
              <a:buNone/>
              <a:defRPr sz="1800" b="1"/>
            </a:lvl4pPr>
            <a:lvl5pPr>
              <a:buNone/>
              <a:defRPr sz="1800" b="1"/>
            </a:lvl5pPr>
          </a:lstStyle>
          <a:p>
            <a:pPr lvl="0"/>
            <a:r>
              <a:rPr lang="en-US"/>
              <a:t>Click to edit Master text styles</a:t>
            </a:r>
          </a:p>
        </p:txBody>
      </p:sp>
      <p:sp>
        <p:nvSpPr>
          <p:cNvPr id="5" name="Content Placeholder 4"/>
          <p:cNvSpPr>
            <a:spLocks noGrp="1"/>
          </p:cNvSpPr>
          <p:nvPr>
            <p:ph sz="quarter" idx="2"/>
          </p:nvPr>
        </p:nvSpPr>
        <p:spPr>
          <a:xfrm>
            <a:off x="594360" y="2514600"/>
            <a:ext cx="5252245" cy="3845720"/>
          </a:xfrm>
        </p:spPr>
        <p:txBody>
          <a:bodyPr tIns="0"/>
          <a:lstStyle>
            <a:lvl1pPr>
              <a:defRPr sz="2600"/>
            </a:lvl1pPr>
            <a:lvl2pPr>
              <a:defRPr sz="2300"/>
            </a:lvl2pPr>
            <a:lvl3pPr>
              <a:defRPr sz="21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038534" y="2514600"/>
            <a:ext cx="5254307" cy="3845720"/>
          </a:xfrm>
        </p:spPr>
        <p:txBody>
          <a:bodyPr tIns="0"/>
          <a:lstStyle>
            <a:lvl1pPr>
              <a:defRPr sz="2600"/>
            </a:lvl1pPr>
            <a:lvl2pPr>
              <a:defRPr sz="2300"/>
            </a:lvl2pPr>
            <a:lvl3pPr>
              <a:defRPr sz="21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ABF86593-A6E7-4DDE-A386-866F05807B8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94360" y="704088"/>
            <a:ext cx="1079754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8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AF346970-7AB6-49BF-BC00-93856FDC847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F07BBFD1-609E-4B66-81D2-36AA0DF7726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1540" y="514352"/>
            <a:ext cx="3566160" cy="1162050"/>
          </a:xfrm>
        </p:spPr>
        <p:txBody>
          <a:bodyPr>
            <a:noAutofit/>
          </a:bodyPr>
          <a:lstStyle>
            <a:lvl1pPr algn="l" rtl="0">
              <a:spcBef>
                <a:spcPct val="0"/>
              </a:spcBef>
              <a:buNone/>
              <a:defRPr sz="30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891540" y="1676400"/>
            <a:ext cx="3566160" cy="4572000"/>
          </a:xfrm>
        </p:spPr>
        <p:txBody>
          <a:bodyPr lIns="21422" rIns="21422"/>
          <a:lstStyle>
            <a:lvl1pPr marL="0" indent="0" algn="l">
              <a:buNone/>
              <a:defRPr sz="1700"/>
            </a:lvl1pPr>
            <a:lvl2pPr indent="0" algn="l">
              <a:buNone/>
              <a:defRPr sz="1400"/>
            </a:lvl2pPr>
            <a:lvl3pPr indent="0" algn="l">
              <a:buNone/>
              <a:defRPr sz="1200"/>
            </a:lvl3pPr>
            <a:lvl4pPr indent="0" algn="l">
              <a:buNone/>
              <a:defRPr sz="1100"/>
            </a:lvl4pPr>
            <a:lvl5pPr indent="0" algn="l">
              <a:buNone/>
              <a:defRPr sz="1100"/>
            </a:lvl5pPr>
          </a:lstStyle>
          <a:p>
            <a:pPr lvl="0"/>
            <a:r>
              <a:rPr lang="en-US"/>
              <a:t>Click to edit Master text styles</a:t>
            </a:r>
          </a:p>
        </p:txBody>
      </p:sp>
      <p:sp>
        <p:nvSpPr>
          <p:cNvPr id="4" name="Content Placeholder 3"/>
          <p:cNvSpPr>
            <a:spLocks noGrp="1"/>
          </p:cNvSpPr>
          <p:nvPr>
            <p:ph sz="half" idx="1"/>
          </p:nvPr>
        </p:nvSpPr>
        <p:spPr>
          <a:xfrm>
            <a:off x="4647565" y="1676400"/>
            <a:ext cx="6645275" cy="4572000"/>
          </a:xfrm>
        </p:spPr>
        <p:txBody>
          <a:bodyPr tIns="0"/>
          <a:lstStyle>
            <a:lvl1pPr>
              <a:defRPr sz="3300"/>
            </a:lvl1pPr>
            <a:lvl2pPr>
              <a:defRPr sz="3000"/>
            </a:lvl2pPr>
            <a:lvl3pPr>
              <a:defRPr sz="2800"/>
            </a:lvl3pPr>
            <a:lvl4pPr>
              <a:defRPr sz="2300"/>
            </a:lvl4pPr>
            <a:lvl5pPr>
              <a:defRPr sz="2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36A53ADB-6535-4C3C-82C3-F3848FF82F8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4115117" y="1108076"/>
            <a:ext cx="683514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107107" tIns="53554" rIns="107107" bIns="53554" anchor="ctr"/>
          <a:lstStyle/>
          <a:p>
            <a:pPr algn="ctr" eaLnBrk="1" hangingPunct="1">
              <a:defRPr/>
            </a:pPr>
            <a:endParaRPr lang="en-US"/>
          </a:p>
        </p:txBody>
      </p:sp>
      <p:sp>
        <p:nvSpPr>
          <p:cNvPr id="6" name="Right Triangle 14"/>
          <p:cNvSpPr/>
          <p:nvPr/>
        </p:nvSpPr>
        <p:spPr>
          <a:xfrm rot="420000" flipV="1">
            <a:off x="10405428" y="5359400"/>
            <a:ext cx="202247"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107107" tIns="53554" rIns="107107" bIns="53554" anchor="ctr"/>
          <a:lstStyle/>
          <a:p>
            <a:pPr algn="ctr" eaLnBrk="1" hangingPunct="1">
              <a:defRPr/>
            </a:pPr>
            <a:endParaRPr lang="en-US"/>
          </a:p>
        </p:txBody>
      </p:sp>
      <p:sp>
        <p:nvSpPr>
          <p:cNvPr id="7" name="Freeform 15"/>
          <p:cNvSpPr>
            <a:spLocks/>
          </p:cNvSpPr>
          <p:nvPr/>
        </p:nvSpPr>
        <p:spPr bwMode="auto">
          <a:xfrm flipV="1">
            <a:off x="-12383" y="5816600"/>
            <a:ext cx="11911965"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lIns="107107" tIns="53554" rIns="107107" bIns="53554"/>
          <a:lstStyle/>
          <a:p>
            <a:pPr eaLnBrk="1" hangingPunct="1">
              <a:defRPr/>
            </a:pPr>
            <a:endParaRPr lang="en-US">
              <a:latin typeface="+mn-lt"/>
            </a:endParaRPr>
          </a:p>
        </p:txBody>
      </p:sp>
      <p:sp>
        <p:nvSpPr>
          <p:cNvPr id="8" name="Freeform 16"/>
          <p:cNvSpPr>
            <a:spLocks/>
          </p:cNvSpPr>
          <p:nvPr/>
        </p:nvSpPr>
        <p:spPr bwMode="auto">
          <a:xfrm flipV="1">
            <a:off x="5695950" y="6219826"/>
            <a:ext cx="619125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lIns="107107" tIns="53554" rIns="107107" bIns="53554"/>
          <a:lstStyle/>
          <a:p>
            <a:pPr eaLnBrk="1" hangingPunct="1">
              <a:defRPr/>
            </a:pPr>
            <a:endParaRPr lang="en-US">
              <a:latin typeface="+mn-lt"/>
            </a:endParaRPr>
          </a:p>
        </p:txBody>
      </p:sp>
      <p:sp>
        <p:nvSpPr>
          <p:cNvPr id="2" name="Title 1"/>
          <p:cNvSpPr>
            <a:spLocks noGrp="1"/>
          </p:cNvSpPr>
          <p:nvPr>
            <p:ph type="title"/>
          </p:nvPr>
        </p:nvSpPr>
        <p:spPr>
          <a:xfrm>
            <a:off x="792480" y="1176997"/>
            <a:ext cx="2876703" cy="1582621"/>
          </a:xfrm>
        </p:spPr>
        <p:txBody>
          <a:bodyPr lIns="53554" rIns="53554" bIns="53554"/>
          <a:lstStyle>
            <a:lvl1pPr algn="l">
              <a:buNone/>
              <a:defRPr sz="23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792480" y="2828785"/>
            <a:ext cx="2872740" cy="2179320"/>
          </a:xfrm>
        </p:spPr>
        <p:txBody>
          <a:bodyPr lIns="74975" rIns="53554"/>
          <a:lstStyle>
            <a:lvl1pPr marL="0" indent="0" algn="l">
              <a:spcBef>
                <a:spcPts val="292"/>
              </a:spcBef>
              <a:buFontTx/>
              <a:buNone/>
              <a:defRPr sz="1600"/>
            </a:lvl1pPr>
            <a:lvl2pPr>
              <a:defRPr sz="1400"/>
            </a:lvl2pPr>
            <a:lvl3pPr>
              <a:defRPr sz="1200"/>
            </a:lvl3pPr>
            <a:lvl4pPr>
              <a:defRPr sz="1100"/>
            </a:lvl4pPr>
            <a:lvl5pPr>
              <a:defRPr sz="1100"/>
            </a:lvl5pPr>
          </a:lstStyle>
          <a:p>
            <a:pPr lvl="0"/>
            <a:r>
              <a:rPr lang="en-US"/>
              <a:t>Click to edit Master text styles</a:t>
            </a:r>
          </a:p>
        </p:txBody>
      </p:sp>
      <p:sp>
        <p:nvSpPr>
          <p:cNvPr id="3" name="Picture Placeholder 2"/>
          <p:cNvSpPr>
            <a:spLocks noGrp="1"/>
          </p:cNvSpPr>
          <p:nvPr>
            <p:ph type="pic" idx="1"/>
          </p:nvPr>
        </p:nvSpPr>
        <p:spPr>
          <a:xfrm rot="420000">
            <a:off x="4531531" y="1199517"/>
            <a:ext cx="6003036" cy="3931920"/>
          </a:xfrm>
          <a:prstGeom prst="rect">
            <a:avLst/>
          </a:prstGeom>
          <a:solidFill>
            <a:schemeClr val="bg2"/>
          </a:solidFill>
          <a:ln w="3000" cap="rnd">
            <a:solidFill>
              <a:srgbClr val="C0C0C0"/>
            </a:solidFill>
            <a:round/>
          </a:ln>
          <a:effectLst/>
        </p:spPr>
        <p:txBody>
          <a:bodyPr>
            <a:normAutofit/>
          </a:bodyPr>
          <a:lstStyle>
            <a:lvl1pPr marL="0" indent="0">
              <a:buNone/>
              <a:defRPr sz="38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10500360" y="6356351"/>
            <a:ext cx="792480" cy="365125"/>
          </a:xfrm>
        </p:spPr>
        <p:txBody>
          <a:bodyPr/>
          <a:lstStyle>
            <a:lvl1pPr>
              <a:defRPr/>
            </a:lvl1pPr>
          </a:lstStyle>
          <a:p>
            <a:pPr>
              <a:defRPr/>
            </a:pPr>
            <a:fld id="{B330B82A-6757-4C58-AAD7-DDC7C081DE7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383" y="-7937"/>
            <a:ext cx="11911965"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lIns="107107" tIns="53554" rIns="107107" bIns="53554"/>
          <a:lstStyle/>
          <a:p>
            <a:pPr eaLnBrk="1" hangingPunct="1">
              <a:defRPr/>
            </a:pPr>
            <a:endParaRPr lang="en-US">
              <a:latin typeface="+mn-lt"/>
            </a:endParaRPr>
          </a:p>
        </p:txBody>
      </p:sp>
      <p:sp>
        <p:nvSpPr>
          <p:cNvPr id="8" name="Freeform 7"/>
          <p:cNvSpPr>
            <a:spLocks/>
          </p:cNvSpPr>
          <p:nvPr/>
        </p:nvSpPr>
        <p:spPr bwMode="auto">
          <a:xfrm>
            <a:off x="5695950" y="-7938"/>
            <a:ext cx="619125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lIns="107107" tIns="53554" rIns="107107" bIns="53554"/>
          <a:lstStyle/>
          <a:p>
            <a:pPr eaLnBrk="1" hangingPunct="1">
              <a:defRPr/>
            </a:pPr>
            <a:endParaRPr lang="en-US">
              <a:latin typeface="+mn-lt"/>
            </a:endParaRPr>
          </a:p>
        </p:txBody>
      </p:sp>
      <p:sp>
        <p:nvSpPr>
          <p:cNvPr id="1028" name="Title Placeholder 8"/>
          <p:cNvSpPr>
            <a:spLocks noGrp="1"/>
          </p:cNvSpPr>
          <p:nvPr>
            <p:ph type="title"/>
          </p:nvPr>
        </p:nvSpPr>
        <p:spPr bwMode="auto">
          <a:xfrm>
            <a:off x="594360" y="704850"/>
            <a:ext cx="10698480" cy="1143000"/>
          </a:xfrm>
          <a:prstGeom prst="rect">
            <a:avLst/>
          </a:prstGeom>
          <a:noFill/>
          <a:ln w="9525">
            <a:noFill/>
            <a:miter lim="800000"/>
            <a:headEnd/>
            <a:tailEnd/>
          </a:ln>
        </p:spPr>
        <p:txBody>
          <a:bodyPr vert="horz" wrap="square" lIns="0" tIns="53554"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594360" y="1935164"/>
            <a:ext cx="10698480" cy="4389437"/>
          </a:xfrm>
          <a:prstGeom prst="rect">
            <a:avLst/>
          </a:prstGeom>
          <a:noFill/>
          <a:ln w="9525">
            <a:noFill/>
            <a:miter lim="800000"/>
            <a:headEnd/>
            <a:tailEnd/>
          </a:ln>
        </p:spPr>
        <p:txBody>
          <a:bodyPr vert="horz" wrap="square" lIns="107107" tIns="53554" rIns="107107" bIns="5355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594360" y="6356351"/>
            <a:ext cx="2773680" cy="365125"/>
          </a:xfrm>
          <a:prstGeom prst="rect">
            <a:avLst/>
          </a:prstGeom>
        </p:spPr>
        <p:txBody>
          <a:bodyPr vert="horz" lIns="0" tIns="0" rIns="0" bIns="0" anchor="b"/>
          <a:lstStyle>
            <a:lvl1pPr algn="l" eaLnBrk="1" latinLnBrk="0" hangingPunct="1">
              <a:defRPr kumimoji="0" sz="14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3467100" y="6356351"/>
            <a:ext cx="4358640" cy="365125"/>
          </a:xfrm>
          <a:prstGeom prst="rect">
            <a:avLst/>
          </a:prstGeom>
        </p:spPr>
        <p:txBody>
          <a:bodyPr vert="horz" lIns="0" tIns="0" rIns="0" bIns="0" anchor="b"/>
          <a:lstStyle>
            <a:lvl1pPr algn="l" eaLnBrk="1" latinLnBrk="0" hangingPunct="1">
              <a:defRPr kumimoji="0" sz="14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10302240" y="6356351"/>
            <a:ext cx="990600" cy="365125"/>
          </a:xfrm>
          <a:prstGeom prst="rect">
            <a:avLst/>
          </a:prstGeom>
        </p:spPr>
        <p:txBody>
          <a:bodyPr vert="horz" lIns="0" tIns="0" rIns="0" bIns="0" anchor="b"/>
          <a:lstStyle>
            <a:lvl1pPr algn="r" eaLnBrk="1" latinLnBrk="0" hangingPunct="1">
              <a:defRPr kumimoji="0" sz="1400">
                <a:solidFill>
                  <a:schemeClr val="tx2">
                    <a:shade val="90000"/>
                  </a:schemeClr>
                </a:solidFill>
              </a:defRPr>
            </a:lvl1pPr>
          </a:lstStyle>
          <a:p>
            <a:pPr>
              <a:defRPr/>
            </a:pPr>
            <a:fld id="{231C6602-7A14-40D8-8A49-448A914C11E3}" type="slidenum">
              <a:rPr lang="en-US"/>
              <a:pPr>
                <a:defRPr/>
              </a:pPr>
              <a:t>‹#›</a:t>
            </a:fld>
            <a:endParaRPr lang="en-US"/>
          </a:p>
        </p:txBody>
      </p:sp>
      <p:grpSp>
        <p:nvGrpSpPr>
          <p:cNvPr id="1033" name="Group 1"/>
          <p:cNvGrpSpPr>
            <a:grpSpLocks/>
          </p:cNvGrpSpPr>
          <p:nvPr/>
        </p:nvGrpSpPr>
        <p:grpSpPr bwMode="auto">
          <a:xfrm>
            <a:off x="-24764" y="203200"/>
            <a:ext cx="11934667"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26" r:id="rId1"/>
    <p:sldLayoutId id="2147483818" r:id="rId2"/>
    <p:sldLayoutId id="2147483827" r:id="rId3"/>
    <p:sldLayoutId id="2147483819" r:id="rId4"/>
    <p:sldLayoutId id="2147483820" r:id="rId5"/>
    <p:sldLayoutId id="2147483821" r:id="rId6"/>
    <p:sldLayoutId id="2147483822" r:id="rId7"/>
    <p:sldLayoutId id="2147483823" r:id="rId8"/>
    <p:sldLayoutId id="2147483828" r:id="rId9"/>
    <p:sldLayoutId id="2147483824" r:id="rId10"/>
    <p:sldLayoutId id="2147483825" r:id="rId11"/>
  </p:sldLayoutIdLst>
  <p:txStyles>
    <p:titleStyle>
      <a:lvl1pPr algn="l" rtl="0" eaLnBrk="0" fontAlgn="base" hangingPunct="0">
        <a:spcBef>
          <a:spcPct val="0"/>
        </a:spcBef>
        <a:spcAft>
          <a:spcPct val="0"/>
        </a:spcAft>
        <a:defRPr sz="5800" kern="1200">
          <a:solidFill>
            <a:schemeClr val="tx2"/>
          </a:solidFill>
          <a:latin typeface="+mj-lt"/>
          <a:ea typeface="+mj-ea"/>
          <a:cs typeface="+mj-cs"/>
        </a:defRPr>
      </a:lvl1pPr>
      <a:lvl2pPr algn="l" rtl="0" eaLnBrk="0" fontAlgn="base" hangingPunct="0">
        <a:spcBef>
          <a:spcPct val="0"/>
        </a:spcBef>
        <a:spcAft>
          <a:spcPct val="0"/>
        </a:spcAft>
        <a:defRPr sz="5800">
          <a:solidFill>
            <a:schemeClr val="tx2"/>
          </a:solidFill>
          <a:latin typeface="Calibri" pitchFamily="34" charset="0"/>
        </a:defRPr>
      </a:lvl2pPr>
      <a:lvl3pPr algn="l" rtl="0" eaLnBrk="0" fontAlgn="base" hangingPunct="0">
        <a:spcBef>
          <a:spcPct val="0"/>
        </a:spcBef>
        <a:spcAft>
          <a:spcPct val="0"/>
        </a:spcAft>
        <a:defRPr sz="5800">
          <a:solidFill>
            <a:schemeClr val="tx2"/>
          </a:solidFill>
          <a:latin typeface="Calibri" pitchFamily="34" charset="0"/>
        </a:defRPr>
      </a:lvl3pPr>
      <a:lvl4pPr algn="l" rtl="0" eaLnBrk="0" fontAlgn="base" hangingPunct="0">
        <a:spcBef>
          <a:spcPct val="0"/>
        </a:spcBef>
        <a:spcAft>
          <a:spcPct val="0"/>
        </a:spcAft>
        <a:defRPr sz="5800">
          <a:solidFill>
            <a:schemeClr val="tx2"/>
          </a:solidFill>
          <a:latin typeface="Calibri" pitchFamily="34" charset="0"/>
        </a:defRPr>
      </a:lvl4pPr>
      <a:lvl5pPr algn="l" rtl="0" eaLnBrk="0" fontAlgn="base" hangingPunct="0">
        <a:spcBef>
          <a:spcPct val="0"/>
        </a:spcBef>
        <a:spcAft>
          <a:spcPct val="0"/>
        </a:spcAft>
        <a:defRPr sz="5800">
          <a:solidFill>
            <a:schemeClr val="tx2"/>
          </a:solidFill>
          <a:latin typeface="Calibri" pitchFamily="34" charset="0"/>
        </a:defRPr>
      </a:lvl5pPr>
      <a:lvl6pPr marL="535535" algn="l" rtl="0" fontAlgn="base">
        <a:spcBef>
          <a:spcPct val="0"/>
        </a:spcBef>
        <a:spcAft>
          <a:spcPct val="0"/>
        </a:spcAft>
        <a:defRPr sz="5800">
          <a:solidFill>
            <a:schemeClr val="tx2"/>
          </a:solidFill>
          <a:latin typeface="Calibri" pitchFamily="34" charset="0"/>
        </a:defRPr>
      </a:lvl6pPr>
      <a:lvl7pPr marL="1071071" algn="l" rtl="0" fontAlgn="base">
        <a:spcBef>
          <a:spcPct val="0"/>
        </a:spcBef>
        <a:spcAft>
          <a:spcPct val="0"/>
        </a:spcAft>
        <a:defRPr sz="5800">
          <a:solidFill>
            <a:schemeClr val="tx2"/>
          </a:solidFill>
          <a:latin typeface="Calibri" pitchFamily="34" charset="0"/>
        </a:defRPr>
      </a:lvl7pPr>
      <a:lvl8pPr marL="1606606" algn="l" rtl="0" fontAlgn="base">
        <a:spcBef>
          <a:spcPct val="0"/>
        </a:spcBef>
        <a:spcAft>
          <a:spcPct val="0"/>
        </a:spcAft>
        <a:defRPr sz="5800">
          <a:solidFill>
            <a:schemeClr val="tx2"/>
          </a:solidFill>
          <a:latin typeface="Calibri" pitchFamily="34" charset="0"/>
        </a:defRPr>
      </a:lvl8pPr>
      <a:lvl9pPr marL="2142142" algn="l" rtl="0" fontAlgn="base">
        <a:spcBef>
          <a:spcPct val="0"/>
        </a:spcBef>
        <a:spcAft>
          <a:spcPct val="0"/>
        </a:spcAft>
        <a:defRPr sz="5800">
          <a:solidFill>
            <a:schemeClr val="tx2"/>
          </a:solidFill>
          <a:latin typeface="Calibri" pitchFamily="34" charset="0"/>
        </a:defRPr>
      </a:lvl9pPr>
    </p:titleStyle>
    <p:bodyStyle>
      <a:lvl1pPr marL="319833" indent="-319833" algn="l" rtl="0" eaLnBrk="0" fontAlgn="base" hangingPunct="0">
        <a:spcBef>
          <a:spcPct val="20000"/>
        </a:spcBef>
        <a:spcAft>
          <a:spcPct val="0"/>
        </a:spcAft>
        <a:buClr>
          <a:srgbClr val="0BD0D9"/>
        </a:buClr>
        <a:buSzPct val="95000"/>
        <a:buFont typeface="Wingdings 2" pitchFamily="18" charset="2"/>
        <a:buChar char=""/>
        <a:defRPr sz="3000" kern="1200">
          <a:solidFill>
            <a:schemeClr val="tx1"/>
          </a:solidFill>
          <a:latin typeface="+mn-lt"/>
          <a:ea typeface="+mn-ea"/>
          <a:cs typeface="+mn-cs"/>
        </a:defRPr>
      </a:lvl1pPr>
      <a:lvl2pPr marL="749378" indent="-288223" algn="l" rtl="0" eaLnBrk="0" fontAlgn="base" hangingPunct="0">
        <a:spcBef>
          <a:spcPct val="20000"/>
        </a:spcBef>
        <a:spcAft>
          <a:spcPct val="0"/>
        </a:spcAft>
        <a:buClr>
          <a:schemeClr val="accent1"/>
        </a:buClr>
        <a:buSzPct val="85000"/>
        <a:buFont typeface="Wingdings 2" pitchFamily="18" charset="2"/>
        <a:buChar char=""/>
        <a:defRPr sz="2800" kern="1200">
          <a:solidFill>
            <a:schemeClr val="tx1"/>
          </a:solidFill>
          <a:latin typeface="+mn-lt"/>
          <a:ea typeface="+mn-ea"/>
          <a:cs typeface="+mn-cs"/>
        </a:defRPr>
      </a:lvl2pPr>
      <a:lvl3pPr marL="1071071" indent="-288223" algn="l" rtl="0" eaLnBrk="0" fontAlgn="base" hangingPunct="0">
        <a:spcBef>
          <a:spcPct val="20000"/>
        </a:spcBef>
        <a:spcAft>
          <a:spcPct val="0"/>
        </a:spcAft>
        <a:buClr>
          <a:schemeClr val="accent2"/>
        </a:buClr>
        <a:buSzPct val="70000"/>
        <a:buFont typeface="Wingdings 2" pitchFamily="18" charset="2"/>
        <a:buChar char=""/>
        <a:defRPr sz="2400" kern="1200">
          <a:solidFill>
            <a:schemeClr val="tx1"/>
          </a:solidFill>
          <a:latin typeface="+mn-lt"/>
          <a:ea typeface="+mn-ea"/>
          <a:cs typeface="+mn-cs"/>
        </a:defRPr>
      </a:lvl3pPr>
      <a:lvl4pPr marL="1390904" indent="-245453" algn="l" rtl="0" eaLnBrk="0" fontAlgn="base" hangingPunct="0">
        <a:spcBef>
          <a:spcPct val="20000"/>
        </a:spcBef>
        <a:spcAft>
          <a:spcPct val="0"/>
        </a:spcAft>
        <a:buClr>
          <a:srgbClr val="0BD0D9"/>
        </a:buClr>
        <a:buSzPct val="65000"/>
        <a:buFont typeface="Wingdings 2" pitchFamily="18" charset="2"/>
        <a:buChar char=""/>
        <a:defRPr sz="2300" kern="1200">
          <a:solidFill>
            <a:schemeClr val="tx1"/>
          </a:solidFill>
          <a:latin typeface="+mn-lt"/>
          <a:ea typeface="+mn-ea"/>
          <a:cs typeface="+mn-cs"/>
        </a:defRPr>
      </a:lvl4pPr>
      <a:lvl5pPr marL="1712599" indent="-245453" algn="l" rtl="0" eaLnBrk="0" fontAlgn="base" hangingPunct="0">
        <a:spcBef>
          <a:spcPct val="20000"/>
        </a:spcBef>
        <a:spcAft>
          <a:spcPct val="0"/>
        </a:spcAft>
        <a:buClr>
          <a:srgbClr val="10CF9B"/>
        </a:buClr>
        <a:buSzPct val="65000"/>
        <a:buFont typeface="Wingdings 2" pitchFamily="18" charset="2"/>
        <a:buChar char=""/>
        <a:defRPr sz="2300" kern="1200">
          <a:solidFill>
            <a:schemeClr val="tx1"/>
          </a:solidFill>
          <a:latin typeface="+mn-lt"/>
          <a:ea typeface="+mn-ea"/>
          <a:cs typeface="+mn-cs"/>
        </a:defRPr>
      </a:lvl5pPr>
      <a:lvl6pPr marL="2035035" indent="-246346" algn="l" rtl="0" eaLnBrk="1" latinLnBrk="0" hangingPunct="1">
        <a:spcBef>
          <a:spcPct val="20000"/>
        </a:spcBef>
        <a:buClr>
          <a:schemeClr val="accent5"/>
        </a:buClr>
        <a:buSzPct val="80000"/>
        <a:buFont typeface="Wingdings 2"/>
        <a:buChar char=""/>
        <a:defRPr kumimoji="0" sz="2100" kern="1200">
          <a:solidFill>
            <a:schemeClr val="tx1"/>
          </a:solidFill>
          <a:latin typeface="+mn-lt"/>
          <a:ea typeface="+mn-ea"/>
          <a:cs typeface="+mn-cs"/>
        </a:defRPr>
      </a:lvl6pPr>
      <a:lvl7pPr marL="2249249" indent="-214214"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570571" indent="-214214"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891892" indent="-214214" algn="l" rtl="0" eaLnBrk="1" latinLnBrk="0" hangingPunct="1">
        <a:spcBef>
          <a:spcPct val="20000"/>
        </a:spcBef>
        <a:buClr>
          <a:schemeClr val="tx2"/>
        </a:buClr>
        <a:buFontTx/>
        <a:buChar char="•"/>
        <a:defRPr kumimoji="0" sz="17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35535" algn="l" rtl="0" eaLnBrk="1" latinLnBrk="0" hangingPunct="1">
        <a:defRPr kumimoji="0" kern="1200">
          <a:solidFill>
            <a:schemeClr val="tx1"/>
          </a:solidFill>
          <a:latin typeface="+mn-lt"/>
          <a:ea typeface="+mn-ea"/>
          <a:cs typeface="+mn-cs"/>
        </a:defRPr>
      </a:lvl2pPr>
      <a:lvl3pPr marL="1071071" algn="l" rtl="0" eaLnBrk="1" latinLnBrk="0" hangingPunct="1">
        <a:defRPr kumimoji="0" kern="1200">
          <a:solidFill>
            <a:schemeClr val="tx1"/>
          </a:solidFill>
          <a:latin typeface="+mn-lt"/>
          <a:ea typeface="+mn-ea"/>
          <a:cs typeface="+mn-cs"/>
        </a:defRPr>
      </a:lvl3pPr>
      <a:lvl4pPr marL="1606606" algn="l" rtl="0" eaLnBrk="1" latinLnBrk="0" hangingPunct="1">
        <a:defRPr kumimoji="0" kern="1200">
          <a:solidFill>
            <a:schemeClr val="tx1"/>
          </a:solidFill>
          <a:latin typeface="+mn-lt"/>
          <a:ea typeface="+mn-ea"/>
          <a:cs typeface="+mn-cs"/>
        </a:defRPr>
      </a:lvl4pPr>
      <a:lvl5pPr marL="2142142" algn="l" rtl="0" eaLnBrk="1" latinLnBrk="0" hangingPunct="1">
        <a:defRPr kumimoji="0" kern="1200">
          <a:solidFill>
            <a:schemeClr val="tx1"/>
          </a:solidFill>
          <a:latin typeface="+mn-lt"/>
          <a:ea typeface="+mn-ea"/>
          <a:cs typeface="+mn-cs"/>
        </a:defRPr>
      </a:lvl5pPr>
      <a:lvl6pPr marL="2677677" algn="l" rtl="0" eaLnBrk="1" latinLnBrk="0" hangingPunct="1">
        <a:defRPr kumimoji="0" kern="1200">
          <a:solidFill>
            <a:schemeClr val="tx1"/>
          </a:solidFill>
          <a:latin typeface="+mn-lt"/>
          <a:ea typeface="+mn-ea"/>
          <a:cs typeface="+mn-cs"/>
        </a:defRPr>
      </a:lvl6pPr>
      <a:lvl7pPr marL="3213213" algn="l" rtl="0" eaLnBrk="1" latinLnBrk="0" hangingPunct="1">
        <a:defRPr kumimoji="0" kern="1200">
          <a:solidFill>
            <a:schemeClr val="tx1"/>
          </a:solidFill>
          <a:latin typeface="+mn-lt"/>
          <a:ea typeface="+mn-ea"/>
          <a:cs typeface="+mn-cs"/>
        </a:defRPr>
      </a:lvl7pPr>
      <a:lvl8pPr marL="3748748" algn="l" rtl="0" eaLnBrk="1" latinLnBrk="0" hangingPunct="1">
        <a:defRPr kumimoji="0" kern="1200">
          <a:solidFill>
            <a:schemeClr val="tx1"/>
          </a:solidFill>
          <a:latin typeface="+mn-lt"/>
          <a:ea typeface="+mn-ea"/>
          <a:cs typeface="+mn-cs"/>
        </a:defRPr>
      </a:lvl8pPr>
      <a:lvl9pPr marL="4284284"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p:cNvSpPr/>
          <p:nvPr/>
        </p:nvSpPr>
        <p:spPr>
          <a:xfrm>
            <a:off x="0" y="3"/>
            <a:ext cx="11887200" cy="1143001"/>
          </a:xfrm>
          <a:prstGeom prst="rect">
            <a:avLst/>
          </a:prstGeom>
          <a:solidFill>
            <a:srgbClr val="244598"/>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pic>
        <p:nvPicPr>
          <p:cNvPr id="3" name="logo trang-06.png" descr="logo trang-06.png"/>
          <p:cNvPicPr>
            <a:picLocks noChangeAspect="1"/>
          </p:cNvPicPr>
          <p:nvPr/>
        </p:nvPicPr>
        <p:blipFill>
          <a:blip r:embed="rId7"/>
          <a:stretch>
            <a:fillRect/>
          </a:stretch>
        </p:blipFill>
        <p:spPr>
          <a:xfrm>
            <a:off x="812601" y="0"/>
            <a:ext cx="1485900" cy="1143000"/>
          </a:xfrm>
          <a:prstGeom prst="rect">
            <a:avLst/>
          </a:prstGeom>
          <a:ln w="12700">
            <a:miter lim="400000"/>
          </a:ln>
        </p:spPr>
      </p:pic>
      <p:sp>
        <p:nvSpPr>
          <p:cNvPr id="4" name="Rectangle"/>
          <p:cNvSpPr/>
          <p:nvPr/>
        </p:nvSpPr>
        <p:spPr>
          <a:xfrm>
            <a:off x="2530674" y="144599"/>
            <a:ext cx="60704" cy="853809"/>
          </a:xfrm>
          <a:prstGeom prst="rect">
            <a:avLst/>
          </a:prstGeom>
          <a:solidFill>
            <a:srgbClr val="DC4F40"/>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5" name="Title Text"/>
          <p:cNvSpPr txBox="1">
            <a:spLocks noGrp="1"/>
          </p:cNvSpPr>
          <p:nvPr>
            <p:ph type="title"/>
          </p:nvPr>
        </p:nvSpPr>
        <p:spPr>
          <a:xfrm>
            <a:off x="2823550" y="3"/>
            <a:ext cx="8915401" cy="1143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6" name="Rectangle"/>
          <p:cNvSpPr/>
          <p:nvPr/>
        </p:nvSpPr>
        <p:spPr>
          <a:xfrm>
            <a:off x="719735" y="6768706"/>
            <a:ext cx="10447735" cy="89297"/>
          </a:xfrm>
          <a:prstGeom prst="rect">
            <a:avLst/>
          </a:prstGeom>
          <a:solidFill>
            <a:srgbClr val="4EABE9"/>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7" name="Body Level One…"/>
          <p:cNvSpPr txBox="1">
            <a:spLocks noGrp="1"/>
          </p:cNvSpPr>
          <p:nvPr>
            <p:ph type="body" idx="1"/>
          </p:nvPr>
        </p:nvSpPr>
        <p:spPr>
          <a:xfrm>
            <a:off x="719735" y="1597554"/>
            <a:ext cx="10447735" cy="4572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lvl2pPr marL="889000" indent="-444500"/>
            <a:lvl3pPr marL="1333500" indent="-444500"/>
            <a:lvl4pPr marL="1778000" indent="-444500"/>
            <a:lvl5pPr marL="2222500" indent="-444500"/>
          </a:lstStyle>
          <a:p>
            <a:r>
              <a:t>Body Level One</a:t>
            </a:r>
          </a:p>
          <a:p>
            <a:pPr lvl="1"/>
            <a:r>
              <a:t>Body Level Two</a:t>
            </a:r>
          </a:p>
          <a:p>
            <a:pPr lvl="2"/>
            <a:r>
              <a:t>Body Level Three</a:t>
            </a:r>
          </a:p>
          <a:p>
            <a:pPr lvl="3"/>
            <a:r>
              <a:t>Body Level Four</a:t>
            </a:r>
          </a:p>
          <a:p>
            <a:pPr lvl="4"/>
            <a:r>
              <a:t>Body Level Five</a:t>
            </a:r>
          </a:p>
        </p:txBody>
      </p:sp>
      <p:pic>
        <p:nvPicPr>
          <p:cNvPr id="8" name="Logo_Archimedes_Final_24012019-09.png" descr="Logo_Archimedes_Final_24012019-09.png"/>
          <p:cNvPicPr>
            <a:picLocks noChangeAspect="1"/>
          </p:cNvPicPr>
          <p:nvPr/>
        </p:nvPicPr>
        <p:blipFill>
          <a:blip r:embed="rId8">
            <a:alphaModFix amt="25000"/>
          </a:blip>
          <a:stretch>
            <a:fillRect/>
          </a:stretch>
        </p:blipFill>
        <p:spPr>
          <a:xfrm>
            <a:off x="2971800" y="6400019"/>
            <a:ext cx="5943600" cy="457982"/>
          </a:xfrm>
          <a:prstGeom prst="rect">
            <a:avLst/>
          </a:prstGeom>
          <a:ln w="12700">
            <a:miter lim="400000"/>
          </a:ln>
        </p:spPr>
      </p:pic>
      <p:sp>
        <p:nvSpPr>
          <p:cNvPr id="9" name="Slide Number"/>
          <p:cNvSpPr txBox="1">
            <a:spLocks noGrp="1"/>
          </p:cNvSpPr>
          <p:nvPr>
            <p:ph type="sldNum" sz="quarter" idx="2"/>
          </p:nvPr>
        </p:nvSpPr>
        <p:spPr>
          <a:xfrm>
            <a:off x="5719240" y="6536531"/>
            <a:ext cx="397545" cy="405624"/>
          </a:xfrm>
          <a:prstGeom prst="rect">
            <a:avLst/>
          </a:prstGeom>
          <a:ln w="12700">
            <a:miter lim="400000"/>
          </a:ln>
        </p:spPr>
        <p:txBody>
          <a:bodyPr wrap="none" lIns="50800" tIns="50800" rIns="50800" bIns="50800">
            <a:spAutoFit/>
          </a:bodyPr>
          <a:lstStyle>
            <a:lvl1pPr>
              <a:defRPr sz="1969" b="0">
                <a:solidFill>
                  <a:srgbClr val="244598"/>
                </a:solidFill>
                <a:latin typeface="SF Pro Display Regular"/>
                <a:ea typeface="SF Pro Display Regular"/>
                <a:cs typeface="SF Pro Display Regular"/>
                <a:sym typeface="SF Pro Display Regular"/>
              </a:defRPr>
            </a:lvl1pPr>
          </a:lstStyle>
          <a:p>
            <a:fld id="{86CB4B4D-7CA3-9044-876B-883B54F8677D}" type="slidenum">
              <a:t>‹#›</a:t>
            </a:fld>
            <a:endParaRPr/>
          </a:p>
        </p:txBody>
      </p:sp>
    </p:spTree>
    <p:extLst>
      <p:ext uri="{BB962C8B-B14F-4D97-AF65-F5344CB8AC3E}">
        <p14:creationId xmlns:p14="http://schemas.microsoft.com/office/powerpoint/2010/main" val="783276641"/>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Lst>
  <p:transition spd="med"/>
  <p:txStyles>
    <p:titleStyle>
      <a:lvl1pPr marL="0" marR="0" indent="0" algn="l" defTabSz="410751" latinLnBrk="0">
        <a:lnSpc>
          <a:spcPct val="100000"/>
        </a:lnSpc>
        <a:spcBef>
          <a:spcPts val="0"/>
        </a:spcBef>
        <a:spcAft>
          <a:spcPts val="0"/>
        </a:spcAft>
        <a:buClrTx/>
        <a:buSzTx/>
        <a:buFontTx/>
        <a:buNone/>
        <a:tabLst/>
        <a:defRPr sz="5906" b="1" i="0" u="none" strike="noStrike" cap="none" spc="0" baseline="0">
          <a:solidFill>
            <a:srgbClr val="FFFFFF"/>
          </a:solidFill>
          <a:uFillTx/>
          <a:latin typeface="+mj-lt"/>
          <a:ea typeface="+mj-ea"/>
          <a:cs typeface="+mj-cs"/>
          <a:sym typeface="Corbel"/>
        </a:defRPr>
      </a:lvl1pPr>
      <a:lvl2pPr marL="0" marR="0" indent="0" algn="l" defTabSz="410751" latinLnBrk="0">
        <a:lnSpc>
          <a:spcPct val="100000"/>
        </a:lnSpc>
        <a:spcBef>
          <a:spcPts val="0"/>
        </a:spcBef>
        <a:spcAft>
          <a:spcPts val="0"/>
        </a:spcAft>
        <a:buClrTx/>
        <a:buSzTx/>
        <a:buFontTx/>
        <a:buNone/>
        <a:tabLst/>
        <a:defRPr sz="5906" b="1" i="0" u="none" strike="noStrike" cap="none" spc="0" baseline="0">
          <a:solidFill>
            <a:srgbClr val="FFFFFF"/>
          </a:solidFill>
          <a:uFillTx/>
          <a:latin typeface="+mj-lt"/>
          <a:ea typeface="+mj-ea"/>
          <a:cs typeface="+mj-cs"/>
          <a:sym typeface="Corbel"/>
        </a:defRPr>
      </a:lvl2pPr>
      <a:lvl3pPr marL="0" marR="0" indent="0" algn="l" defTabSz="410751" latinLnBrk="0">
        <a:lnSpc>
          <a:spcPct val="100000"/>
        </a:lnSpc>
        <a:spcBef>
          <a:spcPts val="0"/>
        </a:spcBef>
        <a:spcAft>
          <a:spcPts val="0"/>
        </a:spcAft>
        <a:buClrTx/>
        <a:buSzTx/>
        <a:buFontTx/>
        <a:buNone/>
        <a:tabLst/>
        <a:defRPr sz="5906" b="1" i="0" u="none" strike="noStrike" cap="none" spc="0" baseline="0">
          <a:solidFill>
            <a:srgbClr val="FFFFFF"/>
          </a:solidFill>
          <a:uFillTx/>
          <a:latin typeface="+mj-lt"/>
          <a:ea typeface="+mj-ea"/>
          <a:cs typeface="+mj-cs"/>
          <a:sym typeface="Corbel"/>
        </a:defRPr>
      </a:lvl3pPr>
      <a:lvl4pPr marL="0" marR="0" indent="0" algn="l" defTabSz="410751" latinLnBrk="0">
        <a:lnSpc>
          <a:spcPct val="100000"/>
        </a:lnSpc>
        <a:spcBef>
          <a:spcPts val="0"/>
        </a:spcBef>
        <a:spcAft>
          <a:spcPts val="0"/>
        </a:spcAft>
        <a:buClrTx/>
        <a:buSzTx/>
        <a:buFontTx/>
        <a:buNone/>
        <a:tabLst/>
        <a:defRPr sz="5906" b="1" i="0" u="none" strike="noStrike" cap="none" spc="0" baseline="0">
          <a:solidFill>
            <a:srgbClr val="FFFFFF"/>
          </a:solidFill>
          <a:uFillTx/>
          <a:latin typeface="+mj-lt"/>
          <a:ea typeface="+mj-ea"/>
          <a:cs typeface="+mj-cs"/>
          <a:sym typeface="Corbel"/>
        </a:defRPr>
      </a:lvl4pPr>
      <a:lvl5pPr marL="0" marR="0" indent="0" algn="l" defTabSz="410751" latinLnBrk="0">
        <a:lnSpc>
          <a:spcPct val="100000"/>
        </a:lnSpc>
        <a:spcBef>
          <a:spcPts val="0"/>
        </a:spcBef>
        <a:spcAft>
          <a:spcPts val="0"/>
        </a:spcAft>
        <a:buClrTx/>
        <a:buSzTx/>
        <a:buFontTx/>
        <a:buNone/>
        <a:tabLst/>
        <a:defRPr sz="5906" b="1" i="0" u="none" strike="noStrike" cap="none" spc="0" baseline="0">
          <a:solidFill>
            <a:srgbClr val="FFFFFF"/>
          </a:solidFill>
          <a:uFillTx/>
          <a:latin typeface="+mj-lt"/>
          <a:ea typeface="+mj-ea"/>
          <a:cs typeface="+mj-cs"/>
          <a:sym typeface="Corbel"/>
        </a:defRPr>
      </a:lvl5pPr>
      <a:lvl6pPr marL="0" marR="0" indent="0" algn="l" defTabSz="410751" latinLnBrk="0">
        <a:lnSpc>
          <a:spcPct val="100000"/>
        </a:lnSpc>
        <a:spcBef>
          <a:spcPts val="0"/>
        </a:spcBef>
        <a:spcAft>
          <a:spcPts val="0"/>
        </a:spcAft>
        <a:buClrTx/>
        <a:buSzTx/>
        <a:buFontTx/>
        <a:buNone/>
        <a:tabLst/>
        <a:defRPr sz="5906" b="1" i="0" u="none" strike="noStrike" cap="none" spc="0" baseline="0">
          <a:solidFill>
            <a:srgbClr val="FFFFFF"/>
          </a:solidFill>
          <a:uFillTx/>
          <a:latin typeface="+mj-lt"/>
          <a:ea typeface="+mj-ea"/>
          <a:cs typeface="+mj-cs"/>
          <a:sym typeface="Corbel"/>
        </a:defRPr>
      </a:lvl6pPr>
      <a:lvl7pPr marL="0" marR="0" indent="0" algn="l" defTabSz="410751" latinLnBrk="0">
        <a:lnSpc>
          <a:spcPct val="100000"/>
        </a:lnSpc>
        <a:spcBef>
          <a:spcPts val="0"/>
        </a:spcBef>
        <a:spcAft>
          <a:spcPts val="0"/>
        </a:spcAft>
        <a:buClrTx/>
        <a:buSzTx/>
        <a:buFontTx/>
        <a:buNone/>
        <a:tabLst/>
        <a:defRPr sz="5906" b="1" i="0" u="none" strike="noStrike" cap="none" spc="0" baseline="0">
          <a:solidFill>
            <a:srgbClr val="FFFFFF"/>
          </a:solidFill>
          <a:uFillTx/>
          <a:latin typeface="+mj-lt"/>
          <a:ea typeface="+mj-ea"/>
          <a:cs typeface="+mj-cs"/>
          <a:sym typeface="Corbel"/>
        </a:defRPr>
      </a:lvl7pPr>
      <a:lvl8pPr marL="0" marR="0" indent="0" algn="l" defTabSz="410751" latinLnBrk="0">
        <a:lnSpc>
          <a:spcPct val="100000"/>
        </a:lnSpc>
        <a:spcBef>
          <a:spcPts val="0"/>
        </a:spcBef>
        <a:spcAft>
          <a:spcPts val="0"/>
        </a:spcAft>
        <a:buClrTx/>
        <a:buSzTx/>
        <a:buFontTx/>
        <a:buNone/>
        <a:tabLst/>
        <a:defRPr sz="5906" b="1" i="0" u="none" strike="noStrike" cap="none" spc="0" baseline="0">
          <a:solidFill>
            <a:srgbClr val="FFFFFF"/>
          </a:solidFill>
          <a:uFillTx/>
          <a:latin typeface="+mj-lt"/>
          <a:ea typeface="+mj-ea"/>
          <a:cs typeface="+mj-cs"/>
          <a:sym typeface="Corbel"/>
        </a:defRPr>
      </a:lvl8pPr>
      <a:lvl9pPr marL="0" marR="0" indent="0" algn="l" defTabSz="410751" latinLnBrk="0">
        <a:lnSpc>
          <a:spcPct val="100000"/>
        </a:lnSpc>
        <a:spcBef>
          <a:spcPts val="0"/>
        </a:spcBef>
        <a:spcAft>
          <a:spcPts val="0"/>
        </a:spcAft>
        <a:buClrTx/>
        <a:buSzTx/>
        <a:buFontTx/>
        <a:buNone/>
        <a:tabLst/>
        <a:defRPr sz="5906" b="1" i="0" u="none" strike="noStrike" cap="none" spc="0" baseline="0">
          <a:solidFill>
            <a:srgbClr val="FFFFFF"/>
          </a:solidFill>
          <a:uFillTx/>
          <a:latin typeface="+mj-lt"/>
          <a:ea typeface="+mj-ea"/>
          <a:cs typeface="+mj-cs"/>
          <a:sym typeface="Corbel"/>
        </a:defRPr>
      </a:lvl9pPr>
    </p:titleStyle>
    <p:bodyStyle>
      <a:lvl1pPr marL="312528" marR="0" indent="-312528" algn="l" defTabSz="410751" rtl="0" latinLnBrk="0">
        <a:lnSpc>
          <a:spcPct val="100000"/>
        </a:lnSpc>
        <a:spcBef>
          <a:spcPts val="2953"/>
        </a:spcBef>
        <a:spcAft>
          <a:spcPts val="0"/>
        </a:spcAft>
        <a:buClrTx/>
        <a:buSzPct val="145000"/>
        <a:buFontTx/>
        <a:buChar char="•"/>
        <a:tabLst/>
        <a:defRPr sz="4500" b="0" i="0" u="none" strike="noStrike" cap="none" spc="0" baseline="0">
          <a:solidFill>
            <a:srgbClr val="244598"/>
          </a:solidFill>
          <a:uFillTx/>
          <a:latin typeface="+mj-lt"/>
          <a:ea typeface="+mj-ea"/>
          <a:cs typeface="+mj-cs"/>
          <a:sym typeface="Corbel"/>
        </a:defRPr>
      </a:lvl1pPr>
      <a:lvl2pPr marL="937584" marR="0" indent="-625056" algn="l" defTabSz="410751" rtl="0" latinLnBrk="0">
        <a:lnSpc>
          <a:spcPct val="100000"/>
        </a:lnSpc>
        <a:spcBef>
          <a:spcPts val="2953"/>
        </a:spcBef>
        <a:spcAft>
          <a:spcPts val="0"/>
        </a:spcAft>
        <a:buClrTx/>
        <a:buSzPct val="145000"/>
        <a:buFontTx/>
        <a:buChar char="•"/>
        <a:tabLst/>
        <a:defRPr sz="4500" b="0" i="0" u="none" strike="noStrike" cap="none" spc="0" baseline="0">
          <a:solidFill>
            <a:srgbClr val="244598"/>
          </a:solidFill>
          <a:uFillTx/>
          <a:latin typeface="+mj-lt"/>
          <a:ea typeface="+mj-ea"/>
          <a:cs typeface="+mj-cs"/>
          <a:sym typeface="Corbel"/>
        </a:defRPr>
      </a:lvl2pPr>
      <a:lvl3pPr marL="1250112" marR="0" indent="-625056" algn="l" defTabSz="410751" rtl="0" latinLnBrk="0">
        <a:lnSpc>
          <a:spcPct val="100000"/>
        </a:lnSpc>
        <a:spcBef>
          <a:spcPts val="2953"/>
        </a:spcBef>
        <a:spcAft>
          <a:spcPts val="0"/>
        </a:spcAft>
        <a:buClrTx/>
        <a:buSzPct val="145000"/>
        <a:buFontTx/>
        <a:buChar char="•"/>
        <a:tabLst/>
        <a:defRPr sz="4500" b="0" i="0" u="none" strike="noStrike" cap="none" spc="0" baseline="0">
          <a:solidFill>
            <a:srgbClr val="244598"/>
          </a:solidFill>
          <a:uFillTx/>
          <a:latin typeface="+mj-lt"/>
          <a:ea typeface="+mj-ea"/>
          <a:cs typeface="+mj-cs"/>
          <a:sym typeface="Corbel"/>
        </a:defRPr>
      </a:lvl3pPr>
      <a:lvl4pPr marL="1562640" marR="0" indent="-625056" algn="l" defTabSz="410751" rtl="0" latinLnBrk="0">
        <a:lnSpc>
          <a:spcPct val="100000"/>
        </a:lnSpc>
        <a:spcBef>
          <a:spcPts val="2953"/>
        </a:spcBef>
        <a:spcAft>
          <a:spcPts val="0"/>
        </a:spcAft>
        <a:buClrTx/>
        <a:buSzPct val="145000"/>
        <a:buFontTx/>
        <a:buChar char="•"/>
        <a:tabLst/>
        <a:defRPr sz="4500" b="0" i="0" u="none" strike="noStrike" cap="none" spc="0" baseline="0">
          <a:solidFill>
            <a:srgbClr val="244598"/>
          </a:solidFill>
          <a:uFillTx/>
          <a:latin typeface="+mj-lt"/>
          <a:ea typeface="+mj-ea"/>
          <a:cs typeface="+mj-cs"/>
          <a:sym typeface="Corbel"/>
        </a:defRPr>
      </a:lvl4pPr>
      <a:lvl5pPr marL="1875168" marR="0" indent="-625056" algn="l" defTabSz="410751" rtl="0" latinLnBrk="0">
        <a:lnSpc>
          <a:spcPct val="100000"/>
        </a:lnSpc>
        <a:spcBef>
          <a:spcPts val="2953"/>
        </a:spcBef>
        <a:spcAft>
          <a:spcPts val="0"/>
        </a:spcAft>
        <a:buClrTx/>
        <a:buSzPct val="145000"/>
        <a:buFontTx/>
        <a:buChar char="•"/>
        <a:tabLst/>
        <a:defRPr sz="4500" b="0" i="0" u="none" strike="noStrike" cap="none" spc="0" baseline="0">
          <a:solidFill>
            <a:srgbClr val="244598"/>
          </a:solidFill>
          <a:uFillTx/>
          <a:latin typeface="+mj-lt"/>
          <a:ea typeface="+mj-ea"/>
          <a:cs typeface="+mj-cs"/>
          <a:sym typeface="Corbel"/>
        </a:defRPr>
      </a:lvl5pPr>
      <a:lvl6pPr marL="2187696" marR="0" indent="-625056" algn="l" defTabSz="410751" rtl="0" latinLnBrk="0">
        <a:lnSpc>
          <a:spcPct val="100000"/>
        </a:lnSpc>
        <a:spcBef>
          <a:spcPts val="2953"/>
        </a:spcBef>
        <a:spcAft>
          <a:spcPts val="0"/>
        </a:spcAft>
        <a:buClrTx/>
        <a:buSzPct val="145000"/>
        <a:buFontTx/>
        <a:buChar char="•"/>
        <a:tabLst/>
        <a:defRPr sz="4500" b="0" i="0" u="none" strike="noStrike" cap="none" spc="0" baseline="0">
          <a:solidFill>
            <a:srgbClr val="244598"/>
          </a:solidFill>
          <a:uFillTx/>
          <a:latin typeface="+mj-lt"/>
          <a:ea typeface="+mj-ea"/>
          <a:cs typeface="+mj-cs"/>
          <a:sym typeface="Corbel"/>
        </a:defRPr>
      </a:lvl6pPr>
      <a:lvl7pPr marL="2500224" marR="0" indent="-625056" algn="l" defTabSz="410751" rtl="0" latinLnBrk="0">
        <a:lnSpc>
          <a:spcPct val="100000"/>
        </a:lnSpc>
        <a:spcBef>
          <a:spcPts val="2953"/>
        </a:spcBef>
        <a:spcAft>
          <a:spcPts val="0"/>
        </a:spcAft>
        <a:buClrTx/>
        <a:buSzPct val="145000"/>
        <a:buFontTx/>
        <a:buChar char="•"/>
        <a:tabLst/>
        <a:defRPr sz="4500" b="0" i="0" u="none" strike="noStrike" cap="none" spc="0" baseline="0">
          <a:solidFill>
            <a:srgbClr val="244598"/>
          </a:solidFill>
          <a:uFillTx/>
          <a:latin typeface="+mj-lt"/>
          <a:ea typeface="+mj-ea"/>
          <a:cs typeface="+mj-cs"/>
          <a:sym typeface="Corbel"/>
        </a:defRPr>
      </a:lvl7pPr>
      <a:lvl8pPr marL="2812752" marR="0" indent="-625056" algn="l" defTabSz="410751" rtl="0" latinLnBrk="0">
        <a:lnSpc>
          <a:spcPct val="100000"/>
        </a:lnSpc>
        <a:spcBef>
          <a:spcPts val="2953"/>
        </a:spcBef>
        <a:spcAft>
          <a:spcPts val="0"/>
        </a:spcAft>
        <a:buClrTx/>
        <a:buSzPct val="145000"/>
        <a:buFontTx/>
        <a:buChar char="•"/>
        <a:tabLst/>
        <a:defRPr sz="4500" b="0" i="0" u="none" strike="noStrike" cap="none" spc="0" baseline="0">
          <a:solidFill>
            <a:srgbClr val="244598"/>
          </a:solidFill>
          <a:uFillTx/>
          <a:latin typeface="+mj-lt"/>
          <a:ea typeface="+mj-ea"/>
          <a:cs typeface="+mj-cs"/>
          <a:sym typeface="Corbel"/>
        </a:defRPr>
      </a:lvl8pPr>
      <a:lvl9pPr marL="3125280" marR="0" indent="-625056" algn="l" defTabSz="410751" rtl="0" latinLnBrk="0">
        <a:lnSpc>
          <a:spcPct val="100000"/>
        </a:lnSpc>
        <a:spcBef>
          <a:spcPts val="2953"/>
        </a:spcBef>
        <a:spcAft>
          <a:spcPts val="0"/>
        </a:spcAft>
        <a:buClrTx/>
        <a:buSzPct val="145000"/>
        <a:buFontTx/>
        <a:buChar char="•"/>
        <a:tabLst/>
        <a:defRPr sz="4500" b="0" i="0" u="none" strike="noStrike" cap="none" spc="0" baseline="0">
          <a:solidFill>
            <a:srgbClr val="244598"/>
          </a:solidFill>
          <a:uFillTx/>
          <a:latin typeface="+mj-lt"/>
          <a:ea typeface="+mj-ea"/>
          <a:cs typeface="+mj-cs"/>
          <a:sym typeface="Corbel"/>
        </a:defRPr>
      </a:lvl9pPr>
    </p:bodyStyle>
    <p:otherStyle>
      <a:lvl1pPr marL="0" marR="0" indent="0" algn="ctr" defTabSz="410751" rtl="0" latinLnBrk="0">
        <a:lnSpc>
          <a:spcPct val="100000"/>
        </a:lnSpc>
        <a:spcBef>
          <a:spcPts val="0"/>
        </a:spcBef>
        <a:spcAft>
          <a:spcPts val="0"/>
        </a:spcAft>
        <a:buClrTx/>
        <a:buSzTx/>
        <a:buFontTx/>
        <a:buNone/>
        <a:tabLst/>
        <a:defRPr sz="1969" b="0" i="0" u="none" strike="noStrike" cap="none" spc="0" baseline="0">
          <a:solidFill>
            <a:schemeClr val="tx1"/>
          </a:solidFill>
          <a:uFillTx/>
          <a:latin typeface="+mn-lt"/>
          <a:ea typeface="+mn-ea"/>
          <a:cs typeface="+mn-cs"/>
          <a:sym typeface="SF Pro Display Regular"/>
        </a:defRPr>
      </a:lvl1pPr>
      <a:lvl2pPr marL="0" marR="0" indent="160729" algn="ctr" defTabSz="410751" rtl="0" latinLnBrk="0">
        <a:lnSpc>
          <a:spcPct val="100000"/>
        </a:lnSpc>
        <a:spcBef>
          <a:spcPts val="0"/>
        </a:spcBef>
        <a:spcAft>
          <a:spcPts val="0"/>
        </a:spcAft>
        <a:buClrTx/>
        <a:buSzTx/>
        <a:buFontTx/>
        <a:buNone/>
        <a:tabLst/>
        <a:defRPr sz="1969" b="0" i="0" u="none" strike="noStrike" cap="none" spc="0" baseline="0">
          <a:solidFill>
            <a:schemeClr val="tx1"/>
          </a:solidFill>
          <a:uFillTx/>
          <a:latin typeface="+mn-lt"/>
          <a:ea typeface="+mn-ea"/>
          <a:cs typeface="+mn-cs"/>
          <a:sym typeface="SF Pro Display Regular"/>
        </a:defRPr>
      </a:lvl2pPr>
      <a:lvl3pPr marL="0" marR="0" indent="321457" algn="ctr" defTabSz="410751" rtl="0" latinLnBrk="0">
        <a:lnSpc>
          <a:spcPct val="100000"/>
        </a:lnSpc>
        <a:spcBef>
          <a:spcPts val="0"/>
        </a:spcBef>
        <a:spcAft>
          <a:spcPts val="0"/>
        </a:spcAft>
        <a:buClrTx/>
        <a:buSzTx/>
        <a:buFontTx/>
        <a:buNone/>
        <a:tabLst/>
        <a:defRPr sz="1969" b="0" i="0" u="none" strike="noStrike" cap="none" spc="0" baseline="0">
          <a:solidFill>
            <a:schemeClr val="tx1"/>
          </a:solidFill>
          <a:uFillTx/>
          <a:latin typeface="+mn-lt"/>
          <a:ea typeface="+mn-ea"/>
          <a:cs typeface="+mn-cs"/>
          <a:sym typeface="SF Pro Display Regular"/>
        </a:defRPr>
      </a:lvl3pPr>
      <a:lvl4pPr marL="0" marR="0" indent="482186" algn="ctr" defTabSz="410751" rtl="0" latinLnBrk="0">
        <a:lnSpc>
          <a:spcPct val="100000"/>
        </a:lnSpc>
        <a:spcBef>
          <a:spcPts val="0"/>
        </a:spcBef>
        <a:spcAft>
          <a:spcPts val="0"/>
        </a:spcAft>
        <a:buClrTx/>
        <a:buSzTx/>
        <a:buFontTx/>
        <a:buNone/>
        <a:tabLst/>
        <a:defRPr sz="1969" b="0" i="0" u="none" strike="noStrike" cap="none" spc="0" baseline="0">
          <a:solidFill>
            <a:schemeClr val="tx1"/>
          </a:solidFill>
          <a:uFillTx/>
          <a:latin typeface="+mn-lt"/>
          <a:ea typeface="+mn-ea"/>
          <a:cs typeface="+mn-cs"/>
          <a:sym typeface="SF Pro Display Regular"/>
        </a:defRPr>
      </a:lvl4pPr>
      <a:lvl5pPr marL="0" marR="0" indent="642915" algn="ctr" defTabSz="410751" rtl="0" latinLnBrk="0">
        <a:lnSpc>
          <a:spcPct val="100000"/>
        </a:lnSpc>
        <a:spcBef>
          <a:spcPts val="0"/>
        </a:spcBef>
        <a:spcAft>
          <a:spcPts val="0"/>
        </a:spcAft>
        <a:buClrTx/>
        <a:buSzTx/>
        <a:buFontTx/>
        <a:buNone/>
        <a:tabLst/>
        <a:defRPr sz="1969" b="0" i="0" u="none" strike="noStrike" cap="none" spc="0" baseline="0">
          <a:solidFill>
            <a:schemeClr val="tx1"/>
          </a:solidFill>
          <a:uFillTx/>
          <a:latin typeface="+mn-lt"/>
          <a:ea typeface="+mn-ea"/>
          <a:cs typeface="+mn-cs"/>
          <a:sym typeface="SF Pro Display Regular"/>
        </a:defRPr>
      </a:lvl5pPr>
      <a:lvl6pPr marL="0" marR="0" indent="803643" algn="ctr" defTabSz="410751" rtl="0" latinLnBrk="0">
        <a:lnSpc>
          <a:spcPct val="100000"/>
        </a:lnSpc>
        <a:spcBef>
          <a:spcPts val="0"/>
        </a:spcBef>
        <a:spcAft>
          <a:spcPts val="0"/>
        </a:spcAft>
        <a:buClrTx/>
        <a:buSzTx/>
        <a:buFontTx/>
        <a:buNone/>
        <a:tabLst/>
        <a:defRPr sz="1969" b="0" i="0" u="none" strike="noStrike" cap="none" spc="0" baseline="0">
          <a:solidFill>
            <a:schemeClr val="tx1"/>
          </a:solidFill>
          <a:uFillTx/>
          <a:latin typeface="+mn-lt"/>
          <a:ea typeface="+mn-ea"/>
          <a:cs typeface="+mn-cs"/>
          <a:sym typeface="SF Pro Display Regular"/>
        </a:defRPr>
      </a:lvl6pPr>
      <a:lvl7pPr marL="0" marR="0" indent="964372" algn="ctr" defTabSz="410751" rtl="0" latinLnBrk="0">
        <a:lnSpc>
          <a:spcPct val="100000"/>
        </a:lnSpc>
        <a:spcBef>
          <a:spcPts val="0"/>
        </a:spcBef>
        <a:spcAft>
          <a:spcPts val="0"/>
        </a:spcAft>
        <a:buClrTx/>
        <a:buSzTx/>
        <a:buFontTx/>
        <a:buNone/>
        <a:tabLst/>
        <a:defRPr sz="1969" b="0" i="0" u="none" strike="noStrike" cap="none" spc="0" baseline="0">
          <a:solidFill>
            <a:schemeClr val="tx1"/>
          </a:solidFill>
          <a:uFillTx/>
          <a:latin typeface="+mn-lt"/>
          <a:ea typeface="+mn-ea"/>
          <a:cs typeface="+mn-cs"/>
          <a:sym typeface="SF Pro Display Regular"/>
        </a:defRPr>
      </a:lvl7pPr>
      <a:lvl8pPr marL="0" marR="0" indent="1125101" algn="ctr" defTabSz="410751" rtl="0" latinLnBrk="0">
        <a:lnSpc>
          <a:spcPct val="100000"/>
        </a:lnSpc>
        <a:spcBef>
          <a:spcPts val="0"/>
        </a:spcBef>
        <a:spcAft>
          <a:spcPts val="0"/>
        </a:spcAft>
        <a:buClrTx/>
        <a:buSzTx/>
        <a:buFontTx/>
        <a:buNone/>
        <a:tabLst/>
        <a:defRPr sz="1969" b="0" i="0" u="none" strike="noStrike" cap="none" spc="0" baseline="0">
          <a:solidFill>
            <a:schemeClr val="tx1"/>
          </a:solidFill>
          <a:uFillTx/>
          <a:latin typeface="+mn-lt"/>
          <a:ea typeface="+mn-ea"/>
          <a:cs typeface="+mn-cs"/>
          <a:sym typeface="SF Pro Display Regular"/>
        </a:defRPr>
      </a:lvl8pPr>
      <a:lvl9pPr marL="0" marR="0" indent="1285829" algn="ctr" defTabSz="410751" rtl="0" latinLnBrk="0">
        <a:lnSpc>
          <a:spcPct val="100000"/>
        </a:lnSpc>
        <a:spcBef>
          <a:spcPts val="0"/>
        </a:spcBef>
        <a:spcAft>
          <a:spcPts val="0"/>
        </a:spcAft>
        <a:buClrTx/>
        <a:buSzTx/>
        <a:buFontTx/>
        <a:buNone/>
        <a:tabLst/>
        <a:defRPr sz="1969" b="0" i="0" u="none" strike="noStrike" cap="none" spc="0" baseline="0">
          <a:solidFill>
            <a:schemeClr val="tx1"/>
          </a:solidFill>
          <a:uFillTx/>
          <a:latin typeface="+mn-lt"/>
          <a:ea typeface="+mn-ea"/>
          <a:cs typeface="+mn-cs"/>
          <a:sym typeface="SF Pro Display Regular"/>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g"/><Relationship Id="rId1" Type="http://schemas.openxmlformats.org/officeDocument/2006/relationships/slideLayout" Target="../slideLayouts/slideLayout16.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7.xml"/><Relationship Id="rId4" Type="http://schemas.openxmlformats.org/officeDocument/2006/relationships/image" Target="../media/image13.gif"/></Relationships>
</file>

<file path=ppt/slides/_rels/slide3.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0.png"/><Relationship Id="rId2" Type="http://schemas.openxmlformats.org/officeDocument/2006/relationships/diagramData" Target="../diagrams/data1.xml"/><Relationship Id="rId1" Type="http://schemas.openxmlformats.org/officeDocument/2006/relationships/slideLayout" Target="../slideLayouts/slideLayout1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DF72F023-67E4-4804-A5D9-4BEA6802BAE6}"/>
              </a:ext>
            </a:extLst>
          </p:cNvPr>
          <p:cNvSpPr txBox="1"/>
          <p:nvPr/>
        </p:nvSpPr>
        <p:spPr>
          <a:xfrm>
            <a:off x="3581401" y="358983"/>
            <a:ext cx="4927503" cy="523220"/>
          </a:xfrm>
          <a:prstGeom prst="rect">
            <a:avLst/>
          </a:prstGeom>
          <a:noFill/>
        </p:spPr>
        <p:txBody>
          <a:bodyPr wrap="none" rtlCol="0">
            <a:spAutoFit/>
          </a:bodyPr>
          <a:lstStyle/>
          <a:p>
            <a:pPr eaLnBrk="1" fontAlgn="auto" hangingPunct="1">
              <a:spcBef>
                <a:spcPts val="0"/>
              </a:spcBef>
              <a:spcAft>
                <a:spcPts val="0"/>
              </a:spcAft>
            </a:pPr>
            <a:r>
              <a:rPr lang="en-US" sz="2800" b="1" dirty="0">
                <a:solidFill>
                  <a:srgbClr val="FFFFFF"/>
                </a:solidFill>
                <a:latin typeface="UTM Avo" panose="02040603050506020204" pitchFamily="18" charset="0"/>
              </a:rPr>
              <a:t>NỘI QUY LỚP HỌC TRỰC TUYẾN</a:t>
            </a:r>
          </a:p>
        </p:txBody>
      </p:sp>
      <p:grpSp>
        <p:nvGrpSpPr>
          <p:cNvPr id="15" name="Group 14">
            <a:extLst>
              <a:ext uri="{FF2B5EF4-FFF2-40B4-BE49-F238E27FC236}">
                <a16:creationId xmlns:a16="http://schemas.microsoft.com/office/drawing/2014/main" id="{4DFDCDEC-0556-43A4-B241-D15F5D3AAD04}"/>
              </a:ext>
            </a:extLst>
          </p:cNvPr>
          <p:cNvGrpSpPr/>
          <p:nvPr/>
        </p:nvGrpSpPr>
        <p:grpSpPr>
          <a:xfrm>
            <a:off x="6267882" y="3754107"/>
            <a:ext cx="4323918" cy="1523056"/>
            <a:chOff x="4946694" y="4072206"/>
            <a:chExt cx="4323918" cy="1523056"/>
          </a:xfrm>
        </p:grpSpPr>
        <p:sp>
          <p:nvSpPr>
            <p:cNvPr id="16" name="TextBox 15">
              <a:extLst>
                <a:ext uri="{FF2B5EF4-FFF2-40B4-BE49-F238E27FC236}">
                  <a16:creationId xmlns:a16="http://schemas.microsoft.com/office/drawing/2014/main" id="{E6BE0B25-670D-4ABB-B2BB-BA0188F2D0EC}"/>
                </a:ext>
              </a:extLst>
            </p:cNvPr>
            <p:cNvSpPr txBox="1"/>
            <p:nvPr/>
          </p:nvSpPr>
          <p:spPr>
            <a:xfrm>
              <a:off x="6541479" y="4132913"/>
              <a:ext cx="2729133" cy="1429622"/>
            </a:xfrm>
            <a:prstGeom prst="rect">
              <a:avLst/>
            </a:prstGeom>
            <a:noFill/>
          </p:spPr>
          <p:txBody>
            <a:bodyPr wrap="square" rtlCol="0">
              <a:spAutoFit/>
            </a:bodyPr>
            <a:lstStyle/>
            <a:p>
              <a:pPr eaLnBrk="1" fontAlgn="auto" hangingPunct="1">
                <a:lnSpc>
                  <a:spcPct val="150000"/>
                </a:lnSpc>
                <a:spcBef>
                  <a:spcPts val="0"/>
                </a:spcBef>
                <a:spcAft>
                  <a:spcPts val="0"/>
                </a:spcAft>
              </a:pPr>
              <a:r>
                <a:rPr lang="en-US" sz="2000" b="1" dirty="0">
                  <a:solidFill>
                    <a:srgbClr val="17479D"/>
                  </a:solidFill>
                  <a:latin typeface="Times New Roman" panose="02020603050405020304" pitchFamily="18" charset="0"/>
                  <a:cs typeface="Times New Roman" panose="02020603050405020304" pitchFamily="18" charset="0"/>
                </a:rPr>
                <a:t>KHÔNG click </a:t>
              </a:r>
              <a:r>
                <a:rPr lang="en-US" sz="2000" b="1" dirty="0" err="1">
                  <a:solidFill>
                    <a:srgbClr val="17479D"/>
                  </a:solidFill>
                  <a:latin typeface="Times New Roman" panose="02020603050405020304" pitchFamily="18" charset="0"/>
                  <a:cs typeface="Times New Roman" panose="02020603050405020304" pitchFamily="18" charset="0"/>
                </a:rPr>
                <a:t>chuột</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vào</a:t>
              </a:r>
              <a:r>
                <a:rPr lang="en-US" sz="2000" b="1" dirty="0">
                  <a:solidFill>
                    <a:srgbClr val="17479D"/>
                  </a:solidFill>
                  <a:latin typeface="Times New Roman" panose="02020603050405020304" pitchFamily="18" charset="0"/>
                  <a:cs typeface="Times New Roman" panose="02020603050405020304" pitchFamily="18" charset="0"/>
                </a:rPr>
                <a:t> slide GV </a:t>
              </a:r>
              <a:r>
                <a:rPr lang="en-US" sz="2000" b="1" dirty="0" err="1">
                  <a:solidFill>
                    <a:srgbClr val="17479D"/>
                  </a:solidFill>
                  <a:latin typeface="Times New Roman" panose="02020603050405020304" pitchFamily="18" charset="0"/>
                  <a:cs typeface="Times New Roman" panose="02020603050405020304" pitchFamily="18" charset="0"/>
                </a:rPr>
                <a:t>đang</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trình</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chiếu</a:t>
              </a:r>
              <a:r>
                <a:rPr lang="en-US" sz="2000" b="1" dirty="0">
                  <a:solidFill>
                    <a:srgbClr val="17479D"/>
                  </a:solidFill>
                  <a:latin typeface="Times New Roman" panose="02020603050405020304" pitchFamily="18" charset="0"/>
                  <a:cs typeface="Times New Roman" panose="02020603050405020304" pitchFamily="18" charset="0"/>
                </a:rPr>
                <a:t>.</a:t>
              </a:r>
            </a:p>
          </p:txBody>
        </p:sp>
        <p:pic>
          <p:nvPicPr>
            <p:cNvPr id="17" name="Picture 2">
              <a:extLst>
                <a:ext uri="{FF2B5EF4-FFF2-40B4-BE49-F238E27FC236}">
                  <a16:creationId xmlns:a16="http://schemas.microsoft.com/office/drawing/2014/main" id="{ABBA97C7-8671-43EA-AA05-54670B210FD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46694" y="4072206"/>
              <a:ext cx="1594785" cy="152305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8" name="Group 17">
            <a:extLst>
              <a:ext uri="{FF2B5EF4-FFF2-40B4-BE49-F238E27FC236}">
                <a16:creationId xmlns:a16="http://schemas.microsoft.com/office/drawing/2014/main" id="{088334F1-B992-453F-9C54-FCEABA744582}"/>
              </a:ext>
            </a:extLst>
          </p:cNvPr>
          <p:cNvGrpSpPr/>
          <p:nvPr/>
        </p:nvGrpSpPr>
        <p:grpSpPr>
          <a:xfrm>
            <a:off x="848187" y="1378600"/>
            <a:ext cx="4302957" cy="2015817"/>
            <a:chOff x="4846824" y="1827189"/>
            <a:chExt cx="4302957" cy="2015817"/>
          </a:xfrm>
        </p:grpSpPr>
        <p:sp>
          <p:nvSpPr>
            <p:cNvPr id="19" name="TextBox 18">
              <a:extLst>
                <a:ext uri="{FF2B5EF4-FFF2-40B4-BE49-F238E27FC236}">
                  <a16:creationId xmlns:a16="http://schemas.microsoft.com/office/drawing/2014/main" id="{8779FE24-B712-4E5F-B9F1-0AB23242A41A}"/>
                </a:ext>
              </a:extLst>
            </p:cNvPr>
            <p:cNvSpPr txBox="1"/>
            <p:nvPr/>
          </p:nvSpPr>
          <p:spPr>
            <a:xfrm>
              <a:off x="6420648" y="1959349"/>
              <a:ext cx="2729133" cy="1883657"/>
            </a:xfrm>
            <a:prstGeom prst="rect">
              <a:avLst/>
            </a:prstGeom>
            <a:noFill/>
          </p:spPr>
          <p:txBody>
            <a:bodyPr wrap="square" rtlCol="0">
              <a:spAutoFit/>
            </a:bodyPr>
            <a:lstStyle/>
            <a:p>
              <a:pPr eaLnBrk="1" fontAlgn="auto" hangingPunct="1">
                <a:lnSpc>
                  <a:spcPct val="150000"/>
                </a:lnSpc>
                <a:spcBef>
                  <a:spcPts val="0"/>
                </a:spcBef>
                <a:spcAft>
                  <a:spcPts val="0"/>
                </a:spcAft>
              </a:pPr>
              <a:r>
                <a:rPr lang="en-US" sz="2000" b="1" dirty="0" err="1">
                  <a:solidFill>
                    <a:srgbClr val="17479D"/>
                  </a:solidFill>
                  <a:latin typeface="Times New Roman" panose="02020603050405020304" pitchFamily="18" charset="0"/>
                  <a:cs typeface="Times New Roman" panose="02020603050405020304" pitchFamily="18" charset="0"/>
                </a:rPr>
                <a:t>Chuẩn</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bị</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đầy</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đủ</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đồ</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dùng</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học</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tập</a:t>
              </a:r>
              <a:r>
                <a:rPr lang="en-US" sz="2000" b="1" dirty="0">
                  <a:solidFill>
                    <a:srgbClr val="17479D"/>
                  </a:solidFill>
                  <a:latin typeface="Times New Roman" panose="02020603050405020304" pitchFamily="18" charset="0"/>
                  <a:cs typeface="Times New Roman" panose="02020603050405020304" pitchFamily="18" charset="0"/>
                </a:rPr>
                <a:t>: 1 </a:t>
              </a:r>
              <a:r>
                <a:rPr lang="en-US" sz="2000" b="1" dirty="0" err="1">
                  <a:solidFill>
                    <a:srgbClr val="17479D"/>
                  </a:solidFill>
                  <a:latin typeface="Times New Roman" panose="02020603050405020304" pitchFamily="18" charset="0"/>
                  <a:cs typeface="Times New Roman" panose="02020603050405020304" pitchFamily="18" charset="0"/>
                </a:rPr>
                <a:t>vở</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nháp</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bút</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mực</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bút</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chì</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th</a:t>
              </a:r>
              <a:r>
                <a:rPr lang="vi-VN" sz="2000" b="1" dirty="0">
                  <a:solidFill>
                    <a:srgbClr val="17479D"/>
                  </a:solidFill>
                  <a:latin typeface="Times New Roman" panose="02020603050405020304" pitchFamily="18" charset="0"/>
                  <a:cs typeface="Times New Roman" panose="02020603050405020304" pitchFamily="18" charset="0"/>
                </a:rPr>
                <a:t>ư</a:t>
              </a:r>
              <a:r>
                <a:rPr lang="en-US" sz="2000" b="1" dirty="0" err="1">
                  <a:solidFill>
                    <a:srgbClr val="17479D"/>
                  </a:solidFill>
                  <a:latin typeface="Times New Roman" panose="02020603050405020304" pitchFamily="18" charset="0"/>
                  <a:cs typeface="Times New Roman" panose="02020603050405020304" pitchFamily="18" charset="0"/>
                </a:rPr>
                <a:t>ớc</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kẻ</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tẩy</a:t>
              </a:r>
              <a:r>
                <a:rPr lang="en-US" sz="2000" b="1" dirty="0">
                  <a:solidFill>
                    <a:srgbClr val="17479D"/>
                  </a:solidFill>
                  <a:latin typeface="Times New Roman" panose="02020603050405020304" pitchFamily="18" charset="0"/>
                  <a:cs typeface="Times New Roman" panose="02020603050405020304" pitchFamily="18" charset="0"/>
                </a:rPr>
                <a:t>,...</a:t>
              </a:r>
            </a:p>
          </p:txBody>
        </p:sp>
        <p:pic>
          <p:nvPicPr>
            <p:cNvPr id="20" name="Picture 4">
              <a:extLst>
                <a:ext uri="{FF2B5EF4-FFF2-40B4-BE49-F238E27FC236}">
                  <a16:creationId xmlns:a16="http://schemas.microsoft.com/office/drawing/2014/main" id="{F808A2E5-57DE-4F20-83DF-868C7E8D372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46824" y="1827189"/>
              <a:ext cx="1573824" cy="152305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 name="Group 8">
            <a:extLst>
              <a:ext uri="{FF2B5EF4-FFF2-40B4-BE49-F238E27FC236}">
                <a16:creationId xmlns:a16="http://schemas.microsoft.com/office/drawing/2014/main" id="{26E0BF91-B934-4633-BFC5-76606FCD7B69}"/>
              </a:ext>
            </a:extLst>
          </p:cNvPr>
          <p:cNvGrpSpPr/>
          <p:nvPr/>
        </p:nvGrpSpPr>
        <p:grpSpPr>
          <a:xfrm>
            <a:off x="5711189" y="1541002"/>
            <a:ext cx="4302956" cy="1558341"/>
            <a:chOff x="4917244" y="1561749"/>
            <a:chExt cx="4302956" cy="1558341"/>
          </a:xfrm>
        </p:grpSpPr>
        <p:sp>
          <p:nvSpPr>
            <p:cNvPr id="22" name="TextBox 21">
              <a:extLst>
                <a:ext uri="{FF2B5EF4-FFF2-40B4-BE49-F238E27FC236}">
                  <a16:creationId xmlns:a16="http://schemas.microsoft.com/office/drawing/2014/main" id="{A2258EB3-544E-4AA8-8590-925D6F439B8E}"/>
                </a:ext>
              </a:extLst>
            </p:cNvPr>
            <p:cNvSpPr txBox="1"/>
            <p:nvPr/>
          </p:nvSpPr>
          <p:spPr>
            <a:xfrm>
              <a:off x="6491067" y="1690468"/>
              <a:ext cx="2729133" cy="1429622"/>
            </a:xfrm>
            <a:prstGeom prst="rect">
              <a:avLst/>
            </a:prstGeom>
            <a:noFill/>
          </p:spPr>
          <p:txBody>
            <a:bodyPr wrap="square" rtlCol="0">
              <a:spAutoFit/>
            </a:bodyPr>
            <a:lstStyle/>
            <a:p>
              <a:pPr eaLnBrk="1" fontAlgn="auto" hangingPunct="1">
                <a:lnSpc>
                  <a:spcPct val="150000"/>
                </a:lnSpc>
                <a:spcBef>
                  <a:spcPts val="0"/>
                </a:spcBef>
                <a:spcAft>
                  <a:spcPts val="0"/>
                </a:spcAft>
              </a:pPr>
              <a:r>
                <a:rPr lang="en-US" sz="2000" b="1" dirty="0">
                  <a:solidFill>
                    <a:srgbClr val="17479D"/>
                  </a:solidFill>
                  <a:latin typeface="Times New Roman" panose="02020603050405020304" pitchFamily="18" charset="0"/>
                  <a:cs typeface="Times New Roman" panose="02020603050405020304" pitchFamily="18" charset="0"/>
                </a:rPr>
                <a:t>KHÔNG </a:t>
              </a:r>
              <a:r>
                <a:rPr lang="en-US" sz="2000" b="1" dirty="0" err="1">
                  <a:solidFill>
                    <a:srgbClr val="17479D"/>
                  </a:solidFill>
                  <a:latin typeface="Times New Roman" panose="02020603050405020304" pitchFamily="18" charset="0"/>
                  <a:cs typeface="Times New Roman" panose="02020603050405020304" pitchFamily="18" charset="0"/>
                </a:rPr>
                <a:t>nói</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chuyện</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riêng</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hoặc</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gây</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tiếng</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ồn</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trong</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giờ</a:t>
              </a:r>
              <a:r>
                <a:rPr lang="en-US" sz="2000" b="1" dirty="0">
                  <a:solidFill>
                    <a:srgbClr val="17479D"/>
                  </a:solidFill>
                  <a:latin typeface="Times New Roman" panose="02020603050405020304" pitchFamily="18" charset="0"/>
                  <a:cs typeface="Times New Roman" panose="02020603050405020304" pitchFamily="18" charset="0"/>
                </a:rPr>
                <a:t> </a:t>
              </a:r>
              <a:r>
                <a:rPr lang="en-US" sz="2000" b="1" dirty="0" err="1">
                  <a:solidFill>
                    <a:srgbClr val="17479D"/>
                  </a:solidFill>
                  <a:latin typeface="Times New Roman" panose="02020603050405020304" pitchFamily="18" charset="0"/>
                  <a:cs typeface="Times New Roman" panose="02020603050405020304" pitchFamily="18" charset="0"/>
                </a:rPr>
                <a:t>học</a:t>
              </a:r>
              <a:r>
                <a:rPr lang="en-US" sz="2000" b="1" dirty="0">
                  <a:solidFill>
                    <a:srgbClr val="17479D"/>
                  </a:solidFill>
                  <a:latin typeface="Times New Roman" panose="02020603050405020304" pitchFamily="18" charset="0"/>
                  <a:cs typeface="Times New Roman" panose="02020603050405020304" pitchFamily="18" charset="0"/>
                </a:rPr>
                <a:t>.</a:t>
              </a:r>
            </a:p>
          </p:txBody>
        </p:sp>
        <p:pic>
          <p:nvPicPr>
            <p:cNvPr id="23" name="Picture 6">
              <a:extLst>
                <a:ext uri="{FF2B5EF4-FFF2-40B4-BE49-F238E27FC236}">
                  <a16:creationId xmlns:a16="http://schemas.microsoft.com/office/drawing/2014/main" id="{A3C57502-C2C5-4D17-AA24-FF1308CEB64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17244" y="1561749"/>
              <a:ext cx="1573823" cy="150303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4" name="Group 23">
            <a:extLst>
              <a:ext uri="{FF2B5EF4-FFF2-40B4-BE49-F238E27FC236}">
                <a16:creationId xmlns:a16="http://schemas.microsoft.com/office/drawing/2014/main" id="{182DE48F-E205-416A-83FD-FDAC7D3E7E53}"/>
              </a:ext>
            </a:extLst>
          </p:cNvPr>
          <p:cNvGrpSpPr/>
          <p:nvPr/>
        </p:nvGrpSpPr>
        <p:grpSpPr>
          <a:xfrm>
            <a:off x="255613" y="3702695"/>
            <a:ext cx="4323956" cy="2821055"/>
            <a:chOff x="309489" y="4172745"/>
            <a:chExt cx="4323956" cy="2821055"/>
          </a:xfrm>
        </p:grpSpPr>
        <p:sp>
          <p:nvSpPr>
            <p:cNvPr id="25" name="TextBox 24">
              <a:extLst>
                <a:ext uri="{FF2B5EF4-FFF2-40B4-BE49-F238E27FC236}">
                  <a16:creationId xmlns:a16="http://schemas.microsoft.com/office/drawing/2014/main" id="{E7C61A1E-EFCF-4607-AAB5-2FCE87929FB8}"/>
                </a:ext>
              </a:extLst>
            </p:cNvPr>
            <p:cNvSpPr txBox="1"/>
            <p:nvPr/>
          </p:nvSpPr>
          <p:spPr>
            <a:xfrm>
              <a:off x="1904312" y="4186813"/>
              <a:ext cx="2729133" cy="2806987"/>
            </a:xfrm>
            <a:prstGeom prst="rect">
              <a:avLst/>
            </a:prstGeom>
            <a:noFill/>
          </p:spPr>
          <p:txBody>
            <a:bodyPr wrap="square" rtlCol="0">
              <a:spAutoFit/>
            </a:bodyPr>
            <a:lstStyle/>
            <a:p>
              <a:pPr algn="just" eaLnBrk="1" fontAlgn="auto" hangingPunct="1">
                <a:lnSpc>
                  <a:spcPct val="150000"/>
                </a:lnSpc>
                <a:spcBef>
                  <a:spcPts val="0"/>
                </a:spcBef>
                <a:spcAft>
                  <a:spcPts val="0"/>
                </a:spcAft>
              </a:pPr>
              <a:r>
                <a:rPr lang="en-US" sz="2000" b="1" dirty="0">
                  <a:solidFill>
                    <a:srgbClr val="FF0000"/>
                  </a:solidFill>
                  <a:latin typeface="Times New Roman" panose="02020603050405020304" pitchFamily="18" charset="0"/>
                  <a:cs typeface="Times New Roman" panose="02020603050405020304" pitchFamily="18" charset="0"/>
                </a:rPr>
                <a:t>TẮT micro </a:t>
              </a:r>
              <a:r>
                <a:rPr lang="en-US" sz="2000" b="1" dirty="0" err="1">
                  <a:solidFill>
                    <a:srgbClr val="FF0000"/>
                  </a:solidFill>
                  <a:latin typeface="Times New Roman" panose="02020603050405020304" pitchFamily="18" charset="0"/>
                  <a:cs typeface="Times New Roman" panose="02020603050405020304" pitchFamily="18" charset="0"/>
                </a:rPr>
                <a:t>khi</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nghe</a:t>
              </a:r>
              <a:r>
                <a:rPr lang="en-US" sz="2000" b="1" dirty="0">
                  <a:solidFill>
                    <a:srgbClr val="FF0000"/>
                  </a:solidFill>
                  <a:latin typeface="Times New Roman" panose="02020603050405020304" pitchFamily="18" charset="0"/>
                  <a:cs typeface="Times New Roman" panose="02020603050405020304" pitchFamily="18" charset="0"/>
                </a:rPr>
                <a:t> GV </a:t>
              </a:r>
              <a:r>
                <a:rPr lang="en-US" sz="2000" b="1" dirty="0" err="1">
                  <a:solidFill>
                    <a:srgbClr val="FF0000"/>
                  </a:solidFill>
                  <a:latin typeface="Times New Roman" panose="02020603050405020304" pitchFamily="18" charset="0"/>
                  <a:cs typeface="Times New Roman" panose="02020603050405020304" pitchFamily="18" charset="0"/>
                </a:rPr>
                <a:t>giảng</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bài</a:t>
              </a:r>
              <a:r>
                <a:rPr lang="en-US" sz="2000" b="1" dirty="0">
                  <a:solidFill>
                    <a:srgbClr val="FF0000"/>
                  </a:solidFill>
                  <a:latin typeface="Times New Roman" panose="02020603050405020304" pitchFamily="18" charset="0"/>
                  <a:cs typeface="Times New Roman" panose="02020603050405020304" pitchFamily="18" charset="0"/>
                </a:rPr>
                <a:t>. BẬT micro </a:t>
              </a:r>
              <a:r>
                <a:rPr lang="en-US" sz="2000" b="1" dirty="0" err="1">
                  <a:solidFill>
                    <a:srgbClr val="FF0000"/>
                  </a:solidFill>
                  <a:latin typeface="Times New Roman" panose="02020603050405020304" pitchFamily="18" charset="0"/>
                  <a:cs typeface="Times New Roman" panose="02020603050405020304" pitchFamily="18" charset="0"/>
                </a:rPr>
                <a:t>khi</a:t>
              </a:r>
              <a:r>
                <a:rPr lang="en-US" sz="2000" b="1" dirty="0">
                  <a:solidFill>
                    <a:srgbClr val="FF0000"/>
                  </a:solidFill>
                  <a:latin typeface="Times New Roman" panose="02020603050405020304" pitchFamily="18" charset="0"/>
                  <a:cs typeface="Times New Roman" panose="02020603050405020304" pitchFamily="18" charset="0"/>
                </a:rPr>
                <a:t> đ</a:t>
              </a:r>
              <a:r>
                <a:rPr lang="vi-VN" sz="2000" b="1" dirty="0">
                  <a:solidFill>
                    <a:srgbClr val="FF0000"/>
                  </a:solidFill>
                  <a:latin typeface="Times New Roman" panose="02020603050405020304" pitchFamily="18" charset="0"/>
                  <a:cs typeface="Times New Roman" panose="02020603050405020304" pitchFamily="18" charset="0"/>
                </a:rPr>
                <a:t>ư</a:t>
              </a:r>
              <a:r>
                <a:rPr lang="en-US" sz="2000" b="1" dirty="0" err="1">
                  <a:solidFill>
                    <a:srgbClr val="FF0000"/>
                  </a:solidFill>
                  <a:latin typeface="Times New Roman" panose="02020603050405020304" pitchFamily="18" charset="0"/>
                  <a:cs typeface="Times New Roman" panose="02020603050405020304" pitchFamily="18" charset="0"/>
                </a:rPr>
                <a:t>ợc</a:t>
              </a:r>
              <a:r>
                <a:rPr lang="en-US" sz="2000" b="1" dirty="0">
                  <a:solidFill>
                    <a:srgbClr val="FF0000"/>
                  </a:solidFill>
                  <a:latin typeface="Times New Roman" panose="02020603050405020304" pitchFamily="18" charset="0"/>
                  <a:cs typeface="Times New Roman" panose="02020603050405020304" pitchFamily="18" charset="0"/>
                </a:rPr>
                <a:t> GV </a:t>
              </a:r>
              <a:r>
                <a:rPr lang="en-US" sz="2000" b="1" dirty="0" err="1">
                  <a:solidFill>
                    <a:srgbClr val="FF0000"/>
                  </a:solidFill>
                  <a:latin typeface="Times New Roman" panose="02020603050405020304" pitchFamily="18" charset="0"/>
                  <a:cs typeface="Times New Roman" panose="02020603050405020304" pitchFamily="18" charset="0"/>
                </a:rPr>
                <a:t>mời</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trả</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lời</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và</a:t>
              </a:r>
              <a:r>
                <a:rPr lang="en-US" sz="2000" b="1" dirty="0">
                  <a:solidFill>
                    <a:srgbClr val="FF0000"/>
                  </a:solidFill>
                  <a:latin typeface="Times New Roman" panose="02020603050405020304" pitchFamily="18" charset="0"/>
                  <a:cs typeface="Times New Roman" panose="02020603050405020304" pitchFamily="18" charset="0"/>
                </a:rPr>
                <a:t> TẮT </a:t>
              </a:r>
              <a:r>
                <a:rPr lang="en-US" sz="2000" b="1" dirty="0" err="1">
                  <a:solidFill>
                    <a:srgbClr val="FF0000"/>
                  </a:solidFill>
                  <a:latin typeface="Times New Roman" panose="02020603050405020304" pitchFamily="18" charset="0"/>
                  <a:cs typeface="Times New Roman" panose="02020603050405020304" pitchFamily="18" charset="0"/>
                </a:rPr>
                <a:t>đi</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sau</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khi</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đã</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trình</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bày</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xong</a:t>
              </a:r>
              <a:r>
                <a:rPr lang="en-US" sz="2000" b="1" dirty="0">
                  <a:solidFill>
                    <a:srgbClr val="FF0000"/>
                  </a:solidFill>
                  <a:latin typeface="Times New Roman" panose="02020603050405020304" pitchFamily="18" charset="0"/>
                  <a:cs typeface="Times New Roman" panose="02020603050405020304" pitchFamily="18" charset="0"/>
                </a:rPr>
                <a:t>.</a:t>
              </a:r>
            </a:p>
          </p:txBody>
        </p:sp>
        <p:pic>
          <p:nvPicPr>
            <p:cNvPr id="26" name="Picture 8">
              <a:extLst>
                <a:ext uri="{FF2B5EF4-FFF2-40B4-BE49-F238E27FC236}">
                  <a16:creationId xmlns:a16="http://schemas.microsoft.com/office/drawing/2014/main" id="{E6590AA1-A654-4882-AB33-F268F4536A82}"/>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9489" y="4172745"/>
              <a:ext cx="1701677" cy="170411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7" name="Group 26">
            <a:extLst>
              <a:ext uri="{FF2B5EF4-FFF2-40B4-BE49-F238E27FC236}">
                <a16:creationId xmlns:a16="http://schemas.microsoft.com/office/drawing/2014/main" id="{3C828A3E-0B3E-467C-9CC6-3A99F8EBCBA7}"/>
              </a:ext>
            </a:extLst>
          </p:cNvPr>
          <p:cNvGrpSpPr/>
          <p:nvPr/>
        </p:nvGrpSpPr>
        <p:grpSpPr>
          <a:xfrm>
            <a:off x="601579" y="-304800"/>
            <a:ext cx="1676400" cy="1863977"/>
            <a:chOff x="141515" y="-344727"/>
            <a:chExt cx="1676400" cy="1863977"/>
          </a:xfrm>
        </p:grpSpPr>
        <p:sp>
          <p:nvSpPr>
            <p:cNvPr id="28" name="Rectangle 27">
              <a:extLst>
                <a:ext uri="{FF2B5EF4-FFF2-40B4-BE49-F238E27FC236}">
                  <a16:creationId xmlns:a16="http://schemas.microsoft.com/office/drawing/2014/main" id="{293B0F99-8080-4D73-8C14-0784C61F9D3B}"/>
                </a:ext>
              </a:extLst>
            </p:cNvPr>
            <p:cNvSpPr/>
            <p:nvPr/>
          </p:nvSpPr>
          <p:spPr>
            <a:xfrm>
              <a:off x="141515" y="130062"/>
              <a:ext cx="1676400" cy="914400"/>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defTabSz="584200" eaLnBrk="1" fontAlgn="auto">
                <a:spcBef>
                  <a:spcPts val="0"/>
                </a:spcBef>
                <a:spcAft>
                  <a:spcPts val="0"/>
                </a:spcAft>
              </a:pPr>
              <a:endParaRPr lang="en-US" sz="2200">
                <a:solidFill>
                  <a:srgbClr val="FFFFFF"/>
                </a:solidFill>
                <a:latin typeface="Helvetica Neue Medium"/>
                <a:sym typeface="Helvetica Neue Medium"/>
              </a:endParaRPr>
            </a:p>
          </p:txBody>
        </p:sp>
        <p:pic>
          <p:nvPicPr>
            <p:cNvPr id="29" name="Picture 28">
              <a:extLst>
                <a:ext uri="{FF2B5EF4-FFF2-40B4-BE49-F238E27FC236}">
                  <a16:creationId xmlns:a16="http://schemas.microsoft.com/office/drawing/2014/main" id="{B53F753F-DDDA-456A-B1A2-65188D46277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0759" y="-344727"/>
              <a:ext cx="1317911" cy="1863977"/>
            </a:xfrm>
            <a:prstGeom prst="rect">
              <a:avLst/>
            </a:prstGeom>
          </p:spPr>
        </p:pic>
      </p:grpSp>
    </p:spTree>
    <p:extLst>
      <p:ext uri="{BB962C8B-B14F-4D97-AF65-F5344CB8AC3E}">
        <p14:creationId xmlns:p14="http://schemas.microsoft.com/office/powerpoint/2010/main" val="148837464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4"/>
                                        </p:tgtEl>
                                        <p:attrNameLst>
                                          <p:attrName>style.visibility</p:attrName>
                                        </p:attrNameLst>
                                      </p:cBhvr>
                                      <p:to>
                                        <p:strVal val="visible"/>
                                      </p:to>
                                    </p:set>
                                    <p:anim calcmode="lin" valueType="num">
                                      <p:cBhvr>
                                        <p:cTn id="21" dur="500" fill="hold"/>
                                        <p:tgtEl>
                                          <p:spTgt spid="24"/>
                                        </p:tgtEl>
                                        <p:attrNameLst>
                                          <p:attrName>ppt_w</p:attrName>
                                        </p:attrNameLst>
                                      </p:cBhvr>
                                      <p:tavLst>
                                        <p:tav tm="0">
                                          <p:val>
                                            <p:fltVal val="0"/>
                                          </p:val>
                                        </p:tav>
                                        <p:tav tm="100000">
                                          <p:val>
                                            <p:strVal val="#ppt_w"/>
                                          </p:val>
                                        </p:tav>
                                      </p:tavLst>
                                    </p:anim>
                                    <p:anim calcmode="lin" valueType="num">
                                      <p:cBhvr>
                                        <p:cTn id="22" dur="500" fill="hold"/>
                                        <p:tgtEl>
                                          <p:spTgt spid="24"/>
                                        </p:tgtEl>
                                        <p:attrNameLst>
                                          <p:attrName>ppt_h</p:attrName>
                                        </p:attrNameLst>
                                      </p:cBhvr>
                                      <p:tavLst>
                                        <p:tav tm="0">
                                          <p:val>
                                            <p:fltVal val="0"/>
                                          </p:val>
                                        </p:tav>
                                        <p:tav tm="100000">
                                          <p:val>
                                            <p:strVal val="#ppt_h"/>
                                          </p:val>
                                        </p:tav>
                                      </p:tavLst>
                                    </p:anim>
                                    <p:animEffect transition="in" filter="fade">
                                      <p:cBhvr>
                                        <p:cTn id="23" dur="500"/>
                                        <p:tgtEl>
                                          <p:spTgt spid="2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p:cTn id="28" dur="500" fill="hold"/>
                                        <p:tgtEl>
                                          <p:spTgt spid="15"/>
                                        </p:tgtEl>
                                        <p:attrNameLst>
                                          <p:attrName>ppt_w</p:attrName>
                                        </p:attrNameLst>
                                      </p:cBhvr>
                                      <p:tavLst>
                                        <p:tav tm="0">
                                          <p:val>
                                            <p:fltVal val="0"/>
                                          </p:val>
                                        </p:tav>
                                        <p:tav tm="100000">
                                          <p:val>
                                            <p:strVal val="#ppt_w"/>
                                          </p:val>
                                        </p:tav>
                                      </p:tavLst>
                                    </p:anim>
                                    <p:anim calcmode="lin" valueType="num">
                                      <p:cBhvr>
                                        <p:cTn id="29" dur="500" fill="hold"/>
                                        <p:tgtEl>
                                          <p:spTgt spid="15"/>
                                        </p:tgtEl>
                                        <p:attrNameLst>
                                          <p:attrName>ppt_h</p:attrName>
                                        </p:attrNameLst>
                                      </p:cBhvr>
                                      <p:tavLst>
                                        <p:tav tm="0">
                                          <p:val>
                                            <p:fltVal val="0"/>
                                          </p:val>
                                        </p:tav>
                                        <p:tav tm="100000">
                                          <p:val>
                                            <p:strVal val="#ppt_h"/>
                                          </p:val>
                                        </p:tav>
                                      </p:tavLst>
                                    </p:anim>
                                    <p:animEffect transition="in" filter="fade">
                                      <p:cBhvr>
                                        <p:cTn id="3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93E0FB-4623-43FA-8E5F-00D91D94A342}"/>
              </a:ext>
            </a:extLst>
          </p:cNvPr>
          <p:cNvSpPr txBox="1"/>
          <p:nvPr/>
        </p:nvSpPr>
        <p:spPr>
          <a:xfrm>
            <a:off x="4223811" y="304801"/>
            <a:ext cx="2844176" cy="7181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algn="ctr" defTabSz="584200" eaLnBrk="1" fontAlgn="auto">
              <a:spcBef>
                <a:spcPts val="0"/>
              </a:spcBef>
              <a:spcAft>
                <a:spcPts val="0"/>
              </a:spcAft>
            </a:pPr>
            <a:r>
              <a:rPr lang="en-US" sz="4000" b="1">
                <a:solidFill>
                  <a:srgbClr val="FFFFFF"/>
                </a:solidFill>
                <a:latin typeface="UTM Avo" panose="02040603050506020204" pitchFamily="18" charset="0"/>
                <a:ea typeface="Helvetica Neue"/>
                <a:cs typeface="Helvetica Neue"/>
                <a:sym typeface="Helvetica Neue"/>
              </a:rPr>
              <a:t>III. Luyện tập</a:t>
            </a:r>
          </a:p>
        </p:txBody>
      </p:sp>
      <p:sp>
        <p:nvSpPr>
          <p:cNvPr id="3" name="TextBox 2">
            <a:extLst>
              <a:ext uri="{FF2B5EF4-FFF2-40B4-BE49-F238E27FC236}">
                <a16:creationId xmlns:a16="http://schemas.microsoft.com/office/drawing/2014/main" id="{9E2ABE26-C439-4C3A-B1DC-B3F2C705B555}"/>
              </a:ext>
            </a:extLst>
          </p:cNvPr>
          <p:cNvSpPr txBox="1"/>
          <p:nvPr/>
        </p:nvSpPr>
        <p:spPr>
          <a:xfrm>
            <a:off x="381000" y="1359162"/>
            <a:ext cx="9372600" cy="268791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defTabSz="584200" eaLnBrk="1" fontAlgn="auto">
              <a:spcBef>
                <a:spcPts val="0"/>
              </a:spcBef>
              <a:spcAft>
                <a:spcPts val="0"/>
              </a:spcAft>
            </a:pPr>
            <a:r>
              <a:rPr lang="en-US" sz="2400">
                <a:solidFill>
                  <a:srgbClr val="000000"/>
                </a:solidFill>
                <a:latin typeface="UTM Avo" panose="02040603050506020204" pitchFamily="18" charset="0"/>
                <a:ea typeface="Helvetica Neue"/>
                <a:cs typeface="Helvetica Neue"/>
                <a:sym typeface="Helvetica Neue"/>
              </a:rPr>
              <a:t>    </a:t>
            </a:r>
            <a:r>
              <a:rPr lang="en-US" sz="2800" b="1">
                <a:latin typeface="Times New Roman" panose="02020603050405020304" pitchFamily="18" charset="0"/>
                <a:ea typeface="Helvetica Neue"/>
                <a:cs typeface="Times New Roman" panose="02020603050405020304" pitchFamily="18" charset="0"/>
                <a:sym typeface="Helvetica Neue"/>
              </a:rPr>
              <a:t>Chim Sẻ và Chim Chích là đôi bạn thân, nhưng tính tình khác nhau. Chích xởi lởi, hay giúp bạn. Còn Sẻ thì đôi khi lòng dạ hẹp hòi. Dưới đây là một số hành động của hai nhân vật ấy trong câu chuyện </a:t>
            </a:r>
            <a:r>
              <a:rPr lang="en-US" sz="2800" b="1" i="1">
                <a:latin typeface="Times New Roman" panose="02020603050405020304" pitchFamily="18" charset="0"/>
                <a:ea typeface="Helvetica Neue"/>
                <a:cs typeface="Times New Roman" panose="02020603050405020304" pitchFamily="18" charset="0"/>
                <a:sym typeface="Helvetica Neue"/>
              </a:rPr>
              <a:t>Bài học quý</a:t>
            </a:r>
            <a:r>
              <a:rPr lang="en-US" sz="2800" b="1">
                <a:latin typeface="Times New Roman" panose="02020603050405020304" pitchFamily="18" charset="0"/>
                <a:ea typeface="Helvetica Neue"/>
                <a:cs typeface="Times New Roman" panose="02020603050405020304" pitchFamily="18" charset="0"/>
                <a:sym typeface="Helvetica Neue"/>
              </a:rPr>
              <a:t>. Em hãy điền tên nhân vật (Chích hoặc Sẻ) vào trước hành động thích hợp và sắp xếp các hành động ấy thành một câu chuyện:</a:t>
            </a:r>
            <a:endParaRPr lang="en-US" sz="2400" b="1">
              <a:latin typeface="Times New Roman" panose="02020603050405020304" pitchFamily="18" charset="0"/>
              <a:ea typeface="Helvetica Neue"/>
              <a:cs typeface="Times New Roman" panose="02020603050405020304" pitchFamily="18" charset="0"/>
              <a:sym typeface="Helvetica Neue"/>
            </a:endParaRPr>
          </a:p>
        </p:txBody>
      </p:sp>
      <p:pic>
        <p:nvPicPr>
          <p:cNvPr id="5" name="Picture 4" descr="A picture containing doll, food, clock, room&#10;&#10;Description automatically generated">
            <a:extLst>
              <a:ext uri="{FF2B5EF4-FFF2-40B4-BE49-F238E27FC236}">
                <a16:creationId xmlns:a16="http://schemas.microsoft.com/office/drawing/2014/main" id="{ACE7E966-3595-4395-A1DA-8512C164A1B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01175" y="4168579"/>
            <a:ext cx="5102097" cy="2438398"/>
          </a:xfrm>
          <a:prstGeom prst="rect">
            <a:avLst/>
          </a:prstGeom>
          <a:ln>
            <a:noFill/>
          </a:ln>
          <a:effectLst>
            <a:softEdge rad="112500"/>
          </a:effectLst>
        </p:spPr>
      </p:pic>
      <p:pic>
        <p:nvPicPr>
          <p:cNvPr id="7" name="Picture 6" descr="A drawing of a cartoon character&#10;&#10;Description automatically generated">
            <a:extLst>
              <a:ext uri="{FF2B5EF4-FFF2-40B4-BE49-F238E27FC236}">
                <a16:creationId xmlns:a16="http://schemas.microsoft.com/office/drawing/2014/main" id="{8EDA1108-F5C8-456F-856D-F3E9157735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4145097"/>
            <a:ext cx="4406378" cy="2438398"/>
          </a:xfrm>
          <a:prstGeom prst="rect">
            <a:avLst/>
          </a:prstGeom>
          <a:ln>
            <a:noFill/>
          </a:ln>
          <a:effectLst>
            <a:softEdge rad="112500"/>
          </a:effectLst>
        </p:spPr>
      </p:pic>
      <p:pic>
        <p:nvPicPr>
          <p:cNvPr id="4" name="Picture 3">
            <a:extLst>
              <a:ext uri="{FF2B5EF4-FFF2-40B4-BE49-F238E27FC236}">
                <a16:creationId xmlns:a16="http://schemas.microsoft.com/office/drawing/2014/main" id="{B3BBD0D9-B173-4515-8D3C-20D631045C66}"/>
              </a:ext>
            </a:extLst>
          </p:cNvPr>
          <p:cNvPicPr>
            <a:picLocks noChangeAspect="1"/>
          </p:cNvPicPr>
          <p:nvPr/>
        </p:nvPicPr>
        <p:blipFill>
          <a:blip r:embed="rId4"/>
          <a:stretch>
            <a:fillRect/>
          </a:stretch>
        </p:blipFill>
        <p:spPr>
          <a:xfrm>
            <a:off x="609600" y="-268896"/>
            <a:ext cx="1676545" cy="1865538"/>
          </a:xfrm>
          <a:prstGeom prst="rect">
            <a:avLst/>
          </a:prstGeom>
        </p:spPr>
      </p:pic>
    </p:spTree>
    <p:extLst>
      <p:ext uri="{BB962C8B-B14F-4D97-AF65-F5344CB8AC3E}">
        <p14:creationId xmlns:p14="http://schemas.microsoft.com/office/powerpoint/2010/main" val="2361965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4"/>
          <p:cNvSpPr>
            <a:spLocks noGrp="1" noRot="1" noChangeArrowheads="1"/>
          </p:cNvSpPr>
          <p:nvPr>
            <p:ph idx="1"/>
          </p:nvPr>
        </p:nvSpPr>
        <p:spPr>
          <a:xfrm>
            <a:off x="483755" y="152831"/>
            <a:ext cx="11155680" cy="3198400"/>
          </a:xfrm>
        </p:spPr>
        <p:txBody>
          <a:bodyPr/>
          <a:lstStyle/>
          <a:p>
            <a:pPr marL="0" eaLnBrk="1" hangingPunct="1">
              <a:lnSpc>
                <a:spcPct val="90000"/>
              </a:lnSpc>
              <a:spcBef>
                <a:spcPts val="600"/>
              </a:spcBef>
              <a:spcAft>
                <a:spcPts val="600"/>
              </a:spcAft>
              <a:buNone/>
            </a:pPr>
            <a:r>
              <a:rPr lang="en-US" sz="3200" b="1" dirty="0">
                <a:latin typeface="Times New Roman" panose="02020603050405020304" pitchFamily="18" charset="0"/>
                <a:cs typeface="Times New Roman" panose="02020603050405020304" pitchFamily="18" charset="0"/>
              </a:rPr>
              <a:t>    1.Một </a:t>
            </a:r>
            <a:r>
              <a:rPr lang="en-US" sz="3200" b="1" dirty="0" err="1">
                <a:latin typeface="Times New Roman" panose="02020603050405020304" pitchFamily="18" charset="0"/>
                <a:cs typeface="Times New Roman" panose="02020603050405020304" pitchFamily="18" charset="0"/>
              </a:rPr>
              <a:t>hôm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được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gửi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một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hộp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hạt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kê</a:t>
            </a:r>
            <a:r>
              <a:rPr lang="en-US" sz="3200" b="1" dirty="0">
                <a:latin typeface="Times New Roman" panose="02020603050405020304" pitchFamily="18" charset="0"/>
                <a:cs typeface="Times New Roman" panose="02020603050405020304" pitchFamily="18" charset="0"/>
              </a:rPr>
              <a:t>.</a:t>
            </a:r>
          </a:p>
          <a:p>
            <a:pPr marL="0" eaLnBrk="1" hangingPunct="1">
              <a:lnSpc>
                <a:spcPct val="90000"/>
              </a:lnSpc>
              <a:spcBef>
                <a:spcPts val="600"/>
              </a:spcBef>
              <a:spcAft>
                <a:spcPts val="600"/>
              </a:spcAft>
              <a:buNone/>
            </a:pPr>
            <a:r>
              <a:rPr lang="en-US" sz="3200" b="1" dirty="0">
                <a:latin typeface="Times New Roman" panose="02020603050405020304" pitchFamily="18" charset="0"/>
                <a:cs typeface="Times New Roman" panose="02020603050405020304" pitchFamily="18" charset="0"/>
              </a:rPr>
              <a:t>    2.Thế </a:t>
            </a:r>
            <a:r>
              <a:rPr lang="en-US" sz="3200" b="1" dirty="0" err="1">
                <a:latin typeface="Times New Roman" panose="02020603050405020304" pitchFamily="18" charset="0"/>
                <a:cs typeface="Times New Roman" panose="02020603050405020304" pitchFamily="18" charset="0"/>
              </a:rPr>
              <a:t>là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hằng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ngày</a:t>
            </a:r>
            <a:r>
              <a:rPr lang="en-US" sz="3200" b="1" dirty="0">
                <a:latin typeface="Times New Roman" panose="02020603050405020304" pitchFamily="18" charset="0"/>
                <a:cs typeface="Times New Roman" panose="02020603050405020304" pitchFamily="18" charset="0"/>
              </a:rPr>
              <a:t>…….</a:t>
            </a:r>
            <a:r>
              <a:rPr lang="en-US" sz="3200" b="1" dirty="0" err="1">
                <a:latin typeface="Times New Roman" panose="02020603050405020304" pitchFamily="18" charset="0"/>
                <a:cs typeface="Times New Roman" panose="02020603050405020304" pitchFamily="18" charset="0"/>
              </a:rPr>
              <a:t>nằm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trong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tổ</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hạt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kê</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một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mình</a:t>
            </a:r>
            <a:r>
              <a:rPr lang="en-US" sz="3200" b="1" dirty="0">
                <a:latin typeface="Times New Roman" panose="02020603050405020304" pitchFamily="18" charset="0"/>
                <a:cs typeface="Times New Roman" panose="02020603050405020304" pitchFamily="18" charset="0"/>
              </a:rPr>
              <a:t>.</a:t>
            </a:r>
          </a:p>
          <a:p>
            <a:pPr marL="0" eaLnBrk="1" hangingPunct="1">
              <a:lnSpc>
                <a:spcPct val="90000"/>
              </a:lnSpc>
              <a:spcBef>
                <a:spcPts val="600"/>
              </a:spcBef>
              <a:spcAft>
                <a:spcPts val="600"/>
              </a:spcAft>
              <a:buNone/>
            </a:pPr>
            <a:r>
              <a:rPr lang="en-US" sz="3200" b="1" dirty="0">
                <a:latin typeface="Times New Roman" panose="02020603050405020304" pitchFamily="18" charset="0"/>
                <a:cs typeface="Times New Roman" panose="02020603050405020304" pitchFamily="18" charset="0"/>
              </a:rPr>
              <a:t>    3... ……. </a:t>
            </a:r>
            <a:r>
              <a:rPr lang="en-US" sz="3200" b="1" dirty="0" err="1">
                <a:latin typeface="Times New Roman" panose="02020603050405020304" pitchFamily="18" charset="0"/>
                <a:cs typeface="Times New Roman" panose="02020603050405020304" pitchFamily="18" charset="0"/>
              </a:rPr>
              <a:t>đi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kiếm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mồi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được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hạt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kê</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ngon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lành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ấy</a:t>
            </a:r>
            <a:r>
              <a:rPr lang="en-US" sz="3200" b="1" dirty="0">
                <a:latin typeface="Times New Roman" panose="02020603050405020304" pitchFamily="18" charset="0"/>
                <a:cs typeface="Times New Roman" panose="02020603050405020304" pitchFamily="18" charset="0"/>
              </a:rPr>
              <a:t>.</a:t>
            </a:r>
          </a:p>
          <a:p>
            <a:pPr marL="0" eaLnBrk="1" hangingPunct="1">
              <a:lnSpc>
                <a:spcPct val="90000"/>
              </a:lnSpc>
              <a:spcBef>
                <a:spcPts val="600"/>
              </a:spcBef>
              <a:spcAft>
                <a:spcPts val="600"/>
              </a:spcAft>
              <a:buNone/>
            </a:pPr>
            <a:r>
              <a:rPr lang="en-US" sz="3200" b="1" dirty="0">
                <a:latin typeface="Times New Roman" panose="02020603050405020304" pitchFamily="18" charset="0"/>
                <a:cs typeface="Times New Roman" panose="02020603050405020304" pitchFamily="18" charset="0"/>
              </a:rPr>
              <a:t>    4.Khi </a:t>
            </a:r>
            <a:r>
              <a:rPr lang="en-US" sz="3200" b="1" dirty="0" err="1">
                <a:latin typeface="Times New Roman" panose="02020603050405020304" pitchFamily="18" charset="0"/>
                <a:cs typeface="Times New Roman" panose="02020603050405020304" pitchFamily="18" charset="0"/>
              </a:rPr>
              <a:t>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bèn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quẳng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chiếc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hộp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đi</a:t>
            </a:r>
            <a:r>
              <a:rPr lang="en-US" sz="3200" b="1" dirty="0">
                <a:latin typeface="Times New Roman" panose="02020603050405020304" pitchFamily="18" charset="0"/>
                <a:cs typeface="Times New Roman" panose="02020603050405020304" pitchFamily="18" charset="0"/>
              </a:rPr>
              <a:t>.</a:t>
            </a:r>
          </a:p>
          <a:p>
            <a:pPr marL="0" eaLnBrk="1" hangingPunct="1">
              <a:lnSpc>
                <a:spcPct val="90000"/>
              </a:lnSpc>
              <a:spcBef>
                <a:spcPts val="600"/>
              </a:spcBef>
              <a:spcAft>
                <a:spcPts val="600"/>
              </a:spcAft>
              <a:buNone/>
            </a:pPr>
            <a:r>
              <a:rPr lang="en-US" sz="3200" b="1" dirty="0">
                <a:latin typeface="Times New Roman" panose="02020603050405020304" pitchFamily="18" charset="0"/>
                <a:cs typeface="Times New Roman" panose="02020603050405020304" pitchFamily="18" charset="0"/>
              </a:rPr>
              <a:t>    5……….</a:t>
            </a:r>
            <a:r>
              <a:rPr lang="en-US" sz="3200" b="1" dirty="0" err="1">
                <a:latin typeface="Times New Roman" panose="02020603050405020304" pitchFamily="18" charset="0"/>
                <a:cs typeface="Times New Roman" panose="02020603050405020304" pitchFamily="18" charset="0"/>
              </a:rPr>
              <a:t>không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muốn</a:t>
            </a:r>
            <a:r>
              <a:rPr lang="en-US" sz="3200" b="1" dirty="0">
                <a:latin typeface="Times New Roman" panose="02020603050405020304" pitchFamily="18" charset="0"/>
                <a:cs typeface="Times New Roman" panose="02020603050405020304" pitchFamily="18" charset="0"/>
              </a:rPr>
              <a:t> chia </a:t>
            </a:r>
            <a:r>
              <a:rPr lang="en-US" sz="3200" b="1" dirty="0" err="1">
                <a:latin typeface="Times New Roman" panose="02020603050405020304" pitchFamily="18" charset="0"/>
                <a:cs typeface="Times New Roman" panose="02020603050405020304" pitchFamily="18" charset="0"/>
              </a:rPr>
              <a:t>cho</a:t>
            </a:r>
            <a:r>
              <a:rPr lang="en-US" sz="3200" b="1" dirty="0">
                <a:latin typeface="Times New Roman" panose="02020603050405020304" pitchFamily="18" charset="0"/>
                <a:cs typeface="Times New Roman" panose="02020603050405020304" pitchFamily="18" charset="0"/>
              </a:rPr>
              <a:t> ………. </a:t>
            </a:r>
            <a:r>
              <a:rPr lang="en-US" sz="3200" b="1" dirty="0" err="1">
                <a:latin typeface="Times New Roman" panose="02020603050405020304" pitchFamily="18" charset="0"/>
                <a:cs typeface="Times New Roman" panose="02020603050405020304" pitchFamily="18" charset="0"/>
              </a:rPr>
              <a:t>cùng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ăn</a:t>
            </a:r>
            <a:r>
              <a:rPr lang="en-US" sz="3200" b="1" dirty="0">
                <a:latin typeface="Times New Roman" panose="02020603050405020304" pitchFamily="18" charset="0"/>
                <a:cs typeface="Times New Roman" panose="02020603050405020304" pitchFamily="18" charset="0"/>
              </a:rPr>
              <a:t>.</a:t>
            </a:r>
          </a:p>
          <a:p>
            <a:pPr eaLnBrk="1" hangingPunct="1">
              <a:lnSpc>
                <a:spcPct val="90000"/>
              </a:lnSpc>
              <a:buFont typeface="Arial" charset="0"/>
              <a:buNone/>
            </a:pPr>
            <a:r>
              <a:rPr lang="en-US" sz="3200" b="1" dirty="0">
                <a:latin typeface="Times New Roman" panose="02020603050405020304" pitchFamily="18" charset="0"/>
                <a:cs typeface="Times New Roman" panose="02020603050405020304" pitchFamily="18" charset="0"/>
              </a:rPr>
              <a:t>      </a:t>
            </a:r>
          </a:p>
        </p:txBody>
      </p:sp>
      <p:sp>
        <p:nvSpPr>
          <p:cNvPr id="44037" name="Text Box 5"/>
          <p:cNvSpPr txBox="1">
            <a:spLocks noChangeArrowheads="1"/>
          </p:cNvSpPr>
          <p:nvPr/>
        </p:nvSpPr>
        <p:spPr bwMode="auto">
          <a:xfrm>
            <a:off x="2971800" y="72046"/>
            <a:ext cx="747889"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Sẻ</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44038" name="Text Box 6"/>
          <p:cNvSpPr txBox="1">
            <a:spLocks noChangeArrowheads="1"/>
          </p:cNvSpPr>
          <p:nvPr/>
        </p:nvSpPr>
        <p:spPr bwMode="auto">
          <a:xfrm>
            <a:off x="4398238" y="693191"/>
            <a:ext cx="747889"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Sẻ</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44039" name="Text Box 7"/>
          <p:cNvSpPr txBox="1">
            <a:spLocks noChangeArrowheads="1"/>
          </p:cNvSpPr>
          <p:nvPr/>
        </p:nvSpPr>
        <p:spPr bwMode="auto">
          <a:xfrm>
            <a:off x="1240974" y="1291478"/>
            <a:ext cx="1416756"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Chích</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44040" name="Text Box 8"/>
          <p:cNvSpPr txBox="1">
            <a:spLocks noChangeArrowheads="1"/>
          </p:cNvSpPr>
          <p:nvPr/>
        </p:nvSpPr>
        <p:spPr bwMode="auto">
          <a:xfrm>
            <a:off x="3414949" y="1828800"/>
            <a:ext cx="747943"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a:solidFill>
                  <a:srgbClr val="FF0000"/>
                </a:solidFill>
                <a:latin typeface="Times New Roman" panose="02020603050405020304" pitchFamily="18" charset="0"/>
                <a:cs typeface="Times New Roman" panose="02020603050405020304" pitchFamily="18" charset="0"/>
              </a:rPr>
              <a:t>Sẻ</a:t>
            </a:r>
          </a:p>
        </p:txBody>
      </p:sp>
      <p:sp>
        <p:nvSpPr>
          <p:cNvPr id="44041" name="Text Box 9"/>
          <p:cNvSpPr txBox="1">
            <a:spLocks noChangeArrowheads="1"/>
          </p:cNvSpPr>
          <p:nvPr/>
        </p:nvSpPr>
        <p:spPr bwMode="auto">
          <a:xfrm>
            <a:off x="1505686" y="2430125"/>
            <a:ext cx="660400"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a:solidFill>
                  <a:srgbClr val="FF0000"/>
                </a:solidFill>
                <a:latin typeface="Times New Roman" panose="02020603050405020304" pitchFamily="18" charset="0"/>
                <a:cs typeface="Times New Roman" panose="02020603050405020304" pitchFamily="18" charset="0"/>
              </a:rPr>
              <a:t>Sẻ</a:t>
            </a:r>
          </a:p>
        </p:txBody>
      </p:sp>
      <p:sp>
        <p:nvSpPr>
          <p:cNvPr id="44042" name="Text Box 10"/>
          <p:cNvSpPr txBox="1">
            <a:spLocks noChangeArrowheads="1"/>
          </p:cNvSpPr>
          <p:nvPr/>
        </p:nvSpPr>
        <p:spPr bwMode="auto">
          <a:xfrm>
            <a:off x="6429311" y="2429396"/>
            <a:ext cx="1329549"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Chích</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44049" name="AutoShape 17"/>
          <p:cNvSpPr>
            <a:spLocks noChangeArrowheads="1"/>
          </p:cNvSpPr>
          <p:nvPr/>
        </p:nvSpPr>
        <p:spPr bwMode="auto">
          <a:xfrm>
            <a:off x="0" y="108991"/>
            <a:ext cx="917222" cy="609600"/>
          </a:xfrm>
          <a:prstGeom prst="irregularSeal1">
            <a:avLst/>
          </a:prstGeom>
          <a:solidFill>
            <a:srgbClr val="FFCC00"/>
          </a:solidFill>
          <a:ln w="9525">
            <a:solidFill>
              <a:schemeClr val="tx1"/>
            </a:solidFill>
            <a:miter lim="800000"/>
            <a:headEnd/>
            <a:tailEnd/>
          </a:ln>
        </p:spPr>
        <p:txBody>
          <a:bodyPr wrap="none" lIns="107107" tIns="53554" rIns="107107" bIns="53554" anchor="ctr"/>
          <a:lstStyle/>
          <a:p>
            <a:pPr algn="ctr"/>
            <a:r>
              <a:rPr lang="en-US" sz="3200" b="1" dirty="0">
                <a:solidFill>
                  <a:srgbClr val="FF0000"/>
                </a:solidFill>
                <a:latin typeface="Times New Roman" panose="02020603050405020304" pitchFamily="18" charset="0"/>
                <a:cs typeface="Times New Roman" panose="02020603050405020304" pitchFamily="18" charset="0"/>
              </a:rPr>
              <a:t>1</a:t>
            </a:r>
          </a:p>
        </p:txBody>
      </p:sp>
      <p:sp>
        <p:nvSpPr>
          <p:cNvPr id="44050" name="AutoShape 18"/>
          <p:cNvSpPr>
            <a:spLocks noChangeArrowheads="1"/>
          </p:cNvSpPr>
          <p:nvPr/>
        </p:nvSpPr>
        <p:spPr bwMode="auto">
          <a:xfrm>
            <a:off x="-11545" y="2525539"/>
            <a:ext cx="990600" cy="609600"/>
          </a:xfrm>
          <a:prstGeom prst="irregularSeal1">
            <a:avLst/>
          </a:prstGeom>
          <a:solidFill>
            <a:srgbClr val="FFCC00"/>
          </a:solidFill>
          <a:ln w="9525">
            <a:solidFill>
              <a:schemeClr val="tx1"/>
            </a:solidFill>
            <a:miter lim="800000"/>
            <a:headEnd/>
            <a:tailEnd/>
          </a:ln>
        </p:spPr>
        <p:txBody>
          <a:bodyPr wrap="none" lIns="107107" tIns="53554" rIns="107107" bIns="53554" anchor="ctr"/>
          <a:lstStyle/>
          <a:p>
            <a:pPr algn="ctr"/>
            <a:r>
              <a:rPr lang="en-US" sz="3200" b="1" dirty="0">
                <a:solidFill>
                  <a:srgbClr val="FF0000"/>
                </a:solidFill>
                <a:latin typeface="Times New Roman" panose="02020603050405020304" pitchFamily="18" charset="0"/>
                <a:cs typeface="Times New Roman" panose="02020603050405020304" pitchFamily="18" charset="0"/>
              </a:rPr>
              <a:t>2</a:t>
            </a:r>
          </a:p>
        </p:txBody>
      </p:sp>
      <p:sp>
        <p:nvSpPr>
          <p:cNvPr id="44051" name="AutoShape 19"/>
          <p:cNvSpPr>
            <a:spLocks noChangeArrowheads="1"/>
          </p:cNvSpPr>
          <p:nvPr/>
        </p:nvSpPr>
        <p:spPr bwMode="auto">
          <a:xfrm>
            <a:off x="-73378" y="715946"/>
            <a:ext cx="990600" cy="609600"/>
          </a:xfrm>
          <a:prstGeom prst="irregularSeal1">
            <a:avLst/>
          </a:prstGeom>
          <a:solidFill>
            <a:srgbClr val="FFCC00"/>
          </a:solidFill>
          <a:ln w="9525">
            <a:solidFill>
              <a:schemeClr val="tx1"/>
            </a:solidFill>
            <a:miter lim="800000"/>
            <a:headEnd/>
            <a:tailEnd/>
          </a:ln>
        </p:spPr>
        <p:txBody>
          <a:bodyPr wrap="none" lIns="107107" tIns="53554" rIns="107107" bIns="53554" anchor="ctr"/>
          <a:lstStyle/>
          <a:p>
            <a:pPr algn="ctr"/>
            <a:r>
              <a:rPr lang="en-US" sz="3200" b="1">
                <a:solidFill>
                  <a:srgbClr val="FF0000"/>
                </a:solidFill>
                <a:latin typeface="Times New Roman" panose="02020603050405020304" pitchFamily="18" charset="0"/>
                <a:cs typeface="Times New Roman" panose="02020603050405020304" pitchFamily="18" charset="0"/>
              </a:rPr>
              <a:t>3</a:t>
            </a:r>
          </a:p>
        </p:txBody>
      </p:sp>
      <p:sp>
        <p:nvSpPr>
          <p:cNvPr id="44052" name="AutoShape 20"/>
          <p:cNvSpPr>
            <a:spLocks noChangeArrowheads="1"/>
          </p:cNvSpPr>
          <p:nvPr/>
        </p:nvSpPr>
        <p:spPr bwMode="auto">
          <a:xfrm>
            <a:off x="-25400" y="1926933"/>
            <a:ext cx="990600" cy="609600"/>
          </a:xfrm>
          <a:prstGeom prst="irregularSeal1">
            <a:avLst/>
          </a:prstGeom>
          <a:solidFill>
            <a:srgbClr val="FFCC00"/>
          </a:solidFill>
          <a:ln w="9525">
            <a:solidFill>
              <a:schemeClr val="tx1"/>
            </a:solidFill>
            <a:miter lim="800000"/>
            <a:headEnd/>
            <a:tailEnd/>
          </a:ln>
        </p:spPr>
        <p:txBody>
          <a:bodyPr wrap="none" lIns="107107" tIns="53554" rIns="107107" bIns="53554" anchor="ctr"/>
          <a:lstStyle/>
          <a:p>
            <a:pPr algn="ctr"/>
            <a:r>
              <a:rPr lang="en-US" sz="3200" b="1">
                <a:solidFill>
                  <a:srgbClr val="FF0000"/>
                </a:solidFill>
                <a:latin typeface="Times New Roman" panose="02020603050405020304" pitchFamily="18" charset="0"/>
                <a:cs typeface="Times New Roman" panose="02020603050405020304" pitchFamily="18" charset="0"/>
              </a:rPr>
              <a:t>4</a:t>
            </a:r>
          </a:p>
        </p:txBody>
      </p:sp>
      <p:sp>
        <p:nvSpPr>
          <p:cNvPr id="44054" name="AutoShape 22"/>
          <p:cNvSpPr>
            <a:spLocks noChangeArrowheads="1"/>
          </p:cNvSpPr>
          <p:nvPr/>
        </p:nvSpPr>
        <p:spPr bwMode="auto">
          <a:xfrm>
            <a:off x="8497" y="1352824"/>
            <a:ext cx="990600" cy="609600"/>
          </a:xfrm>
          <a:prstGeom prst="irregularSeal1">
            <a:avLst/>
          </a:prstGeom>
          <a:solidFill>
            <a:srgbClr val="FFCC00"/>
          </a:solidFill>
          <a:ln w="9525">
            <a:solidFill>
              <a:schemeClr val="tx1"/>
            </a:solidFill>
            <a:miter lim="800000"/>
            <a:headEnd/>
            <a:tailEnd/>
          </a:ln>
        </p:spPr>
        <p:txBody>
          <a:bodyPr wrap="none" lIns="107107" tIns="53554" rIns="107107" bIns="53554" anchor="ctr"/>
          <a:lstStyle/>
          <a:p>
            <a:pPr algn="ctr"/>
            <a:r>
              <a:rPr lang="en-US" sz="3200" b="1" dirty="0">
                <a:solidFill>
                  <a:srgbClr val="FF0000"/>
                </a:solidFill>
                <a:latin typeface="Times New Roman" panose="02020603050405020304" pitchFamily="18" charset="0"/>
                <a:cs typeface="Times New Roman" panose="02020603050405020304" pitchFamily="18" charset="0"/>
              </a:rPr>
              <a:t>6</a:t>
            </a:r>
          </a:p>
        </p:txBody>
      </p:sp>
      <p:sp>
        <p:nvSpPr>
          <p:cNvPr id="14" name="Rectangle 4"/>
          <p:cNvSpPr txBox="1">
            <a:spLocks noRot="1" noChangeArrowheads="1"/>
          </p:cNvSpPr>
          <p:nvPr/>
        </p:nvSpPr>
        <p:spPr bwMode="auto">
          <a:xfrm>
            <a:off x="417304" y="3341676"/>
            <a:ext cx="11201400" cy="3146712"/>
          </a:xfrm>
          <a:prstGeom prst="rect">
            <a:avLst/>
          </a:prstGeom>
          <a:noFill/>
          <a:ln w="9525">
            <a:noFill/>
            <a:miter lim="800000"/>
            <a:headEnd/>
            <a:tailEnd/>
          </a:ln>
        </p:spPr>
        <p:txBody>
          <a:bodyPr vert="horz" wrap="square" lIns="107107" tIns="53554" rIns="107107" bIns="53554" numCol="1" anchor="t" anchorCtr="0" compatLnSpc="1">
            <a:prstTxWarp prst="textNoShape">
              <a:avLst/>
            </a:prstTxWarp>
          </a:bodyPr>
          <a:lstStyle>
            <a:lvl1pPr marL="319833" indent="-319833" algn="l" rtl="0" eaLnBrk="0" fontAlgn="base" hangingPunct="0">
              <a:spcBef>
                <a:spcPct val="20000"/>
              </a:spcBef>
              <a:spcAft>
                <a:spcPct val="0"/>
              </a:spcAft>
              <a:buClr>
                <a:srgbClr val="0BD0D9"/>
              </a:buClr>
              <a:buSzPct val="95000"/>
              <a:buFont typeface="Wingdings 2" pitchFamily="18" charset="2"/>
              <a:buChar char=""/>
              <a:defRPr sz="3000" kern="1200">
                <a:solidFill>
                  <a:schemeClr val="tx1"/>
                </a:solidFill>
                <a:latin typeface="+mn-lt"/>
                <a:ea typeface="+mn-ea"/>
                <a:cs typeface="+mn-cs"/>
              </a:defRPr>
            </a:lvl1pPr>
            <a:lvl2pPr marL="749378" indent="-288223" algn="l" rtl="0" eaLnBrk="0" fontAlgn="base" hangingPunct="0">
              <a:spcBef>
                <a:spcPct val="20000"/>
              </a:spcBef>
              <a:spcAft>
                <a:spcPct val="0"/>
              </a:spcAft>
              <a:buClr>
                <a:schemeClr val="accent1"/>
              </a:buClr>
              <a:buSzPct val="85000"/>
              <a:buFont typeface="Wingdings 2" pitchFamily="18" charset="2"/>
              <a:buChar char=""/>
              <a:defRPr sz="2800" kern="1200">
                <a:solidFill>
                  <a:schemeClr val="tx1"/>
                </a:solidFill>
                <a:latin typeface="+mn-lt"/>
                <a:ea typeface="+mn-ea"/>
                <a:cs typeface="+mn-cs"/>
              </a:defRPr>
            </a:lvl2pPr>
            <a:lvl3pPr marL="1071071" indent="-288223" algn="l" rtl="0" eaLnBrk="0" fontAlgn="base" hangingPunct="0">
              <a:spcBef>
                <a:spcPct val="20000"/>
              </a:spcBef>
              <a:spcAft>
                <a:spcPct val="0"/>
              </a:spcAft>
              <a:buClr>
                <a:schemeClr val="accent2"/>
              </a:buClr>
              <a:buSzPct val="70000"/>
              <a:buFont typeface="Wingdings 2" pitchFamily="18" charset="2"/>
              <a:buChar char=""/>
              <a:defRPr sz="2400" kern="1200">
                <a:solidFill>
                  <a:schemeClr val="tx1"/>
                </a:solidFill>
                <a:latin typeface="+mn-lt"/>
                <a:ea typeface="+mn-ea"/>
                <a:cs typeface="+mn-cs"/>
              </a:defRPr>
            </a:lvl3pPr>
            <a:lvl4pPr marL="1390904" indent="-245453" algn="l" rtl="0" eaLnBrk="0" fontAlgn="base" hangingPunct="0">
              <a:spcBef>
                <a:spcPct val="20000"/>
              </a:spcBef>
              <a:spcAft>
                <a:spcPct val="0"/>
              </a:spcAft>
              <a:buClr>
                <a:srgbClr val="0BD0D9"/>
              </a:buClr>
              <a:buSzPct val="65000"/>
              <a:buFont typeface="Wingdings 2" pitchFamily="18" charset="2"/>
              <a:buChar char=""/>
              <a:defRPr sz="2300" kern="1200">
                <a:solidFill>
                  <a:schemeClr val="tx1"/>
                </a:solidFill>
                <a:latin typeface="+mn-lt"/>
                <a:ea typeface="+mn-ea"/>
                <a:cs typeface="+mn-cs"/>
              </a:defRPr>
            </a:lvl4pPr>
            <a:lvl5pPr marL="1712599" indent="-245453" algn="l" rtl="0" eaLnBrk="0" fontAlgn="base" hangingPunct="0">
              <a:spcBef>
                <a:spcPct val="20000"/>
              </a:spcBef>
              <a:spcAft>
                <a:spcPct val="0"/>
              </a:spcAft>
              <a:buClr>
                <a:srgbClr val="10CF9B"/>
              </a:buClr>
              <a:buSzPct val="65000"/>
              <a:buFont typeface="Wingdings 2" pitchFamily="18" charset="2"/>
              <a:buChar char=""/>
              <a:defRPr sz="2300" kern="1200">
                <a:solidFill>
                  <a:schemeClr val="tx1"/>
                </a:solidFill>
                <a:latin typeface="+mn-lt"/>
                <a:ea typeface="+mn-ea"/>
                <a:cs typeface="+mn-cs"/>
              </a:defRPr>
            </a:lvl5pPr>
            <a:lvl6pPr marL="2035035" indent="-246346" algn="l" rtl="0" eaLnBrk="1" latinLnBrk="0" hangingPunct="1">
              <a:spcBef>
                <a:spcPct val="20000"/>
              </a:spcBef>
              <a:buClr>
                <a:schemeClr val="accent5"/>
              </a:buClr>
              <a:buSzPct val="80000"/>
              <a:buFont typeface="Wingdings 2"/>
              <a:buChar char=""/>
              <a:defRPr kumimoji="0" sz="2100" kern="1200">
                <a:solidFill>
                  <a:schemeClr val="tx1"/>
                </a:solidFill>
                <a:latin typeface="+mn-lt"/>
                <a:ea typeface="+mn-ea"/>
                <a:cs typeface="+mn-cs"/>
              </a:defRPr>
            </a:lvl6pPr>
            <a:lvl7pPr marL="2249249" indent="-214214"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570571" indent="-214214"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891892" indent="-214214" algn="l" rtl="0" eaLnBrk="1" latinLnBrk="0" hangingPunct="1">
              <a:spcBef>
                <a:spcPct val="20000"/>
              </a:spcBef>
              <a:buClr>
                <a:schemeClr val="tx2"/>
              </a:buClr>
              <a:buFontTx/>
              <a:buChar char="•"/>
              <a:defRPr kumimoji="0" sz="1700" kern="1200" baseline="0">
                <a:solidFill>
                  <a:schemeClr val="tx1"/>
                </a:solidFill>
                <a:latin typeface="+mn-lt"/>
                <a:ea typeface="+mn-ea"/>
                <a:cs typeface="+mn-cs"/>
              </a:defRPr>
            </a:lvl9pPr>
          </a:lstStyle>
          <a:p>
            <a:pPr eaLnBrk="1" hangingPunct="1">
              <a:lnSpc>
                <a:spcPct val="90000"/>
              </a:lnSpc>
              <a:buFont typeface="Arial" charset="0"/>
              <a:buNone/>
            </a:pPr>
            <a:r>
              <a:rPr lang="en-US" sz="3200" b="1" dirty="0">
                <a:latin typeface="Times New Roman" panose="02020603050405020304" pitchFamily="18" charset="0"/>
                <a:cs typeface="Times New Roman" panose="02020603050405020304" pitchFamily="18" charset="0"/>
              </a:rPr>
              <a:t>     6……….</a:t>
            </a:r>
            <a:r>
              <a:rPr lang="en-US" sz="3200" b="1" dirty="0" err="1">
                <a:latin typeface="Times New Roman" panose="02020603050405020304" pitchFamily="18" charset="0"/>
                <a:cs typeface="Times New Roman" panose="02020603050405020304" pitchFamily="18" charset="0"/>
              </a:rPr>
              <a:t>bèn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gói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cẩn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thận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hạt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kê</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còn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sót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một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chiếc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rồi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người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bạn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mình</a:t>
            </a:r>
            <a:r>
              <a:rPr lang="en-US" sz="3200" b="1" dirty="0">
                <a:latin typeface="Times New Roman" panose="02020603050405020304" pitchFamily="18" charset="0"/>
                <a:cs typeface="Times New Roman" panose="02020603050405020304" pitchFamily="18" charset="0"/>
              </a:rPr>
              <a:t>.</a:t>
            </a:r>
          </a:p>
          <a:p>
            <a:pPr eaLnBrk="1" hangingPunct="1">
              <a:lnSpc>
                <a:spcPct val="90000"/>
              </a:lnSpc>
              <a:buFont typeface="Arial" charset="0"/>
              <a:buNone/>
            </a:pPr>
            <a:r>
              <a:rPr lang="en-US" sz="3200" b="1" dirty="0">
                <a:latin typeface="Times New Roman" panose="02020603050405020304" pitchFamily="18" charset="0"/>
                <a:cs typeface="Times New Roman" panose="02020603050405020304" pitchFamily="18" charset="0"/>
              </a:rPr>
              <a:t>     7.Gió </a:t>
            </a:r>
            <a:r>
              <a:rPr lang="en-US" sz="3200" b="1" dirty="0" err="1">
                <a:latin typeface="Times New Roman" panose="02020603050405020304" pitchFamily="18" charset="0"/>
                <a:cs typeface="Times New Roman" panose="02020603050405020304" pitchFamily="18" charset="0"/>
              </a:rPr>
              <a:t>đưa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hạt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kê</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còn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sót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trong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hộp</a:t>
            </a:r>
            <a:r>
              <a:rPr lang="en-US" sz="3200" b="1" dirty="0">
                <a:latin typeface="Times New Roman" panose="02020603050405020304" pitchFamily="18" charset="0"/>
                <a:cs typeface="Times New Roman" panose="02020603050405020304" pitchFamily="18" charset="0"/>
              </a:rPr>
              <a:t> bay </a:t>
            </a:r>
            <a:r>
              <a:rPr lang="en-US" sz="3200" b="1" dirty="0" err="1">
                <a:latin typeface="Times New Roman" panose="02020603050405020304" pitchFamily="18" charset="0"/>
                <a:cs typeface="Times New Roman" panose="02020603050405020304" pitchFamily="18" charset="0"/>
              </a:rPr>
              <a:t>xa</a:t>
            </a:r>
            <a:r>
              <a:rPr lang="en-US" sz="3200" b="1" dirty="0">
                <a:latin typeface="Times New Roman" panose="02020603050405020304" pitchFamily="18" charset="0"/>
                <a:cs typeface="Times New Roman" panose="02020603050405020304" pitchFamily="18" charset="0"/>
              </a:rPr>
              <a:t>.</a:t>
            </a:r>
          </a:p>
          <a:p>
            <a:pPr eaLnBrk="1" hangingPunct="1">
              <a:lnSpc>
                <a:spcPct val="90000"/>
              </a:lnSpc>
              <a:buFont typeface="Arial" charset="0"/>
              <a:buNone/>
            </a:pPr>
            <a:r>
              <a:rPr lang="en-US" sz="3200" b="1" dirty="0">
                <a:latin typeface="Times New Roman" panose="02020603050405020304" pitchFamily="18" charset="0"/>
                <a:cs typeface="Times New Roman" panose="02020603050405020304" pitchFamily="18" charset="0"/>
              </a:rPr>
              <a:t>     8…………</a:t>
            </a:r>
            <a:r>
              <a:rPr lang="en-US" sz="3200" b="1" dirty="0" err="1">
                <a:latin typeface="Times New Roman" panose="02020603050405020304" pitchFamily="18" charset="0"/>
                <a:cs typeface="Times New Roman" panose="02020603050405020304" pitchFamily="18" charset="0"/>
              </a:rPr>
              <a:t>vui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vẻ</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đưa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cho</a:t>
            </a:r>
            <a:r>
              <a:rPr lang="en-US" sz="3200" b="1" dirty="0">
                <a:latin typeface="Times New Roman" panose="02020603050405020304" pitchFamily="18" charset="0"/>
                <a:cs typeface="Times New Roman" panose="02020603050405020304" pitchFamily="18" charset="0"/>
              </a:rPr>
              <a:t> … .</a:t>
            </a:r>
            <a:r>
              <a:rPr lang="en-US" sz="3200" b="1" dirty="0" err="1">
                <a:latin typeface="Times New Roman" panose="02020603050405020304" pitchFamily="18" charset="0"/>
                <a:cs typeface="Times New Roman" panose="02020603050405020304" pitchFamily="18" charset="0"/>
              </a:rPr>
              <a:t>một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nửa</a:t>
            </a:r>
            <a:r>
              <a:rPr lang="en-US" sz="3200" b="1" dirty="0">
                <a:latin typeface="Times New Roman" panose="02020603050405020304" pitchFamily="18" charset="0"/>
                <a:cs typeface="Times New Roman" panose="02020603050405020304" pitchFamily="18" charset="0"/>
              </a:rPr>
              <a:t>.</a:t>
            </a:r>
          </a:p>
          <a:p>
            <a:pPr eaLnBrk="1" hangingPunct="1">
              <a:lnSpc>
                <a:spcPct val="90000"/>
              </a:lnSpc>
              <a:buFont typeface="Arial" charset="0"/>
              <a:buNone/>
            </a:pPr>
            <a:r>
              <a:rPr lang="en-US" sz="3200" b="1" dirty="0">
                <a:latin typeface="Times New Roman" panose="02020603050405020304" pitchFamily="18" charset="0"/>
                <a:cs typeface="Times New Roman" panose="02020603050405020304" pitchFamily="18" charset="0"/>
              </a:rPr>
              <a:t>     9……….</a:t>
            </a:r>
            <a:r>
              <a:rPr lang="en-US" sz="3200" b="1" dirty="0" err="1">
                <a:latin typeface="Times New Roman" panose="02020603050405020304" pitchFamily="18" charset="0"/>
                <a:cs typeface="Times New Roman" panose="02020603050405020304" pitchFamily="18" charset="0"/>
              </a:rPr>
              <a:t>ngượng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nghịu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nhận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quà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tự</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nhủ</a:t>
            </a:r>
            <a:r>
              <a:rPr lang="en-US" sz="3200" b="1" dirty="0">
                <a:latin typeface="Times New Roman" panose="02020603050405020304" pitchFamily="18" charset="0"/>
                <a:cs typeface="Times New Roman" panose="02020603050405020304" pitchFamily="18" charset="0"/>
              </a:rPr>
              <a:t>:”………..</a:t>
            </a:r>
            <a:r>
              <a:rPr lang="en-US" sz="3200" b="1" dirty="0" err="1">
                <a:latin typeface="Times New Roman" panose="02020603050405020304" pitchFamily="18" charset="0"/>
                <a:cs typeface="Times New Roman" panose="02020603050405020304" pitchFamily="18" charset="0"/>
              </a:rPr>
              <a:t>đã</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một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học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quý</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bạn</a:t>
            </a:r>
            <a:r>
              <a:rPr lang="en-US" sz="3200" b="1" dirty="0">
                <a:latin typeface="Times New Roman" panose="02020603050405020304" pitchFamily="18" charset="0"/>
                <a:cs typeface="Times New Roman" panose="02020603050405020304" pitchFamily="18" charset="0"/>
              </a:rPr>
              <a:t>.”</a:t>
            </a:r>
          </a:p>
        </p:txBody>
      </p:sp>
      <p:sp>
        <p:nvSpPr>
          <p:cNvPr id="15" name="Text Box 11"/>
          <p:cNvSpPr txBox="1">
            <a:spLocks noChangeArrowheads="1"/>
          </p:cNvSpPr>
          <p:nvPr/>
        </p:nvSpPr>
        <p:spPr bwMode="auto">
          <a:xfrm>
            <a:off x="1240974" y="3259781"/>
            <a:ext cx="1428044"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Chích</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16" name="Text Box 12"/>
          <p:cNvSpPr txBox="1">
            <a:spLocks noChangeArrowheads="1"/>
          </p:cNvSpPr>
          <p:nvPr/>
        </p:nvSpPr>
        <p:spPr bwMode="auto">
          <a:xfrm>
            <a:off x="1371600" y="4748525"/>
            <a:ext cx="1357489"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Chích</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17" name="Text Box 13"/>
          <p:cNvSpPr txBox="1">
            <a:spLocks noChangeArrowheads="1"/>
          </p:cNvSpPr>
          <p:nvPr/>
        </p:nvSpPr>
        <p:spPr bwMode="auto">
          <a:xfrm>
            <a:off x="5410200" y="4809604"/>
            <a:ext cx="838200"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Sẻ</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18" name="Text Box 14"/>
          <p:cNvSpPr txBox="1">
            <a:spLocks noChangeArrowheads="1"/>
          </p:cNvSpPr>
          <p:nvPr/>
        </p:nvSpPr>
        <p:spPr bwMode="auto">
          <a:xfrm>
            <a:off x="1291056" y="5336575"/>
            <a:ext cx="1089660" cy="600596"/>
          </a:xfrm>
          <a:prstGeom prst="rect">
            <a:avLst/>
          </a:prstGeom>
          <a:noFill/>
          <a:ln w="9525">
            <a:noFill/>
            <a:miter lim="800000"/>
            <a:headEnd/>
            <a:tailEnd/>
          </a:ln>
        </p:spPr>
        <p:txBody>
          <a:bodyPr lIns="107107" tIns="53554" rIns="107107" bIns="53554">
            <a:spAutoFit/>
          </a:bodyPr>
          <a:lstStyle/>
          <a:p>
            <a:pPr>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Sẻ</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19" name="Text Box 15"/>
          <p:cNvSpPr txBox="1">
            <a:spLocks noChangeArrowheads="1"/>
          </p:cNvSpPr>
          <p:nvPr/>
        </p:nvSpPr>
        <p:spPr bwMode="auto">
          <a:xfrm>
            <a:off x="7543800" y="5336575"/>
            <a:ext cx="1707444"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Chích</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20" name="Text Box 16"/>
          <p:cNvSpPr txBox="1">
            <a:spLocks noChangeArrowheads="1"/>
          </p:cNvSpPr>
          <p:nvPr/>
        </p:nvSpPr>
        <p:spPr bwMode="auto">
          <a:xfrm>
            <a:off x="1943344" y="5803027"/>
            <a:ext cx="1402080"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Chích</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26" name="AutoShape 21"/>
          <p:cNvSpPr>
            <a:spLocks noChangeArrowheads="1"/>
          </p:cNvSpPr>
          <p:nvPr/>
        </p:nvSpPr>
        <p:spPr bwMode="auto">
          <a:xfrm>
            <a:off x="8497" y="4301235"/>
            <a:ext cx="990600" cy="609600"/>
          </a:xfrm>
          <a:prstGeom prst="irregularSeal1">
            <a:avLst/>
          </a:prstGeom>
          <a:solidFill>
            <a:srgbClr val="FFCC00"/>
          </a:solidFill>
          <a:ln w="9525">
            <a:solidFill>
              <a:schemeClr val="tx1"/>
            </a:solidFill>
            <a:miter lim="800000"/>
            <a:headEnd/>
            <a:tailEnd/>
          </a:ln>
        </p:spPr>
        <p:txBody>
          <a:bodyPr wrap="none" lIns="107107" tIns="53554" rIns="107107" bIns="53554" anchor="ctr"/>
          <a:lstStyle/>
          <a:p>
            <a:pPr algn="ctr"/>
            <a:r>
              <a:rPr lang="en-US" sz="3200" b="1" dirty="0">
                <a:solidFill>
                  <a:srgbClr val="FF0000"/>
                </a:solidFill>
                <a:latin typeface="Times New Roman" panose="02020603050405020304" pitchFamily="18" charset="0"/>
                <a:cs typeface="Times New Roman" panose="02020603050405020304" pitchFamily="18" charset="0"/>
              </a:rPr>
              <a:t>5</a:t>
            </a:r>
          </a:p>
        </p:txBody>
      </p:sp>
      <p:sp>
        <p:nvSpPr>
          <p:cNvPr id="27" name="AutoShape 23"/>
          <p:cNvSpPr>
            <a:spLocks noChangeArrowheads="1"/>
          </p:cNvSpPr>
          <p:nvPr/>
        </p:nvSpPr>
        <p:spPr bwMode="auto">
          <a:xfrm>
            <a:off x="-23090" y="3327989"/>
            <a:ext cx="990600" cy="609600"/>
          </a:xfrm>
          <a:prstGeom prst="irregularSeal1">
            <a:avLst/>
          </a:prstGeom>
          <a:solidFill>
            <a:srgbClr val="FFCC00"/>
          </a:solidFill>
          <a:ln w="9525">
            <a:solidFill>
              <a:schemeClr val="tx1"/>
            </a:solidFill>
            <a:miter lim="800000"/>
            <a:headEnd/>
            <a:tailEnd/>
          </a:ln>
        </p:spPr>
        <p:txBody>
          <a:bodyPr wrap="none" lIns="107107" tIns="53554" rIns="107107" bIns="53554" anchor="ctr"/>
          <a:lstStyle/>
          <a:p>
            <a:pPr algn="ctr"/>
            <a:r>
              <a:rPr lang="en-US" sz="3200" b="1" dirty="0">
                <a:solidFill>
                  <a:srgbClr val="FF0000"/>
                </a:solidFill>
                <a:latin typeface="Times New Roman" panose="02020603050405020304" pitchFamily="18" charset="0"/>
                <a:cs typeface="Times New Roman" panose="02020603050405020304" pitchFamily="18" charset="0"/>
              </a:rPr>
              <a:t>7</a:t>
            </a:r>
          </a:p>
        </p:txBody>
      </p:sp>
      <p:sp>
        <p:nvSpPr>
          <p:cNvPr id="28" name="AutoShape 24"/>
          <p:cNvSpPr>
            <a:spLocks noChangeArrowheads="1"/>
          </p:cNvSpPr>
          <p:nvPr/>
        </p:nvSpPr>
        <p:spPr bwMode="auto">
          <a:xfrm>
            <a:off x="27312" y="4789520"/>
            <a:ext cx="990600" cy="609600"/>
          </a:xfrm>
          <a:prstGeom prst="irregularSeal1">
            <a:avLst/>
          </a:prstGeom>
          <a:solidFill>
            <a:srgbClr val="FFCC00"/>
          </a:solidFill>
          <a:ln w="9525">
            <a:solidFill>
              <a:schemeClr val="tx1"/>
            </a:solidFill>
            <a:miter lim="800000"/>
            <a:headEnd/>
            <a:tailEnd/>
          </a:ln>
        </p:spPr>
        <p:txBody>
          <a:bodyPr wrap="none" lIns="107107" tIns="53554" rIns="107107" bIns="53554" anchor="ctr"/>
          <a:lstStyle/>
          <a:p>
            <a:pPr algn="ctr"/>
            <a:r>
              <a:rPr lang="en-US" sz="3200" b="1" dirty="0">
                <a:solidFill>
                  <a:srgbClr val="FF0000"/>
                </a:solidFill>
                <a:latin typeface="Times New Roman" panose="02020603050405020304" pitchFamily="18" charset="0"/>
                <a:cs typeface="Times New Roman" panose="02020603050405020304" pitchFamily="18" charset="0"/>
              </a:rPr>
              <a:t>8</a:t>
            </a:r>
          </a:p>
        </p:txBody>
      </p:sp>
      <p:sp>
        <p:nvSpPr>
          <p:cNvPr id="29" name="AutoShape 25"/>
          <p:cNvSpPr>
            <a:spLocks noChangeArrowheads="1"/>
          </p:cNvSpPr>
          <p:nvPr/>
        </p:nvSpPr>
        <p:spPr bwMode="auto">
          <a:xfrm>
            <a:off x="13855" y="5371477"/>
            <a:ext cx="990600" cy="609600"/>
          </a:xfrm>
          <a:prstGeom prst="irregularSeal1">
            <a:avLst/>
          </a:prstGeom>
          <a:solidFill>
            <a:srgbClr val="FFCC00"/>
          </a:solidFill>
          <a:ln w="9525">
            <a:solidFill>
              <a:schemeClr val="tx1"/>
            </a:solidFill>
            <a:miter lim="800000"/>
            <a:headEnd/>
            <a:tailEnd/>
          </a:ln>
        </p:spPr>
        <p:txBody>
          <a:bodyPr wrap="none" lIns="107107" tIns="53554" rIns="107107" bIns="53554" anchor="ctr"/>
          <a:lstStyle/>
          <a:p>
            <a:pPr algn="ctr"/>
            <a:r>
              <a:rPr lang="en-US" sz="3200" b="1" dirty="0">
                <a:solidFill>
                  <a:srgbClr val="FF0000"/>
                </a:solidFill>
                <a:latin typeface="Times New Roman" panose="02020603050405020304" pitchFamily="18" charset="0"/>
                <a:cs typeface="Times New Roman" panose="02020603050405020304" pitchFamily="18" charset="0"/>
              </a:rPr>
              <a:t>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037"/>
                                        </p:tgtEl>
                                        <p:attrNameLst>
                                          <p:attrName>style.visibility</p:attrName>
                                        </p:attrNameLst>
                                      </p:cBhvr>
                                      <p:to>
                                        <p:strVal val="visible"/>
                                      </p:to>
                                    </p:set>
                                    <p:animEffect transition="in" filter="dissolve">
                                      <p:cBhvr>
                                        <p:cTn id="7" dur="1000"/>
                                        <p:tgtEl>
                                          <p:spTgt spid="440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4038"/>
                                        </p:tgtEl>
                                        <p:attrNameLst>
                                          <p:attrName>style.visibility</p:attrName>
                                        </p:attrNameLst>
                                      </p:cBhvr>
                                      <p:to>
                                        <p:strVal val="visible"/>
                                      </p:to>
                                    </p:set>
                                    <p:animEffect transition="in" filter="dissolve">
                                      <p:cBhvr>
                                        <p:cTn id="12" dur="1000"/>
                                        <p:tgtEl>
                                          <p:spTgt spid="440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4039"/>
                                        </p:tgtEl>
                                        <p:attrNameLst>
                                          <p:attrName>style.visibility</p:attrName>
                                        </p:attrNameLst>
                                      </p:cBhvr>
                                      <p:to>
                                        <p:strVal val="visible"/>
                                      </p:to>
                                    </p:set>
                                    <p:animEffect transition="in" filter="dissolve">
                                      <p:cBhvr>
                                        <p:cTn id="17" dur="1000"/>
                                        <p:tgtEl>
                                          <p:spTgt spid="440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4040"/>
                                        </p:tgtEl>
                                        <p:attrNameLst>
                                          <p:attrName>style.visibility</p:attrName>
                                        </p:attrNameLst>
                                      </p:cBhvr>
                                      <p:to>
                                        <p:strVal val="visible"/>
                                      </p:to>
                                    </p:set>
                                    <p:animEffect transition="in" filter="dissolve">
                                      <p:cBhvr>
                                        <p:cTn id="22" dur="1000"/>
                                        <p:tgtEl>
                                          <p:spTgt spid="4404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4041"/>
                                        </p:tgtEl>
                                        <p:attrNameLst>
                                          <p:attrName>style.visibility</p:attrName>
                                        </p:attrNameLst>
                                      </p:cBhvr>
                                      <p:to>
                                        <p:strVal val="visible"/>
                                      </p:to>
                                    </p:set>
                                    <p:animEffect transition="in" filter="dissolve">
                                      <p:cBhvr>
                                        <p:cTn id="27" dur="1000"/>
                                        <p:tgtEl>
                                          <p:spTgt spid="4404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4042"/>
                                        </p:tgtEl>
                                        <p:attrNameLst>
                                          <p:attrName>style.visibility</p:attrName>
                                        </p:attrNameLst>
                                      </p:cBhvr>
                                      <p:to>
                                        <p:strVal val="visible"/>
                                      </p:to>
                                    </p:set>
                                    <p:animEffect transition="in" filter="dissolve">
                                      <p:cBhvr>
                                        <p:cTn id="32" dur="1000"/>
                                        <p:tgtEl>
                                          <p:spTgt spid="44042"/>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1000"/>
                                        <p:tgtEl>
                                          <p:spTgt spid="15"/>
                                        </p:tgtEl>
                                      </p:cBhvr>
                                    </p:animEffect>
                                    <p:anim calcmode="lin" valueType="num">
                                      <p:cBhvr>
                                        <p:cTn id="38" dur="1000" fill="hold"/>
                                        <p:tgtEl>
                                          <p:spTgt spid="15"/>
                                        </p:tgtEl>
                                        <p:attrNameLst>
                                          <p:attrName>ppt_x</p:attrName>
                                        </p:attrNameLst>
                                      </p:cBhvr>
                                      <p:tavLst>
                                        <p:tav tm="0">
                                          <p:val>
                                            <p:strVal val="#ppt_x"/>
                                          </p:val>
                                        </p:tav>
                                        <p:tav tm="100000">
                                          <p:val>
                                            <p:strVal val="#ppt_x"/>
                                          </p:val>
                                        </p:tav>
                                      </p:tavLst>
                                    </p:anim>
                                    <p:anim calcmode="lin" valueType="num">
                                      <p:cBhvr>
                                        <p:cTn id="3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 fill="hold"/>
                                        <p:tgtEl>
                                          <p:spTgt spid="16"/>
                                        </p:tgtEl>
                                        <p:attrNameLst>
                                          <p:attrName>ppt_x</p:attrName>
                                        </p:attrNameLst>
                                      </p:cBhvr>
                                      <p:tavLst>
                                        <p:tav tm="0">
                                          <p:val>
                                            <p:strVal val="#ppt_x"/>
                                          </p:val>
                                        </p:tav>
                                        <p:tav tm="100000">
                                          <p:val>
                                            <p:strVal val="#ppt_x"/>
                                          </p:val>
                                        </p:tav>
                                      </p:tavLst>
                                    </p:anim>
                                    <p:anim calcmode="lin" valueType="num">
                                      <p:cBhvr additive="base">
                                        <p:cTn id="45" dur="500" fill="hold"/>
                                        <p:tgtEl>
                                          <p:spTgt spid="16"/>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17"/>
                                        </p:tgtEl>
                                        <p:attrNameLst>
                                          <p:attrName>style.visibility</p:attrName>
                                        </p:attrNameLst>
                                      </p:cBhvr>
                                      <p:to>
                                        <p:strVal val="visible"/>
                                      </p:to>
                                    </p:set>
                                    <p:anim calcmode="lin" valueType="num">
                                      <p:cBhvr additive="base">
                                        <p:cTn id="48" dur="500" fill="hold"/>
                                        <p:tgtEl>
                                          <p:spTgt spid="17"/>
                                        </p:tgtEl>
                                        <p:attrNameLst>
                                          <p:attrName>ppt_x</p:attrName>
                                        </p:attrNameLst>
                                      </p:cBhvr>
                                      <p:tavLst>
                                        <p:tav tm="0">
                                          <p:val>
                                            <p:strVal val="#ppt_x"/>
                                          </p:val>
                                        </p:tav>
                                        <p:tav tm="100000">
                                          <p:val>
                                            <p:strVal val="#ppt_x"/>
                                          </p:val>
                                        </p:tav>
                                      </p:tavLst>
                                    </p:anim>
                                    <p:anim calcmode="lin" valueType="num">
                                      <p:cBhvr additive="base">
                                        <p:cTn id="4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fade">
                                      <p:cBhvr>
                                        <p:cTn id="54" dur="1000"/>
                                        <p:tgtEl>
                                          <p:spTgt spid="18"/>
                                        </p:tgtEl>
                                      </p:cBhvr>
                                    </p:animEffect>
                                    <p:anim calcmode="lin" valueType="num">
                                      <p:cBhvr>
                                        <p:cTn id="55" dur="1000" fill="hold"/>
                                        <p:tgtEl>
                                          <p:spTgt spid="18"/>
                                        </p:tgtEl>
                                        <p:attrNameLst>
                                          <p:attrName>ppt_x</p:attrName>
                                        </p:attrNameLst>
                                      </p:cBhvr>
                                      <p:tavLst>
                                        <p:tav tm="0">
                                          <p:val>
                                            <p:strVal val="#ppt_x"/>
                                          </p:val>
                                        </p:tav>
                                        <p:tav tm="100000">
                                          <p:val>
                                            <p:strVal val="#ppt_x"/>
                                          </p:val>
                                        </p:tav>
                                      </p:tavLst>
                                    </p:anim>
                                    <p:anim calcmode="lin" valueType="num">
                                      <p:cBhvr>
                                        <p:cTn id="56" dur="1000" fill="hold"/>
                                        <p:tgtEl>
                                          <p:spTgt spid="18"/>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fade">
                                      <p:cBhvr>
                                        <p:cTn id="59" dur="1000"/>
                                        <p:tgtEl>
                                          <p:spTgt spid="19"/>
                                        </p:tgtEl>
                                      </p:cBhvr>
                                    </p:animEffect>
                                    <p:anim calcmode="lin" valueType="num">
                                      <p:cBhvr>
                                        <p:cTn id="60" dur="1000" fill="hold"/>
                                        <p:tgtEl>
                                          <p:spTgt spid="19"/>
                                        </p:tgtEl>
                                        <p:attrNameLst>
                                          <p:attrName>ppt_x</p:attrName>
                                        </p:attrNameLst>
                                      </p:cBhvr>
                                      <p:tavLst>
                                        <p:tav tm="0">
                                          <p:val>
                                            <p:strVal val="#ppt_x"/>
                                          </p:val>
                                        </p:tav>
                                        <p:tav tm="100000">
                                          <p:val>
                                            <p:strVal val="#ppt_x"/>
                                          </p:val>
                                        </p:tav>
                                      </p:tavLst>
                                    </p:anim>
                                    <p:anim calcmode="lin" valueType="num">
                                      <p:cBhvr>
                                        <p:cTn id="61" dur="1000" fill="hold"/>
                                        <p:tgtEl>
                                          <p:spTgt spid="19"/>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fade">
                                      <p:cBhvr>
                                        <p:cTn id="64" dur="1000"/>
                                        <p:tgtEl>
                                          <p:spTgt spid="20"/>
                                        </p:tgtEl>
                                      </p:cBhvr>
                                    </p:animEffect>
                                    <p:anim calcmode="lin" valueType="num">
                                      <p:cBhvr>
                                        <p:cTn id="65" dur="1000" fill="hold"/>
                                        <p:tgtEl>
                                          <p:spTgt spid="20"/>
                                        </p:tgtEl>
                                        <p:attrNameLst>
                                          <p:attrName>ppt_x</p:attrName>
                                        </p:attrNameLst>
                                      </p:cBhvr>
                                      <p:tavLst>
                                        <p:tav tm="0">
                                          <p:val>
                                            <p:strVal val="#ppt_x"/>
                                          </p:val>
                                        </p:tav>
                                        <p:tav tm="100000">
                                          <p:val>
                                            <p:strVal val="#ppt_x"/>
                                          </p:val>
                                        </p:tav>
                                      </p:tavLst>
                                    </p:anim>
                                    <p:anim calcmode="lin" valueType="num">
                                      <p:cBhvr>
                                        <p:cTn id="66"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44049"/>
                                        </p:tgtEl>
                                        <p:attrNameLst>
                                          <p:attrName>style.visibility</p:attrName>
                                        </p:attrNameLst>
                                      </p:cBhvr>
                                      <p:to>
                                        <p:strVal val="visible"/>
                                      </p:to>
                                    </p:set>
                                    <p:anim calcmode="lin" valueType="num">
                                      <p:cBhvr additive="base">
                                        <p:cTn id="71" dur="500" fill="hold"/>
                                        <p:tgtEl>
                                          <p:spTgt spid="44049"/>
                                        </p:tgtEl>
                                        <p:attrNameLst>
                                          <p:attrName>ppt_x</p:attrName>
                                        </p:attrNameLst>
                                      </p:cBhvr>
                                      <p:tavLst>
                                        <p:tav tm="0">
                                          <p:val>
                                            <p:strVal val="#ppt_x"/>
                                          </p:val>
                                        </p:tav>
                                        <p:tav tm="100000">
                                          <p:val>
                                            <p:strVal val="#ppt_x"/>
                                          </p:val>
                                        </p:tav>
                                      </p:tavLst>
                                    </p:anim>
                                    <p:anim calcmode="lin" valueType="num">
                                      <p:cBhvr additive="base">
                                        <p:cTn id="72" dur="500" fill="hold"/>
                                        <p:tgtEl>
                                          <p:spTgt spid="44049"/>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44050"/>
                                        </p:tgtEl>
                                        <p:attrNameLst>
                                          <p:attrName>style.visibility</p:attrName>
                                        </p:attrNameLst>
                                      </p:cBhvr>
                                      <p:to>
                                        <p:strVal val="visible"/>
                                      </p:to>
                                    </p:set>
                                    <p:anim calcmode="lin" valueType="num">
                                      <p:cBhvr additive="base">
                                        <p:cTn id="77" dur="500" fill="hold"/>
                                        <p:tgtEl>
                                          <p:spTgt spid="44050"/>
                                        </p:tgtEl>
                                        <p:attrNameLst>
                                          <p:attrName>ppt_x</p:attrName>
                                        </p:attrNameLst>
                                      </p:cBhvr>
                                      <p:tavLst>
                                        <p:tav tm="0">
                                          <p:val>
                                            <p:strVal val="#ppt_x"/>
                                          </p:val>
                                        </p:tav>
                                        <p:tav tm="100000">
                                          <p:val>
                                            <p:strVal val="#ppt_x"/>
                                          </p:val>
                                        </p:tav>
                                      </p:tavLst>
                                    </p:anim>
                                    <p:anim calcmode="lin" valueType="num">
                                      <p:cBhvr additive="base">
                                        <p:cTn id="78" dur="500" fill="hold"/>
                                        <p:tgtEl>
                                          <p:spTgt spid="44050"/>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44051"/>
                                        </p:tgtEl>
                                        <p:attrNameLst>
                                          <p:attrName>style.visibility</p:attrName>
                                        </p:attrNameLst>
                                      </p:cBhvr>
                                      <p:to>
                                        <p:strVal val="visible"/>
                                      </p:to>
                                    </p:set>
                                    <p:animEffect transition="in" filter="fade">
                                      <p:cBhvr>
                                        <p:cTn id="83" dur="500"/>
                                        <p:tgtEl>
                                          <p:spTgt spid="44051"/>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44052"/>
                                        </p:tgtEl>
                                        <p:attrNameLst>
                                          <p:attrName>style.visibility</p:attrName>
                                        </p:attrNameLst>
                                      </p:cBhvr>
                                      <p:to>
                                        <p:strVal val="visible"/>
                                      </p:to>
                                    </p:set>
                                    <p:animEffect transition="in" filter="fade">
                                      <p:cBhvr>
                                        <p:cTn id="88" dur="500"/>
                                        <p:tgtEl>
                                          <p:spTgt spid="44052"/>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fade">
                                      <p:cBhvr>
                                        <p:cTn id="93" dur="500"/>
                                        <p:tgtEl>
                                          <p:spTgt spid="26"/>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44054"/>
                                        </p:tgtEl>
                                        <p:attrNameLst>
                                          <p:attrName>style.visibility</p:attrName>
                                        </p:attrNameLst>
                                      </p:cBhvr>
                                      <p:to>
                                        <p:strVal val="visible"/>
                                      </p:to>
                                    </p:set>
                                    <p:animEffect transition="in" filter="fade">
                                      <p:cBhvr>
                                        <p:cTn id="98" dur="500"/>
                                        <p:tgtEl>
                                          <p:spTgt spid="44054"/>
                                        </p:tgtEl>
                                      </p:cBhvr>
                                    </p:animEffec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500"/>
                                        <p:tgtEl>
                                          <p:spTgt spid="28"/>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29"/>
                                        </p:tgtEl>
                                        <p:attrNameLst>
                                          <p:attrName>style.visibility</p:attrName>
                                        </p:attrNameLst>
                                      </p:cBhvr>
                                      <p:to>
                                        <p:strVal val="visible"/>
                                      </p:to>
                                    </p:set>
                                    <p:animEffect transition="in" filter="fade">
                                      <p:cBhvr>
                                        <p:cTn id="11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p:bldP spid="44038" grpId="0"/>
      <p:bldP spid="44039" grpId="0"/>
      <p:bldP spid="44040" grpId="0"/>
      <p:bldP spid="44041" grpId="0"/>
      <p:bldP spid="44042" grpId="0"/>
      <p:bldP spid="44049" grpId="0" animBg="1"/>
      <p:bldP spid="44050" grpId="0" animBg="1"/>
      <p:bldP spid="44051" grpId="0" animBg="1"/>
      <p:bldP spid="44052" grpId="0" animBg="1"/>
      <p:bldP spid="44054" grpId="0" animBg="1"/>
      <p:bldP spid="15" grpId="0"/>
      <p:bldP spid="16" grpId="0"/>
      <p:bldP spid="17" grpId="0"/>
      <p:bldP spid="18" grpId="0"/>
      <p:bldP spid="19" grpId="0"/>
      <p:bldP spid="20" grpId="0"/>
      <p:bldP spid="26" grpId="0" animBg="1"/>
      <p:bldP spid="27" grpId="0" animBg="1"/>
      <p:bldP spid="28" grpId="0" animBg="1"/>
      <p:bldP spid="2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39E1986-7A17-4A6E-B066-D598FAC534F7}"/>
              </a:ext>
            </a:extLst>
          </p:cNvPr>
          <p:cNvSpPr txBox="1"/>
          <p:nvPr/>
        </p:nvSpPr>
        <p:spPr>
          <a:xfrm>
            <a:off x="4223811" y="304801"/>
            <a:ext cx="2844176" cy="7181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algn="ctr" defTabSz="584200" eaLnBrk="1" fontAlgn="auto">
              <a:spcBef>
                <a:spcPts val="0"/>
              </a:spcBef>
              <a:spcAft>
                <a:spcPts val="0"/>
              </a:spcAft>
            </a:pPr>
            <a:r>
              <a:rPr lang="en-US" sz="4000" b="1">
                <a:solidFill>
                  <a:srgbClr val="FFFFFF"/>
                </a:solidFill>
                <a:latin typeface="UTM Avo" panose="02040603050506020204" pitchFamily="18" charset="0"/>
                <a:ea typeface="Helvetica Neue"/>
                <a:cs typeface="Helvetica Neue"/>
                <a:sym typeface="Helvetica Neue"/>
              </a:rPr>
              <a:t>III. Luyện tập</a:t>
            </a:r>
          </a:p>
        </p:txBody>
      </p:sp>
      <p:sp>
        <p:nvSpPr>
          <p:cNvPr id="4" name="TextBox 3">
            <a:extLst>
              <a:ext uri="{FF2B5EF4-FFF2-40B4-BE49-F238E27FC236}">
                <a16:creationId xmlns:a16="http://schemas.microsoft.com/office/drawing/2014/main" id="{C7A3A9F0-6091-49B4-BA66-D8CD962DB90A}"/>
              </a:ext>
            </a:extLst>
          </p:cNvPr>
          <p:cNvSpPr txBox="1"/>
          <p:nvPr/>
        </p:nvSpPr>
        <p:spPr>
          <a:xfrm flipH="1">
            <a:off x="1676400" y="1124718"/>
            <a:ext cx="7619999"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defTabSz="584200" eaLnBrk="1" fontAlgn="auto">
              <a:spcBef>
                <a:spcPts val="0"/>
              </a:spcBef>
              <a:spcAft>
                <a:spcPts val="0"/>
              </a:spcAft>
            </a:pPr>
            <a:r>
              <a:rPr lang="en-US" sz="2400" b="1">
                <a:solidFill>
                  <a:srgbClr val="000000"/>
                </a:solidFill>
                <a:latin typeface="UTM Avo" panose="02040603050506020204" pitchFamily="18" charset="0"/>
                <a:ea typeface="Helvetica Neue"/>
                <a:cs typeface="Helvetica Neue"/>
                <a:sym typeface="Helvetica Neue"/>
              </a:rPr>
              <a:t>Thứ tự hành động để tạo nên câu chuyện là: </a:t>
            </a:r>
          </a:p>
        </p:txBody>
      </p:sp>
      <p:sp>
        <p:nvSpPr>
          <p:cNvPr id="6" name="TextBox 5">
            <a:extLst>
              <a:ext uri="{FF2B5EF4-FFF2-40B4-BE49-F238E27FC236}">
                <a16:creationId xmlns:a16="http://schemas.microsoft.com/office/drawing/2014/main" id="{1012A6EF-7CF4-4263-A8DC-F57F0624CDB9}"/>
              </a:ext>
            </a:extLst>
          </p:cNvPr>
          <p:cNvSpPr txBox="1"/>
          <p:nvPr/>
        </p:nvSpPr>
        <p:spPr>
          <a:xfrm flipH="1">
            <a:off x="1371600" y="1528803"/>
            <a:ext cx="7619999"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defTabSz="584200" eaLnBrk="1" fontAlgn="auto">
              <a:spcBef>
                <a:spcPts val="0"/>
              </a:spcBef>
              <a:spcAft>
                <a:spcPts val="0"/>
              </a:spcAft>
            </a:pPr>
            <a:r>
              <a:rPr lang="en-US" sz="2800" b="1">
                <a:solidFill>
                  <a:srgbClr val="00B050"/>
                </a:solidFill>
                <a:latin typeface="Times New Roman" panose="02020603050405020304" pitchFamily="18" charset="0"/>
                <a:ea typeface="Helvetica Neue"/>
                <a:cs typeface="Times New Roman" panose="02020603050405020304" pitchFamily="18" charset="0"/>
                <a:sym typeface="Helvetica Neue"/>
              </a:rPr>
              <a:t>1, 5, 2, 4, 7, 3, 6, 8, 9</a:t>
            </a:r>
          </a:p>
        </p:txBody>
      </p:sp>
      <p:sp>
        <p:nvSpPr>
          <p:cNvPr id="7" name="TextBox 6">
            <a:extLst>
              <a:ext uri="{FF2B5EF4-FFF2-40B4-BE49-F238E27FC236}">
                <a16:creationId xmlns:a16="http://schemas.microsoft.com/office/drawing/2014/main" id="{36260EA1-5C8C-4A28-B2EB-041D39012B9C}"/>
              </a:ext>
            </a:extLst>
          </p:cNvPr>
          <p:cNvSpPr txBox="1"/>
          <p:nvPr/>
        </p:nvSpPr>
        <p:spPr>
          <a:xfrm>
            <a:off x="228600" y="1951983"/>
            <a:ext cx="9906001" cy="484235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57200" indent="-457200" defTabSz="584200" eaLnBrk="1" fontAlgn="auto">
              <a:spcBef>
                <a:spcPts val="0"/>
              </a:spcBef>
              <a:spcAft>
                <a:spcPts val="0"/>
              </a:spcAft>
              <a:buFontTx/>
              <a:buAutoNum type="arabicPeriod"/>
            </a:pP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Một hôm,  </a:t>
            </a:r>
            <a:r>
              <a:rPr lang="en-US" sz="2800" b="1">
                <a:solidFill>
                  <a:srgbClr val="C00000"/>
                </a:solidFill>
                <a:latin typeface="Times New Roman" panose="02020603050405020304" pitchFamily="18" charset="0"/>
                <a:ea typeface="Helvetica Neue"/>
                <a:cs typeface="Times New Roman" panose="02020603050405020304" pitchFamily="18" charset="0"/>
                <a:sym typeface="Helvetica Neue"/>
              </a:rPr>
              <a:t>Sẻ</a:t>
            </a: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 được bà gửi cho một hộp hạt kê.</a:t>
            </a:r>
          </a:p>
          <a:p>
            <a:pPr defTabSz="584200" eaLnBrk="1" fontAlgn="auto">
              <a:spcBef>
                <a:spcPts val="0"/>
              </a:spcBef>
              <a:spcAft>
                <a:spcPts val="0"/>
              </a:spcAft>
            </a:pP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5.   </a:t>
            </a:r>
            <a:r>
              <a:rPr lang="en-US" sz="2800" b="1">
                <a:solidFill>
                  <a:srgbClr val="C00000"/>
                </a:solidFill>
                <a:latin typeface="Times New Roman" panose="02020603050405020304" pitchFamily="18" charset="0"/>
                <a:ea typeface="Helvetica Neue"/>
                <a:cs typeface="Times New Roman" panose="02020603050405020304" pitchFamily="18" charset="0"/>
                <a:sym typeface="Helvetica Neue"/>
              </a:rPr>
              <a:t>Sẻ</a:t>
            </a: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 không muốn chia cho </a:t>
            </a:r>
            <a:r>
              <a:rPr lang="en-US" sz="2800" b="1">
                <a:solidFill>
                  <a:srgbClr val="C00000"/>
                </a:solidFill>
                <a:latin typeface="Times New Roman" panose="02020603050405020304" pitchFamily="18" charset="0"/>
                <a:ea typeface="Helvetica Neue"/>
                <a:cs typeface="Times New Roman" panose="02020603050405020304" pitchFamily="18" charset="0"/>
                <a:sym typeface="Helvetica Neue"/>
              </a:rPr>
              <a:t>Chích</a:t>
            </a: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 cùng ăn.</a:t>
            </a:r>
          </a:p>
          <a:p>
            <a:pPr defTabSz="584200" eaLnBrk="1" fontAlgn="auto">
              <a:spcBef>
                <a:spcPts val="0"/>
              </a:spcBef>
              <a:spcAft>
                <a:spcPts val="0"/>
              </a:spcAft>
            </a:pP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2.   Thế là hàng ngày </a:t>
            </a:r>
            <a:r>
              <a:rPr lang="en-US" sz="2800" b="1">
                <a:solidFill>
                  <a:srgbClr val="C00000"/>
                </a:solidFill>
                <a:latin typeface="Times New Roman" panose="02020603050405020304" pitchFamily="18" charset="0"/>
                <a:ea typeface="Helvetica Neue"/>
                <a:cs typeface="Times New Roman" panose="02020603050405020304" pitchFamily="18" charset="0"/>
                <a:sym typeface="Helvetica Neue"/>
              </a:rPr>
              <a:t>Sẻ</a:t>
            </a: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 nằm trong tổ ăn hạt kê một mình. </a:t>
            </a:r>
          </a:p>
          <a:p>
            <a:pPr marL="457200" indent="-457200" defTabSz="584200" eaLnBrk="1" fontAlgn="auto">
              <a:spcBef>
                <a:spcPts val="0"/>
              </a:spcBef>
              <a:spcAft>
                <a:spcPts val="0"/>
              </a:spcAft>
              <a:buFontTx/>
              <a:buAutoNum type="arabicPeriod" startAt="4"/>
            </a:pP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Khi ăn hết,</a:t>
            </a:r>
            <a:r>
              <a:rPr lang="en-US" sz="2800" b="1">
                <a:solidFill>
                  <a:srgbClr val="C00000"/>
                </a:solidFill>
                <a:latin typeface="Times New Roman" panose="02020603050405020304" pitchFamily="18" charset="0"/>
                <a:ea typeface="Helvetica Neue"/>
                <a:cs typeface="Times New Roman" panose="02020603050405020304" pitchFamily="18" charset="0"/>
                <a:sym typeface="Helvetica Neue"/>
              </a:rPr>
              <a:t> Sẻ </a:t>
            </a: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bèn quẳng chiếc hộp đi.</a:t>
            </a:r>
          </a:p>
          <a:p>
            <a:pPr defTabSz="584200" eaLnBrk="1" fontAlgn="auto">
              <a:spcBef>
                <a:spcPts val="0"/>
              </a:spcBef>
              <a:spcAft>
                <a:spcPts val="0"/>
              </a:spcAft>
            </a:pP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7.   Gió đưa những hạt kê còn sót lại trong hộp bay xa.</a:t>
            </a:r>
          </a:p>
          <a:p>
            <a:pPr defTabSz="584200" eaLnBrk="1" fontAlgn="auto">
              <a:spcBef>
                <a:spcPts val="0"/>
              </a:spcBef>
              <a:spcAft>
                <a:spcPts val="0"/>
              </a:spcAft>
            </a:pP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3.   </a:t>
            </a:r>
            <a:r>
              <a:rPr lang="en-US" sz="2800" b="1">
                <a:solidFill>
                  <a:srgbClr val="C00000"/>
                </a:solidFill>
                <a:latin typeface="Times New Roman" panose="02020603050405020304" pitchFamily="18" charset="0"/>
                <a:ea typeface="Helvetica Neue"/>
                <a:cs typeface="Times New Roman" panose="02020603050405020304" pitchFamily="18" charset="0"/>
                <a:sym typeface="Helvetica Neue"/>
              </a:rPr>
              <a:t>Chích</a:t>
            </a: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 đi kiếm mồi, tìm được những hạt kê ngon lành ấy.</a:t>
            </a:r>
          </a:p>
          <a:p>
            <a:pPr defTabSz="584200" eaLnBrk="1" fontAlgn="auto">
              <a:spcBef>
                <a:spcPts val="0"/>
              </a:spcBef>
              <a:spcAft>
                <a:spcPts val="0"/>
              </a:spcAft>
            </a:pP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6.   </a:t>
            </a:r>
            <a:r>
              <a:rPr lang="en-US" sz="2800" b="1">
                <a:solidFill>
                  <a:srgbClr val="C00000"/>
                </a:solidFill>
                <a:latin typeface="Times New Roman" panose="02020603050405020304" pitchFamily="18" charset="0"/>
                <a:ea typeface="Helvetica Neue"/>
                <a:cs typeface="Times New Roman" panose="02020603050405020304" pitchFamily="18" charset="0"/>
                <a:sym typeface="Helvetica Neue"/>
              </a:rPr>
              <a:t>Chích</a:t>
            </a: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 bèn gói cẩn thận những hạt kê còn sót lại vào một chiếc lá, rồi đi tìm người bạn thân của mình.</a:t>
            </a:r>
          </a:p>
          <a:p>
            <a:pPr defTabSz="584200" eaLnBrk="1" fontAlgn="auto">
              <a:spcBef>
                <a:spcPts val="0"/>
              </a:spcBef>
              <a:spcAft>
                <a:spcPts val="0"/>
              </a:spcAft>
            </a:pP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8.  </a:t>
            </a:r>
            <a:r>
              <a:rPr lang="en-US" sz="2800" b="1">
                <a:solidFill>
                  <a:srgbClr val="C00000"/>
                </a:solidFill>
                <a:latin typeface="Times New Roman" panose="02020603050405020304" pitchFamily="18" charset="0"/>
                <a:ea typeface="Helvetica Neue"/>
                <a:cs typeface="Times New Roman" panose="02020603050405020304" pitchFamily="18" charset="0"/>
                <a:sym typeface="Helvetica Neue"/>
              </a:rPr>
              <a:t> Chích </a:t>
            </a: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vui vẻ đưa cho </a:t>
            </a:r>
            <a:r>
              <a:rPr lang="en-US" sz="2800" b="1">
                <a:solidFill>
                  <a:srgbClr val="C00000"/>
                </a:solidFill>
                <a:latin typeface="Times New Roman" panose="02020603050405020304" pitchFamily="18" charset="0"/>
                <a:ea typeface="Helvetica Neue"/>
                <a:cs typeface="Times New Roman" panose="02020603050405020304" pitchFamily="18" charset="0"/>
                <a:sym typeface="Helvetica Neue"/>
              </a:rPr>
              <a:t>Sẻ</a:t>
            </a: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 một nửa.</a:t>
            </a:r>
          </a:p>
          <a:p>
            <a:pPr defTabSz="584200" eaLnBrk="1" fontAlgn="auto">
              <a:spcBef>
                <a:spcPts val="0"/>
              </a:spcBef>
              <a:spcAft>
                <a:spcPts val="0"/>
              </a:spcAft>
            </a:pP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9.  </a:t>
            </a:r>
            <a:r>
              <a:rPr lang="en-US" sz="2800" b="1">
                <a:solidFill>
                  <a:srgbClr val="C00000"/>
                </a:solidFill>
                <a:latin typeface="Times New Roman" panose="02020603050405020304" pitchFamily="18" charset="0"/>
                <a:ea typeface="Helvetica Neue"/>
                <a:cs typeface="Times New Roman" panose="02020603050405020304" pitchFamily="18" charset="0"/>
                <a:sym typeface="Helvetica Neue"/>
              </a:rPr>
              <a:t> Sẻ </a:t>
            </a: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ngượng nghịu nhận quà của </a:t>
            </a:r>
            <a:r>
              <a:rPr lang="en-US" sz="2800" b="1">
                <a:solidFill>
                  <a:srgbClr val="C00000"/>
                </a:solidFill>
                <a:latin typeface="Times New Roman" panose="02020603050405020304" pitchFamily="18" charset="0"/>
                <a:ea typeface="Helvetica Neue"/>
                <a:cs typeface="Times New Roman" panose="02020603050405020304" pitchFamily="18" charset="0"/>
                <a:sym typeface="Helvetica Neue"/>
              </a:rPr>
              <a:t>Chích</a:t>
            </a: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 và tự nhủ : “</a:t>
            </a:r>
            <a:r>
              <a:rPr lang="en-US" sz="2800" b="1">
                <a:solidFill>
                  <a:srgbClr val="C00000"/>
                </a:solidFill>
                <a:latin typeface="Times New Roman" panose="02020603050405020304" pitchFamily="18" charset="0"/>
                <a:ea typeface="Helvetica Neue"/>
                <a:cs typeface="Times New Roman" panose="02020603050405020304" pitchFamily="18" charset="0"/>
                <a:sym typeface="Helvetica Neue"/>
              </a:rPr>
              <a:t>Chích</a:t>
            </a:r>
            <a:r>
              <a:rPr lang="en-US" sz="2800" b="1">
                <a:solidFill>
                  <a:srgbClr val="000000"/>
                </a:solidFill>
                <a:latin typeface="Times New Roman" panose="02020603050405020304" pitchFamily="18" charset="0"/>
                <a:ea typeface="Helvetica Neue"/>
                <a:cs typeface="Times New Roman" panose="02020603050405020304" pitchFamily="18" charset="0"/>
                <a:sym typeface="Helvetica Neue"/>
              </a:rPr>
              <a:t> đã cho mình một bài học quý về tình bạn.”</a:t>
            </a:r>
          </a:p>
        </p:txBody>
      </p:sp>
      <p:pic>
        <p:nvPicPr>
          <p:cNvPr id="11" name="Picture 10">
            <a:extLst>
              <a:ext uri="{FF2B5EF4-FFF2-40B4-BE49-F238E27FC236}">
                <a16:creationId xmlns:a16="http://schemas.microsoft.com/office/drawing/2014/main" id="{E3FBD45F-C0D5-409F-9F1C-E8D57EE1EF2E}"/>
              </a:ext>
            </a:extLst>
          </p:cNvPr>
          <p:cNvPicPr>
            <a:picLocks noChangeAspect="1"/>
          </p:cNvPicPr>
          <p:nvPr/>
        </p:nvPicPr>
        <p:blipFill>
          <a:blip r:embed="rId2"/>
          <a:stretch>
            <a:fillRect/>
          </a:stretch>
        </p:blipFill>
        <p:spPr>
          <a:xfrm>
            <a:off x="609600" y="-268896"/>
            <a:ext cx="1676545" cy="1865538"/>
          </a:xfrm>
          <a:prstGeom prst="rect">
            <a:avLst/>
          </a:prstGeom>
        </p:spPr>
      </p:pic>
    </p:spTree>
    <p:extLst>
      <p:ext uri="{BB962C8B-B14F-4D97-AF65-F5344CB8AC3E}">
        <p14:creationId xmlns:p14="http://schemas.microsoft.com/office/powerpoint/2010/main" val="1210548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64" y="457200"/>
            <a:ext cx="7487430" cy="838200"/>
          </a:xfrm>
        </p:spPr>
        <p:style>
          <a:lnRef idx="1">
            <a:schemeClr val="accent3"/>
          </a:lnRef>
          <a:fillRef idx="2">
            <a:schemeClr val="accent3"/>
          </a:fillRef>
          <a:effectRef idx="1">
            <a:schemeClr val="accent3"/>
          </a:effectRef>
          <a:fontRef idx="minor">
            <a:schemeClr val="dk1"/>
          </a:fontRef>
        </p:style>
        <p:txBody>
          <a:bodyPr/>
          <a:lstStyle/>
          <a:p>
            <a:r>
              <a:rPr lang="en-US" sz="3600" b="1">
                <a:solidFill>
                  <a:srgbClr val="FF0000"/>
                </a:solidFill>
                <a:effectLst>
                  <a:glow rad="139700">
                    <a:schemeClr val="accent5">
                      <a:satMod val="175000"/>
                      <a:alpha val="40000"/>
                    </a:schemeClr>
                  </a:glow>
                </a:effectLst>
                <a:latin typeface="Times New Roman" pitchFamily="18" charset="0"/>
                <a:cs typeface="Times New Roman" pitchFamily="18" charset="0"/>
              </a:rPr>
              <a:t> </a:t>
            </a:r>
            <a:r>
              <a:rPr lang="en-US" sz="3600" b="1" dirty="0" err="1">
                <a:solidFill>
                  <a:srgbClr val="FF0000"/>
                </a:solidFill>
                <a:effectLst>
                  <a:glow rad="139700">
                    <a:schemeClr val="accent5">
                      <a:satMod val="175000"/>
                      <a:alpha val="40000"/>
                    </a:schemeClr>
                  </a:glow>
                </a:effectLst>
                <a:latin typeface="Times New Roman" pitchFamily="18" charset="0"/>
                <a:cs typeface="Times New Roman" pitchFamily="18" charset="0"/>
              </a:rPr>
              <a:t>Câu</a:t>
            </a:r>
            <a:r>
              <a:rPr lang="en-US" sz="3600" b="1" dirty="0">
                <a:solidFill>
                  <a:srgbClr val="FF0000"/>
                </a:solidFill>
                <a:effectLst>
                  <a:glow rad="139700">
                    <a:schemeClr val="accent5">
                      <a:satMod val="175000"/>
                      <a:alpha val="40000"/>
                    </a:schemeClr>
                  </a:glow>
                </a:effectLst>
                <a:latin typeface="Times New Roman" pitchFamily="18" charset="0"/>
                <a:cs typeface="Times New Roman" pitchFamily="18" charset="0"/>
              </a:rPr>
              <a:t> </a:t>
            </a:r>
            <a:r>
              <a:rPr lang="en-US" sz="3600" b="1" dirty="0" err="1">
                <a:solidFill>
                  <a:srgbClr val="FF0000"/>
                </a:solidFill>
                <a:effectLst>
                  <a:glow rad="139700">
                    <a:schemeClr val="accent5">
                      <a:satMod val="175000"/>
                      <a:alpha val="40000"/>
                    </a:schemeClr>
                  </a:glow>
                </a:effectLst>
                <a:latin typeface="Times New Roman" pitchFamily="18" charset="0"/>
                <a:cs typeface="Times New Roman" pitchFamily="18" charset="0"/>
              </a:rPr>
              <a:t>chuyện</a:t>
            </a:r>
            <a:r>
              <a:rPr lang="en-US" sz="3600" b="1" dirty="0">
                <a:solidFill>
                  <a:srgbClr val="FF0000"/>
                </a:solidFill>
                <a:effectLst>
                  <a:glow rad="139700">
                    <a:schemeClr val="accent5">
                      <a:satMod val="175000"/>
                      <a:alpha val="40000"/>
                    </a:schemeClr>
                  </a:glow>
                </a:effectLst>
                <a:latin typeface="Times New Roman" pitchFamily="18" charset="0"/>
                <a:cs typeface="Times New Roman" pitchFamily="18" charset="0"/>
              </a:rPr>
              <a:t> </a:t>
            </a:r>
            <a:r>
              <a:rPr lang="en-US" sz="3600" b="1" dirty="0" err="1">
                <a:solidFill>
                  <a:srgbClr val="FF0000"/>
                </a:solidFill>
                <a:effectLst>
                  <a:glow rad="139700">
                    <a:schemeClr val="accent5">
                      <a:satMod val="175000"/>
                      <a:alpha val="40000"/>
                    </a:schemeClr>
                  </a:glow>
                </a:effectLst>
                <a:latin typeface="Times New Roman" pitchFamily="18" charset="0"/>
                <a:cs typeface="Times New Roman" pitchFamily="18" charset="0"/>
              </a:rPr>
              <a:t>khuyên</a:t>
            </a:r>
            <a:r>
              <a:rPr lang="en-US" sz="3600" b="1" dirty="0">
                <a:solidFill>
                  <a:srgbClr val="FF0000"/>
                </a:solidFill>
                <a:effectLst>
                  <a:glow rad="139700">
                    <a:schemeClr val="accent5">
                      <a:satMod val="175000"/>
                      <a:alpha val="40000"/>
                    </a:schemeClr>
                  </a:glow>
                </a:effectLst>
                <a:latin typeface="Times New Roman" pitchFamily="18" charset="0"/>
                <a:cs typeface="Times New Roman" pitchFamily="18" charset="0"/>
              </a:rPr>
              <a:t> </a:t>
            </a:r>
            <a:r>
              <a:rPr lang="en-US" sz="3600" b="1" dirty="0" err="1">
                <a:solidFill>
                  <a:srgbClr val="FF0000"/>
                </a:solidFill>
                <a:effectLst>
                  <a:glow rad="139700">
                    <a:schemeClr val="accent5">
                      <a:satMod val="175000"/>
                      <a:alpha val="40000"/>
                    </a:schemeClr>
                  </a:glow>
                </a:effectLst>
                <a:latin typeface="Times New Roman" pitchFamily="18" charset="0"/>
                <a:cs typeface="Times New Roman" pitchFamily="18" charset="0"/>
              </a:rPr>
              <a:t>chúng</a:t>
            </a:r>
            <a:r>
              <a:rPr lang="en-US" sz="3600" b="1" dirty="0">
                <a:solidFill>
                  <a:srgbClr val="FF0000"/>
                </a:solidFill>
                <a:effectLst>
                  <a:glow rad="139700">
                    <a:schemeClr val="accent5">
                      <a:satMod val="175000"/>
                      <a:alpha val="40000"/>
                    </a:schemeClr>
                  </a:glow>
                </a:effectLst>
                <a:latin typeface="Times New Roman" pitchFamily="18" charset="0"/>
                <a:cs typeface="Times New Roman" pitchFamily="18" charset="0"/>
              </a:rPr>
              <a:t> ta </a:t>
            </a:r>
            <a:r>
              <a:rPr lang="en-US" sz="3600" b="1" dirty="0" err="1">
                <a:solidFill>
                  <a:srgbClr val="FF0000"/>
                </a:solidFill>
                <a:effectLst>
                  <a:glow rad="139700">
                    <a:schemeClr val="accent5">
                      <a:satMod val="175000"/>
                      <a:alpha val="40000"/>
                    </a:schemeClr>
                  </a:glow>
                </a:effectLst>
                <a:latin typeface="Times New Roman" pitchFamily="18" charset="0"/>
                <a:cs typeface="Times New Roman" pitchFamily="18" charset="0"/>
              </a:rPr>
              <a:t>điều</a:t>
            </a:r>
            <a:r>
              <a:rPr lang="en-US" sz="3600" b="1" dirty="0">
                <a:solidFill>
                  <a:srgbClr val="FF0000"/>
                </a:solidFill>
                <a:effectLst>
                  <a:glow rad="139700">
                    <a:schemeClr val="accent5">
                      <a:satMod val="175000"/>
                      <a:alpha val="40000"/>
                    </a:schemeClr>
                  </a:glow>
                </a:effectLst>
                <a:latin typeface="Times New Roman" pitchFamily="18" charset="0"/>
                <a:cs typeface="Times New Roman" pitchFamily="18" charset="0"/>
              </a:rPr>
              <a:t> </a:t>
            </a:r>
            <a:r>
              <a:rPr lang="en-US" sz="3600" b="1" dirty="0" err="1">
                <a:solidFill>
                  <a:srgbClr val="FF0000"/>
                </a:solidFill>
                <a:effectLst>
                  <a:glow rad="139700">
                    <a:schemeClr val="accent5">
                      <a:satMod val="175000"/>
                      <a:alpha val="40000"/>
                    </a:schemeClr>
                  </a:glow>
                </a:effectLst>
                <a:latin typeface="Times New Roman" pitchFamily="18" charset="0"/>
                <a:cs typeface="Times New Roman" pitchFamily="18" charset="0"/>
              </a:rPr>
              <a:t>gì</a:t>
            </a:r>
            <a:r>
              <a:rPr lang="en-US" sz="3600" b="1" dirty="0">
                <a:solidFill>
                  <a:srgbClr val="FF0000"/>
                </a:solidFill>
                <a:effectLst>
                  <a:glow rad="139700">
                    <a:schemeClr val="accent5">
                      <a:satMod val="175000"/>
                      <a:alpha val="40000"/>
                    </a:schemeClr>
                  </a:glow>
                </a:effectLst>
                <a:latin typeface="Times New Roman" pitchFamily="18" charset="0"/>
                <a:cs typeface="Times New Roman" pitchFamily="18" charset="0"/>
              </a:rPr>
              <a:t>?</a:t>
            </a:r>
            <a:endParaRPr lang="vi-VN" sz="3600" b="1" dirty="0">
              <a:solidFill>
                <a:srgbClr val="FF0000"/>
              </a:solidFill>
              <a:effectLst>
                <a:glow rad="139700">
                  <a:schemeClr val="accent5">
                    <a:satMod val="175000"/>
                    <a:alpha val="40000"/>
                  </a:schemeClr>
                </a:glow>
              </a:effectLst>
              <a:latin typeface="Times New Roman" pitchFamily="18" charset="0"/>
              <a:cs typeface="Times New Roman" pitchFamily="18" charset="0"/>
            </a:endParaRPr>
          </a:p>
        </p:txBody>
      </p:sp>
      <p:sp>
        <p:nvSpPr>
          <p:cNvPr id="3" name="Content Placeholder 2"/>
          <p:cNvSpPr>
            <a:spLocks noGrp="1"/>
          </p:cNvSpPr>
          <p:nvPr>
            <p:ph idx="1"/>
          </p:nvPr>
        </p:nvSpPr>
        <p:spPr>
          <a:xfrm>
            <a:off x="290478" y="1828800"/>
            <a:ext cx="7786722" cy="1905000"/>
          </a:xfrm>
        </p:spPr>
        <p:txBody>
          <a:bodyPr/>
          <a:lstStyle/>
          <a:p>
            <a:pPr marL="0" indent="0">
              <a:buNone/>
            </a:pPr>
            <a:r>
              <a:rPr lang="en-US" sz="3600" b="1">
                <a:latin typeface="Times New Roman" pitchFamily="18" charset="0"/>
                <a:cs typeface="Times New Roman" pitchFamily="18" charset="0"/>
              </a:rPr>
              <a:t>Tình </a:t>
            </a:r>
            <a:r>
              <a:rPr lang="en-US" sz="3600" b="1" dirty="0" err="1">
                <a:latin typeface="Times New Roman" pitchFamily="18" charset="0"/>
                <a:cs typeface="Times New Roman" pitchFamily="18" charset="0"/>
              </a:rPr>
              <a:t>bạn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rất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đẹp</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Phải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sống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với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nhau</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chân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thành</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luôn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nghĩ</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về</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nhau</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trong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bất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kì</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hoàn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cảnh</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nào</a:t>
            </a:r>
            <a:r>
              <a:rPr lang="en-US" sz="3600" b="1" dirty="0">
                <a:latin typeface="Times New Roman" pitchFamily="18" charset="0"/>
                <a:cs typeface="Times New Roman" pitchFamily="18" charset="0"/>
              </a:rPr>
              <a:t>.</a:t>
            </a:r>
            <a:endParaRPr lang="vi-VN"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99884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Hình Chữ nhật 10"/>
          <p:cNvSpPr/>
          <p:nvPr/>
        </p:nvSpPr>
        <p:spPr>
          <a:xfrm>
            <a:off x="609600" y="3374925"/>
            <a:ext cx="10896600" cy="2077924"/>
          </a:xfrm>
          <a:prstGeom prst="rect">
            <a:avLst/>
          </a:prstGeom>
        </p:spPr>
        <p:txBody>
          <a:bodyPr wrap="square" lIns="107107" tIns="53554" rIns="107107" bIns="53554">
            <a:spAutoFit/>
          </a:bodyPr>
          <a:lstStyle/>
          <a:p>
            <a:pPr>
              <a:defRPr/>
            </a:pPr>
            <a:r>
              <a:rPr lang="en-US" sz="3200" dirty="0" err="1">
                <a:latin typeface="Times New Roman" panose="02020603050405020304" pitchFamily="18" charset="0"/>
                <a:cs typeface="Times New Roman" panose="02020603050405020304" pitchFamily="18" charset="0"/>
              </a:rPr>
              <a:t>Khi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chuyện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chú</a:t>
            </a:r>
            <a:r>
              <a:rPr lang="en-US" sz="3200" dirty="0">
                <a:latin typeface="Times New Roman" panose="02020603050405020304" pitchFamily="18" charset="0"/>
                <a:cs typeface="Times New Roman" panose="02020603050405020304" pitchFamily="18" charset="0"/>
              </a:rPr>
              <a:t> ý :</a:t>
            </a:r>
          </a:p>
          <a:p>
            <a:pPr>
              <a:defRPr/>
            </a:pPr>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Chọn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tiêu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biểu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cs typeface="Times New Roman" panose="02020603050405020304" pitchFamily="18" charset="0"/>
              </a:rPr>
              <a:t>.</a:t>
            </a:r>
          </a:p>
          <a:p>
            <a:pPr>
              <a:defRPr/>
            </a:pPr>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Thông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xảy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trước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thì</a:t>
            </a:r>
            <a:r>
              <a:rPr lang="en-US" sz="3200" dirty="0">
                <a:latin typeface="Times New Roman" panose="02020603050405020304" pitchFamily="18" charset="0"/>
                <a:cs typeface="Times New Roman" panose="02020603050405020304" pitchFamily="18" charset="0"/>
              </a:rPr>
              <a:t>……………,.</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thì</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sau</a:t>
            </a:r>
            <a:r>
              <a:rPr lang="en-US" sz="3200" dirty="0">
                <a:latin typeface="Times New Roman" panose="02020603050405020304" pitchFamily="18" charset="0"/>
                <a:cs typeface="Times New Roman" panose="02020603050405020304" pitchFamily="18" charset="0"/>
              </a:rPr>
              <a:t>.</a:t>
            </a:r>
          </a:p>
        </p:txBody>
      </p:sp>
      <p:sp>
        <p:nvSpPr>
          <p:cNvPr id="12292" name="Text Box 6"/>
          <p:cNvSpPr txBox="1">
            <a:spLocks noChangeArrowheads="1"/>
          </p:cNvSpPr>
          <p:nvPr/>
        </p:nvSpPr>
        <p:spPr bwMode="auto">
          <a:xfrm>
            <a:off x="114300" y="2559765"/>
            <a:ext cx="6934200"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Chọn</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từ</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thích</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hợp</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điền</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vào</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chỗ</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chấm</a:t>
            </a:r>
            <a:endParaRPr lang="en-US" sz="3200"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54280" name="Text Box 8"/>
          <p:cNvSpPr txBox="1">
            <a:spLocks noChangeArrowheads="1"/>
          </p:cNvSpPr>
          <p:nvPr/>
        </p:nvSpPr>
        <p:spPr bwMode="auto">
          <a:xfrm>
            <a:off x="3733800" y="3891495"/>
            <a:ext cx="2078002"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hành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54281" name="Text Box 9"/>
          <p:cNvSpPr txBox="1">
            <a:spLocks noChangeArrowheads="1"/>
          </p:cNvSpPr>
          <p:nvPr/>
        </p:nvSpPr>
        <p:spPr bwMode="auto">
          <a:xfrm>
            <a:off x="1143000" y="4824488"/>
            <a:ext cx="2843582"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kể</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trước</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54282" name="Text Box 10"/>
          <p:cNvSpPr txBox="1">
            <a:spLocks noChangeArrowheads="1"/>
          </p:cNvSpPr>
          <p:nvPr/>
        </p:nvSpPr>
        <p:spPr bwMode="auto">
          <a:xfrm>
            <a:off x="5347004" y="4782900"/>
            <a:ext cx="1421791"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err="1">
                <a:solidFill>
                  <a:srgbClr val="FF0000"/>
                </a:solidFill>
                <a:latin typeface="Times New Roman" panose="02020603050405020304" pitchFamily="18" charset="0"/>
                <a:cs typeface="Times New Roman" panose="02020603050405020304" pitchFamily="18" charset="0"/>
              </a:rPr>
              <a:t>xảy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ra</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10" name="Hộp_Văn_Bản 9"/>
          <p:cNvSpPr txBox="1"/>
          <p:nvPr/>
        </p:nvSpPr>
        <p:spPr>
          <a:xfrm>
            <a:off x="667411" y="1930481"/>
            <a:ext cx="3794760" cy="600596"/>
          </a:xfrm>
          <a:prstGeom prst="rect">
            <a:avLst/>
          </a:prstGeom>
          <a:noFill/>
        </p:spPr>
        <p:txBody>
          <a:bodyPr wrap="square" lIns="107107" tIns="53554" rIns="107107" bIns="53554" rtlCol="0">
            <a:spAutoFit/>
          </a:bodyPr>
          <a:lstStyle/>
          <a:p>
            <a:r>
              <a:rPr lang="en-US" sz="3200" dirty="0">
                <a:solidFill>
                  <a:srgbClr val="FF0000"/>
                </a:solidFill>
                <a:latin typeface="Times New Roman" panose="02020603050405020304" pitchFamily="18" charset="0"/>
                <a:cs typeface="Times New Roman" panose="02020603050405020304" pitchFamily="18" charset="0"/>
              </a:rPr>
              <a:t>Ai </a:t>
            </a:r>
            <a:r>
              <a:rPr lang="en-US" sz="3200" dirty="0" err="1">
                <a:solidFill>
                  <a:srgbClr val="FF0000"/>
                </a:solidFill>
                <a:latin typeface="Times New Roman" panose="02020603050405020304" pitchFamily="18" charset="0"/>
                <a:cs typeface="Times New Roman" panose="02020603050405020304" pitchFamily="18" charset="0"/>
              </a:rPr>
              <a:t>nhanh</a:t>
            </a:r>
            <a:r>
              <a:rPr lang="en-US" sz="3200" dirty="0">
                <a:solidFill>
                  <a:srgbClr val="FF0000"/>
                </a:solidFill>
                <a:latin typeface="Times New Roman" panose="02020603050405020304" pitchFamily="18" charset="0"/>
                <a:cs typeface="Times New Roman" panose="02020603050405020304" pitchFamily="18" charset="0"/>
              </a:rPr>
              <a:t> – Ai </a:t>
            </a:r>
            <a:r>
              <a:rPr lang="vi-VN" sz="3200" dirty="0">
                <a:solidFill>
                  <a:srgbClr val="FF0000"/>
                </a:solidFill>
                <a:latin typeface="Times New Roman" panose="02020603050405020304" pitchFamily="18" charset="0"/>
                <a:cs typeface="Times New Roman" panose="02020603050405020304" pitchFamily="18" charset="0"/>
              </a:rPr>
              <a:t>đúng</a:t>
            </a:r>
            <a:r>
              <a:rPr lang="en-US" sz="3200" dirty="0">
                <a:solidFill>
                  <a:srgbClr val="FF0000"/>
                </a:solidFill>
                <a:latin typeface="Times New Roman" panose="02020603050405020304" pitchFamily="18" charset="0"/>
                <a:cs typeface="Times New Roman" panose="02020603050405020304" pitchFamily="18" charset="0"/>
              </a:rPr>
              <a:t>?</a:t>
            </a:r>
          </a:p>
        </p:txBody>
      </p:sp>
      <p:sp>
        <p:nvSpPr>
          <p:cNvPr id="8" name="Hộp_Văn_Bản 9"/>
          <p:cNvSpPr txBox="1"/>
          <p:nvPr/>
        </p:nvSpPr>
        <p:spPr>
          <a:xfrm>
            <a:off x="3581400" y="927737"/>
            <a:ext cx="3794760" cy="600596"/>
          </a:xfrm>
          <a:prstGeom prst="rect">
            <a:avLst/>
          </a:prstGeom>
          <a:noFill/>
        </p:spPr>
        <p:txBody>
          <a:bodyPr wrap="square" lIns="107107" tIns="53554" rIns="107107" bIns="53554" rtlCol="0">
            <a:spAutoFit/>
          </a:bodyPr>
          <a:lstStyle/>
          <a:p>
            <a:r>
              <a:rPr lang="en-US" sz="3200" b="1" dirty="0" err="1">
                <a:solidFill>
                  <a:srgbClr val="FF0000"/>
                </a:solidFill>
                <a:latin typeface="Times New Roman" panose="02020603050405020304" pitchFamily="18" charset="0"/>
                <a:cs typeface="Times New Roman" panose="02020603050405020304" pitchFamily="18" charset="0"/>
              </a:rPr>
              <a:t>Hoạt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kết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thúc</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4280"/>
                                        </p:tgtEl>
                                        <p:attrNameLst>
                                          <p:attrName>style.visibility</p:attrName>
                                        </p:attrNameLst>
                                      </p:cBhvr>
                                      <p:to>
                                        <p:strVal val="visible"/>
                                      </p:to>
                                    </p:set>
                                    <p:animEffect transition="in" filter="diamond(in)">
                                      <p:cBhvr>
                                        <p:cTn id="7" dur="1000"/>
                                        <p:tgtEl>
                                          <p:spTgt spid="542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4281"/>
                                        </p:tgtEl>
                                        <p:attrNameLst>
                                          <p:attrName>style.visibility</p:attrName>
                                        </p:attrNameLst>
                                      </p:cBhvr>
                                      <p:to>
                                        <p:strVal val="visible"/>
                                      </p:to>
                                    </p:set>
                                    <p:animEffect transition="in" filter="checkerboard(across)">
                                      <p:cBhvr>
                                        <p:cTn id="12" dur="1000"/>
                                        <p:tgtEl>
                                          <p:spTgt spid="542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4282"/>
                                        </p:tgtEl>
                                        <p:attrNameLst>
                                          <p:attrName>style.visibility</p:attrName>
                                        </p:attrNameLst>
                                      </p:cBhvr>
                                      <p:to>
                                        <p:strVal val="visible"/>
                                      </p:to>
                                    </p:set>
                                    <p:animEffect transition="in" filter="blinds(horizontal)">
                                      <p:cBhvr>
                                        <p:cTn id="17" dur="1000"/>
                                        <p:tgtEl>
                                          <p:spTgt spid="54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0" grpId="0"/>
      <p:bldP spid="54281" grpId="0"/>
      <p:bldP spid="5428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_Văn_Bản 9"/>
          <p:cNvSpPr txBox="1"/>
          <p:nvPr/>
        </p:nvSpPr>
        <p:spPr>
          <a:xfrm>
            <a:off x="2148840" y="990600"/>
            <a:ext cx="3794760" cy="600596"/>
          </a:xfrm>
          <a:prstGeom prst="rect">
            <a:avLst/>
          </a:prstGeom>
          <a:noFill/>
        </p:spPr>
        <p:txBody>
          <a:bodyPr wrap="square" lIns="107107" tIns="53554" rIns="107107" bIns="53554" rtlCol="0">
            <a:spAutoFit/>
          </a:bodyPr>
          <a:lstStyle/>
          <a:p>
            <a:r>
              <a:rPr lang="en-US" sz="3200" b="1" dirty="0" err="1">
                <a:solidFill>
                  <a:srgbClr val="FF0000"/>
                </a:solidFill>
                <a:latin typeface="Times New Roman" panose="02020603050405020304" pitchFamily="18" charset="0"/>
                <a:cs typeface="Times New Roman" panose="02020603050405020304" pitchFamily="18" charset="0"/>
              </a:rPr>
              <a:t>Hoạt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kết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thúc</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5" name="Hộp_Văn_Bản 9"/>
          <p:cNvSpPr txBox="1"/>
          <p:nvPr/>
        </p:nvSpPr>
        <p:spPr>
          <a:xfrm>
            <a:off x="667411" y="1930481"/>
            <a:ext cx="6876390" cy="1093039"/>
          </a:xfrm>
          <a:prstGeom prst="rect">
            <a:avLst/>
          </a:prstGeom>
          <a:noFill/>
        </p:spPr>
        <p:txBody>
          <a:bodyPr wrap="square" lIns="107107" tIns="53554" rIns="107107" bIns="53554" rtlCol="0">
            <a:spAutoFit/>
          </a:bodyPr>
          <a:lstStyle/>
          <a:p>
            <a:r>
              <a:rPr lang="en-US" sz="3200" b="1" dirty="0" err="1">
                <a:solidFill>
                  <a:srgbClr val="7030A0"/>
                </a:solidFill>
                <a:latin typeface="Times New Roman" panose="02020603050405020304" pitchFamily="18" charset="0"/>
                <a:cs typeface="Times New Roman" panose="02020603050405020304" pitchFamily="18" charset="0"/>
              </a:rPr>
              <a:t>Về</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nhà</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học</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ghi</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nhớ</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kể</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lại</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câu</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chuyện</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Bài</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học</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quý</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cho</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người</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thân</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nghe</a:t>
            </a:r>
            <a:endParaRPr lang="en-US" sz="32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4862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Hộp_Văn_Bản 2"/>
          <p:cNvSpPr txBox="1">
            <a:spLocks noChangeArrowheads="1"/>
          </p:cNvSpPr>
          <p:nvPr/>
        </p:nvSpPr>
        <p:spPr bwMode="auto">
          <a:xfrm>
            <a:off x="0" y="3048001"/>
            <a:ext cx="11887200" cy="1339833"/>
          </a:xfrm>
          <a:prstGeom prst="rect">
            <a:avLst/>
          </a:prstGeom>
          <a:noFill/>
          <a:ln w="9525">
            <a:noFill/>
            <a:miter lim="800000"/>
            <a:headEnd/>
            <a:tailEnd/>
          </a:ln>
        </p:spPr>
        <p:txBody>
          <a:bodyPr lIns="107107" tIns="53554" rIns="107107" bIns="53554">
            <a:spAutoFit/>
          </a:bodyPr>
          <a:lstStyle/>
          <a:p>
            <a:pPr algn="ctr">
              <a:spcBef>
                <a:spcPts val="702"/>
              </a:spcBef>
              <a:spcAft>
                <a:spcPts val="702"/>
              </a:spcAft>
            </a:pPr>
            <a:r>
              <a:rPr lang="en-US" sz="5600" b="1">
                <a:solidFill>
                  <a:srgbClr val="0033CC"/>
                </a:solidFill>
                <a:cs typeface="Times New Roman" pitchFamily="18" charset="0"/>
              </a:rPr>
              <a:t>NĂM HỌC 2021 - 2022</a:t>
            </a:r>
          </a:p>
          <a:p>
            <a:pPr algn="ctr"/>
            <a:endParaRPr lang="en-US">
              <a:cs typeface="Times New Roman" pitchFamily="18" charset="0"/>
            </a:endParaRPr>
          </a:p>
        </p:txBody>
      </p:sp>
      <p:sp>
        <p:nvSpPr>
          <p:cNvPr id="4" name="Hộp_Văn_Bản 3"/>
          <p:cNvSpPr txBox="1"/>
          <p:nvPr/>
        </p:nvSpPr>
        <p:spPr>
          <a:xfrm>
            <a:off x="792480" y="1066801"/>
            <a:ext cx="10222992" cy="7863840"/>
          </a:xfrm>
          <a:prstGeom prst="rect">
            <a:avLst/>
          </a:prstGeom>
          <a:noFill/>
        </p:spPr>
        <p:txBody>
          <a:bodyPr spcFirstLastPara="1" lIns="107107" tIns="53554" rIns="107107" bIns="53554">
            <a:prstTxWarp prst="textArchUp">
              <a:avLst>
                <a:gd name="adj" fmla="val 11329067"/>
              </a:avLst>
            </a:prstTxWarp>
            <a:spAutoFit/>
          </a:bodyPr>
          <a:lstStyle/>
          <a:p>
            <a:pPr algn="ctr" fontAlgn="auto">
              <a:spcBef>
                <a:spcPts val="0"/>
              </a:spcBef>
              <a:spcAft>
                <a:spcPts val="0"/>
              </a:spcAft>
              <a:defRPr/>
            </a:pPr>
            <a:r>
              <a:rPr lang="en-US" sz="5300" b="1">
                <a:solidFill>
                  <a:srgbClr val="FF0000"/>
                </a:solidFill>
                <a:cs typeface="Times New Roman" pitchFamily="18" charset="0"/>
              </a:rPr>
              <a:t>TẬP LÀM VĂN- TUẦN 2 - TIẾT 1</a:t>
            </a:r>
          </a:p>
        </p:txBody>
      </p:sp>
      <p:pic>
        <p:nvPicPr>
          <p:cNvPr id="7" name="Picture 4" descr="Buombay"/>
          <p:cNvPicPr>
            <a:picLocks noChangeAspect="1" noChangeArrowheads="1" noCrop="1"/>
          </p:cNvPicPr>
          <p:nvPr/>
        </p:nvPicPr>
        <p:blipFill>
          <a:blip r:embed="rId2"/>
          <a:srcRect/>
          <a:stretch>
            <a:fillRect/>
          </a:stretch>
        </p:blipFill>
        <p:spPr bwMode="auto">
          <a:xfrm flipV="1">
            <a:off x="396240" y="0"/>
            <a:ext cx="11887200" cy="838200"/>
          </a:xfrm>
          <a:prstGeom prst="rect">
            <a:avLst/>
          </a:prstGeom>
          <a:noFill/>
          <a:ln w="9525">
            <a:noFill/>
            <a:miter lim="800000"/>
            <a:headEnd/>
            <a:tailEnd/>
          </a:ln>
        </p:spPr>
      </p:pic>
      <p:pic>
        <p:nvPicPr>
          <p:cNvPr id="8" name="Picture 4" descr="Buombay"/>
          <p:cNvPicPr>
            <a:picLocks noChangeAspect="1" noChangeArrowheads="1" noCrop="1"/>
          </p:cNvPicPr>
          <p:nvPr/>
        </p:nvPicPr>
        <p:blipFill>
          <a:blip r:embed="rId2"/>
          <a:srcRect/>
          <a:stretch>
            <a:fillRect/>
          </a:stretch>
        </p:blipFill>
        <p:spPr bwMode="auto">
          <a:xfrm rot="10800000" flipV="1">
            <a:off x="0" y="6019800"/>
            <a:ext cx="11887200" cy="838200"/>
          </a:xfrm>
          <a:prstGeom prst="rect">
            <a:avLst/>
          </a:prstGeom>
          <a:noFill/>
          <a:ln w="9525">
            <a:noFill/>
            <a:miter lim="800000"/>
            <a:headEnd/>
            <a:tailEnd/>
          </a:ln>
        </p:spPr>
      </p:pic>
      <p:pic>
        <p:nvPicPr>
          <p:cNvPr id="9" name="Picture 4" descr="Buombay"/>
          <p:cNvPicPr>
            <a:picLocks noChangeAspect="1" noChangeArrowheads="1" noCrop="1"/>
          </p:cNvPicPr>
          <p:nvPr/>
        </p:nvPicPr>
        <p:blipFill>
          <a:blip r:embed="rId2"/>
          <a:srcRect/>
          <a:stretch>
            <a:fillRect/>
          </a:stretch>
        </p:blipFill>
        <p:spPr bwMode="auto">
          <a:xfrm rot="16200000" flipV="1">
            <a:off x="-3131820" y="3131820"/>
            <a:ext cx="6858000" cy="594360"/>
          </a:xfrm>
          <a:prstGeom prst="rect">
            <a:avLst/>
          </a:prstGeom>
          <a:noFill/>
          <a:ln w="9525">
            <a:noFill/>
            <a:miter lim="800000"/>
            <a:headEnd/>
            <a:tailEnd/>
          </a:ln>
        </p:spPr>
      </p:pic>
      <p:pic>
        <p:nvPicPr>
          <p:cNvPr id="10" name="Picture 4" descr="Buombay"/>
          <p:cNvPicPr>
            <a:picLocks noChangeAspect="1" noChangeArrowheads="1" noCrop="1"/>
          </p:cNvPicPr>
          <p:nvPr/>
        </p:nvPicPr>
        <p:blipFill>
          <a:blip r:embed="rId2"/>
          <a:srcRect/>
          <a:stretch>
            <a:fillRect/>
          </a:stretch>
        </p:blipFill>
        <p:spPr bwMode="auto">
          <a:xfrm rot="5400000" flipV="1">
            <a:off x="8161021" y="3360420"/>
            <a:ext cx="6858000" cy="594360"/>
          </a:xfrm>
          <a:prstGeom prst="rect">
            <a:avLst/>
          </a:prstGeom>
          <a:noFill/>
          <a:ln w="9525">
            <a:noFill/>
            <a:miter lim="800000"/>
            <a:headEnd/>
            <a:tailEnd/>
          </a:ln>
        </p:spPr>
      </p:pic>
      <p:pic>
        <p:nvPicPr>
          <p:cNvPr id="38920" name="Picture 4" descr="XMASCA~1"/>
          <p:cNvPicPr>
            <a:picLocks noChangeAspect="1" noChangeArrowheads="1" noCrop="1"/>
          </p:cNvPicPr>
          <p:nvPr/>
        </p:nvPicPr>
        <p:blipFill>
          <a:blip r:embed="rId3"/>
          <a:srcRect/>
          <a:stretch>
            <a:fillRect/>
          </a:stretch>
        </p:blipFill>
        <p:spPr bwMode="auto">
          <a:xfrm>
            <a:off x="4767264" y="5867400"/>
            <a:ext cx="2563177" cy="1143000"/>
          </a:xfrm>
          <a:prstGeom prst="rect">
            <a:avLst/>
          </a:prstGeom>
          <a:noFill/>
          <a:ln w="9525">
            <a:noFill/>
            <a:miter lim="800000"/>
            <a:headEnd/>
            <a:tailEnd/>
          </a:ln>
        </p:spPr>
      </p:pic>
      <p:pic>
        <p:nvPicPr>
          <p:cNvPr id="38921" name="Picture 6" descr="F:\HINH ANH\HinhDong\Hoa\h14.gif"/>
          <p:cNvPicPr>
            <a:picLocks noChangeAspect="1" noChangeArrowheads="1" noCrop="1"/>
          </p:cNvPicPr>
          <p:nvPr/>
        </p:nvPicPr>
        <p:blipFill>
          <a:blip r:embed="rId4"/>
          <a:srcRect/>
          <a:stretch>
            <a:fillRect/>
          </a:stretch>
        </p:blipFill>
        <p:spPr bwMode="auto">
          <a:xfrm rot="-1069637">
            <a:off x="-158909" y="5661026"/>
            <a:ext cx="1475582" cy="1371600"/>
          </a:xfrm>
          <a:prstGeom prst="rect">
            <a:avLst/>
          </a:prstGeom>
          <a:noFill/>
          <a:ln w="9525">
            <a:noFill/>
            <a:miter lim="800000"/>
            <a:headEnd/>
            <a:tailEnd/>
          </a:ln>
        </p:spPr>
      </p:pic>
      <p:pic>
        <p:nvPicPr>
          <p:cNvPr id="38922" name="Picture 6" descr="F:\HINH ANH\HinhDong\Hoa\h14.gif"/>
          <p:cNvPicPr>
            <a:picLocks noChangeAspect="1" noChangeArrowheads="1" noCrop="1"/>
          </p:cNvPicPr>
          <p:nvPr/>
        </p:nvPicPr>
        <p:blipFill>
          <a:blip r:embed="rId4"/>
          <a:srcRect/>
          <a:stretch>
            <a:fillRect/>
          </a:stretch>
        </p:blipFill>
        <p:spPr bwMode="auto">
          <a:xfrm rot="10020752">
            <a:off x="10582911" y="20638"/>
            <a:ext cx="1475582" cy="1371600"/>
          </a:xfrm>
          <a:prstGeom prst="rect">
            <a:avLst/>
          </a:prstGeom>
          <a:noFill/>
          <a:ln w="9525">
            <a:noFill/>
            <a:miter lim="800000"/>
            <a:headEnd/>
            <a:tailEnd/>
          </a:ln>
        </p:spPr>
      </p:pic>
      <p:pic>
        <p:nvPicPr>
          <p:cNvPr id="38923" name="Picture 6" descr="F:\HINH ANH\HinhDong\Hoa\h14.gif"/>
          <p:cNvPicPr>
            <a:picLocks noChangeAspect="1" noChangeArrowheads="1" noCrop="1"/>
          </p:cNvPicPr>
          <p:nvPr/>
        </p:nvPicPr>
        <p:blipFill>
          <a:blip r:embed="rId4"/>
          <a:srcRect/>
          <a:stretch>
            <a:fillRect/>
          </a:stretch>
        </p:blipFill>
        <p:spPr bwMode="auto">
          <a:xfrm rot="-6619011">
            <a:off x="10505758" y="5487035"/>
            <a:ext cx="1136650" cy="1783080"/>
          </a:xfrm>
          <a:prstGeom prst="rect">
            <a:avLst/>
          </a:prstGeom>
          <a:noFill/>
          <a:ln w="9525">
            <a:noFill/>
            <a:miter lim="800000"/>
            <a:headEnd/>
            <a:tailEnd/>
          </a:ln>
        </p:spPr>
      </p:pic>
      <p:pic>
        <p:nvPicPr>
          <p:cNvPr id="38924" name="Picture 6" descr="F:\HINH ANH\HinhDong\Hoa\h14.gif"/>
          <p:cNvPicPr>
            <a:picLocks noChangeAspect="1" noChangeArrowheads="1" noCrop="1"/>
          </p:cNvPicPr>
          <p:nvPr/>
        </p:nvPicPr>
        <p:blipFill>
          <a:blip r:embed="rId4"/>
          <a:srcRect/>
          <a:stretch>
            <a:fillRect/>
          </a:stretch>
        </p:blipFill>
        <p:spPr bwMode="auto">
          <a:xfrm rot="5164617">
            <a:off x="284798" y="-231933"/>
            <a:ext cx="1135063" cy="1783081"/>
          </a:xfrm>
          <a:prstGeom prst="rect">
            <a:avLst/>
          </a:prstGeom>
          <a:noFill/>
          <a:ln w="9525">
            <a:noFill/>
            <a:miter lim="800000"/>
            <a:headEnd/>
            <a:tailEnd/>
          </a:ln>
        </p:spPr>
      </p:pic>
      <p:sp>
        <p:nvSpPr>
          <p:cNvPr id="38925" name="Hộp_Văn_Bản 2"/>
          <p:cNvSpPr txBox="1">
            <a:spLocks noChangeArrowheads="1"/>
          </p:cNvSpPr>
          <p:nvPr/>
        </p:nvSpPr>
        <p:spPr bwMode="auto">
          <a:xfrm>
            <a:off x="0" y="3886201"/>
            <a:ext cx="11887200" cy="2569815"/>
          </a:xfrm>
          <a:prstGeom prst="rect">
            <a:avLst/>
          </a:prstGeom>
          <a:noFill/>
          <a:ln w="9525">
            <a:noFill/>
            <a:miter lim="800000"/>
            <a:headEnd/>
            <a:tailEnd/>
          </a:ln>
        </p:spPr>
        <p:txBody>
          <a:bodyPr lIns="107107" tIns="53554" rIns="107107" bIns="53554">
            <a:spAutoFit/>
          </a:bodyPr>
          <a:lstStyle/>
          <a:p>
            <a:pPr algn="ctr"/>
            <a:r>
              <a:rPr lang="en-US" sz="7000" b="1">
                <a:solidFill>
                  <a:srgbClr val="FF0000"/>
                </a:solidFill>
              </a:rPr>
              <a:t>Kể lại hành </a:t>
            </a:r>
            <a:r>
              <a:rPr lang="vi-VN" sz="7000" b="1">
                <a:solidFill>
                  <a:srgbClr val="FF0000"/>
                </a:solidFill>
              </a:rPr>
              <a:t>động</a:t>
            </a:r>
            <a:r>
              <a:rPr lang="en-US" sz="7000" b="1">
                <a:solidFill>
                  <a:srgbClr val="FF0000"/>
                </a:solidFill>
              </a:rPr>
              <a:t> </a:t>
            </a:r>
          </a:p>
          <a:p>
            <a:pPr algn="ctr"/>
            <a:r>
              <a:rPr lang="en-US" sz="7000" b="1">
                <a:solidFill>
                  <a:srgbClr val="FF0000"/>
                </a:solidFill>
              </a:rPr>
              <a:t>của nhân vật</a:t>
            </a:r>
          </a:p>
          <a:p>
            <a:pPr algn="ctr"/>
            <a:endParaRPr lang="en-US">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par>
                                <p:cTn id="8" presetID="5"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heckerboard(across)">
                                      <p:cBhvr>
                                        <p:cTn id="13" dur="500"/>
                                        <p:tgtEl>
                                          <p:spTgt spid="9"/>
                                        </p:tgtEl>
                                      </p:cBhvr>
                                    </p:animEffect>
                                  </p:childTnLst>
                                </p:cTn>
                              </p:par>
                              <p:par>
                                <p:cTn id="14" presetID="5" presetClass="entr" presetSubtype="1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AutoShape 4"/>
          <p:cNvSpPr>
            <a:spLocks noChangeArrowheads="1"/>
          </p:cNvSpPr>
          <p:nvPr/>
        </p:nvSpPr>
        <p:spPr bwMode="auto">
          <a:xfrm>
            <a:off x="0" y="-322003"/>
            <a:ext cx="3794760" cy="2087563"/>
          </a:xfrm>
          <a:prstGeom prst="irregularSeal2">
            <a:avLst/>
          </a:prstGeom>
          <a:solidFill>
            <a:srgbClr val="FFFFCC"/>
          </a:solidFill>
          <a:ln w="9525">
            <a:solidFill>
              <a:schemeClr val="tx1"/>
            </a:solidFill>
            <a:miter lim="800000"/>
            <a:headEnd/>
            <a:tailEnd/>
          </a:ln>
        </p:spPr>
        <p:txBody>
          <a:bodyPr wrap="none" lIns="107107" tIns="53554" rIns="107107" bIns="53554" anchor="ctr"/>
          <a:lstStyle/>
          <a:p>
            <a:pPr algn="ctr"/>
            <a:r>
              <a:rPr lang="en-US" sz="3600" b="1" dirty="0" err="1">
                <a:solidFill>
                  <a:srgbClr val="FF0000"/>
                </a:solidFill>
                <a:latin typeface="Times New Roman" panose="02020603050405020304" pitchFamily="18" charset="0"/>
                <a:cs typeface="Times New Roman" panose="02020603050405020304" pitchFamily="18" charset="0"/>
              </a:rPr>
              <a:t>Khởi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động</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148" name="Text Box 6"/>
          <p:cNvSpPr txBox="1">
            <a:spLocks noChangeArrowheads="1"/>
          </p:cNvSpPr>
          <p:nvPr/>
        </p:nvSpPr>
        <p:spPr bwMode="auto">
          <a:xfrm>
            <a:off x="995140" y="1592609"/>
            <a:ext cx="4716780"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a:latin typeface="Times New Roman" panose="02020603050405020304" pitchFamily="18" charset="0"/>
                <a:cs typeface="Times New Roman" panose="02020603050405020304" pitchFamily="18" charset="0"/>
              </a:rPr>
              <a:t>1) </a:t>
            </a:r>
            <a:r>
              <a:rPr lang="en-US" sz="3200" b="1" dirty="0" err="1">
                <a:latin typeface="Times New Roman" panose="02020603050405020304" pitchFamily="18" charset="0"/>
                <a:cs typeface="Times New Roman" panose="02020603050405020304" pitchFamily="18" charset="0"/>
              </a:rPr>
              <a:t>Thế</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nào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kể</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chuyện</a:t>
            </a:r>
            <a:r>
              <a:rPr lang="en-US" sz="3200" b="1" dirty="0">
                <a:latin typeface="Times New Roman" panose="02020603050405020304" pitchFamily="18" charset="0"/>
                <a:cs typeface="Times New Roman" panose="02020603050405020304" pitchFamily="18" charset="0"/>
              </a:rPr>
              <a:t> ?</a:t>
            </a:r>
          </a:p>
        </p:txBody>
      </p:sp>
      <p:sp>
        <p:nvSpPr>
          <p:cNvPr id="3081" name="Text Box 9"/>
          <p:cNvSpPr txBox="1">
            <a:spLocks noChangeArrowheads="1"/>
          </p:cNvSpPr>
          <p:nvPr/>
        </p:nvSpPr>
        <p:spPr bwMode="auto">
          <a:xfrm>
            <a:off x="1143000" y="3990173"/>
            <a:ext cx="7993380" cy="600596"/>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a:latin typeface="Times New Roman" panose="02020603050405020304" pitchFamily="18" charset="0"/>
                <a:cs typeface="Times New Roman" panose="02020603050405020304" pitchFamily="18" charset="0"/>
              </a:rPr>
              <a:t>2) </a:t>
            </a:r>
            <a:r>
              <a:rPr lang="en-US" sz="3200" b="1" dirty="0" err="1">
                <a:latin typeface="Times New Roman" panose="02020603050405020304" pitchFamily="18" charset="0"/>
                <a:cs typeface="Times New Roman" panose="02020603050405020304" pitchFamily="18" charset="0"/>
              </a:rPr>
              <a:t>Nhân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vật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trong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truyện</a:t>
            </a:r>
            <a:r>
              <a:rPr lang="en-US" sz="3200" b="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có</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thể</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là</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những</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ai</a:t>
            </a:r>
            <a:r>
              <a:rPr lang="en-US" sz="3200" b="1" i="1" dirty="0">
                <a:latin typeface="Times New Roman" panose="02020603050405020304" pitchFamily="18" charset="0"/>
                <a:cs typeface="Times New Roman" panose="02020603050405020304" pitchFamily="18" charset="0"/>
              </a:rPr>
              <a:t>?</a:t>
            </a:r>
          </a:p>
        </p:txBody>
      </p:sp>
      <p:pic>
        <p:nvPicPr>
          <p:cNvPr id="3082" name="Picture 10" descr="Bellcoll"/>
          <p:cNvPicPr>
            <a:picLocks noChangeAspect="1" noChangeArrowheads="1" noCrop="1"/>
          </p:cNvPicPr>
          <p:nvPr/>
        </p:nvPicPr>
        <p:blipFill>
          <a:blip r:embed="rId2"/>
          <a:srcRect/>
          <a:stretch>
            <a:fillRect/>
          </a:stretch>
        </p:blipFill>
        <p:spPr bwMode="auto">
          <a:xfrm>
            <a:off x="8915400" y="5181601"/>
            <a:ext cx="2806700" cy="1511300"/>
          </a:xfrm>
          <a:prstGeom prst="rect">
            <a:avLst/>
          </a:prstGeom>
          <a:noFill/>
          <a:ln w="9525">
            <a:noFill/>
            <a:miter lim="800000"/>
            <a:headEnd/>
            <a:tailEnd/>
          </a:ln>
        </p:spPr>
      </p:pic>
      <p:sp>
        <p:nvSpPr>
          <p:cNvPr id="7" name="Text Box 6"/>
          <p:cNvSpPr txBox="1">
            <a:spLocks noChangeArrowheads="1"/>
          </p:cNvSpPr>
          <p:nvPr/>
        </p:nvSpPr>
        <p:spPr bwMode="auto">
          <a:xfrm>
            <a:off x="285609" y="2313052"/>
            <a:ext cx="10797539" cy="1585481"/>
          </a:xfrm>
          <a:prstGeom prst="rect">
            <a:avLst/>
          </a:prstGeom>
          <a:noFill/>
          <a:ln w="9525">
            <a:noFill/>
            <a:miter lim="800000"/>
            <a:headEnd/>
            <a:tailEnd/>
          </a:ln>
        </p:spPr>
        <p:txBody>
          <a:bodyPr wrap="square" lIns="107107" tIns="53554" rIns="107107" bIns="53554">
            <a:spAutoFit/>
          </a:bodyPr>
          <a:lstStyle/>
          <a:p>
            <a:pPr>
              <a:spcBef>
                <a:spcPts val="0"/>
              </a:spcBef>
            </a:pPr>
            <a:r>
              <a:rPr lang="en-US" sz="3200" b="1">
                <a:solidFill>
                  <a:srgbClr val="FF0000"/>
                </a:solidFill>
                <a:latin typeface="Times New Roman" panose="02020603050405020304" pitchFamily="18" charset="0"/>
                <a:cs typeface="Times New Roman" panose="02020603050405020304" pitchFamily="18" charset="0"/>
              </a:rPr>
              <a:t>    	Kể </a:t>
            </a:r>
            <a:r>
              <a:rPr lang="en-US" sz="3200" b="1" dirty="0" err="1">
                <a:solidFill>
                  <a:srgbClr val="FF0000"/>
                </a:solidFill>
                <a:latin typeface="Times New Roman" panose="02020603050405020304" pitchFamily="18" charset="0"/>
                <a:cs typeface="Times New Roman" panose="02020603050405020304" pitchFamily="18" charset="0"/>
              </a:rPr>
              <a:t>chuyện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là</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kể</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lại</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một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chuỗi</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sự</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việc</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vi-VN" sz="3200" b="1" dirty="0">
                <a:solidFill>
                  <a:srgbClr val="FF0000"/>
                </a:solidFill>
                <a:latin typeface="Times New Roman" panose="02020603050405020304" pitchFamily="18" charset="0"/>
                <a:cs typeface="Times New Roman" panose="02020603050405020304" pitchFamily="18" charset="0"/>
              </a:rPr>
              <a:t>đầu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cuối</a:t>
            </a:r>
            <a:r>
              <a:rPr lang="en-US" sz="3200" b="1">
                <a:solidFill>
                  <a:srgbClr val="FF0000"/>
                </a:solidFill>
                <a:latin typeface="Times New Roman" panose="02020603050405020304" pitchFamily="18" charset="0"/>
                <a:cs typeface="Times New Roman" panose="02020603050405020304" pitchFamily="18" charset="0"/>
              </a:rPr>
              <a:t>, </a:t>
            </a:r>
          </a:p>
          <a:p>
            <a:pPr>
              <a:spcBef>
                <a:spcPts val="0"/>
              </a:spcBef>
            </a:pPr>
            <a:r>
              <a:rPr lang="en-US" sz="3200" b="1">
                <a:solidFill>
                  <a:srgbClr val="FF0000"/>
                </a:solidFill>
                <a:latin typeface="Times New Roman" panose="02020603050405020304" pitchFamily="18" charset="0"/>
                <a:cs typeface="Times New Roman" panose="02020603050405020304" pitchFamily="18" charset="0"/>
              </a:rPr>
              <a:t>	liên </a:t>
            </a:r>
            <a:r>
              <a:rPr lang="en-US" sz="3200" b="1" dirty="0" err="1">
                <a:solidFill>
                  <a:srgbClr val="FF0000"/>
                </a:solidFill>
                <a:latin typeface="Times New Roman" panose="02020603050405020304" pitchFamily="18" charset="0"/>
                <a:cs typeface="Times New Roman" panose="02020603050405020304" pitchFamily="18" charset="0"/>
              </a:rPr>
              <a:t>quan</a:t>
            </a:r>
            <a:r>
              <a:rPr lang="en-US" sz="3200" b="1" dirty="0">
                <a:solidFill>
                  <a:srgbClr val="FF0000"/>
                </a:solidFill>
                <a:latin typeface="Times New Roman" panose="02020603050405020304" pitchFamily="18" charset="0"/>
                <a:cs typeface="Times New Roman" panose="02020603050405020304" pitchFamily="18" charset="0"/>
              </a:rPr>
              <a:t> </a:t>
            </a:r>
            <a:r>
              <a:rPr lang="vi-VN" sz="3200" b="1" dirty="0">
                <a:solidFill>
                  <a:srgbClr val="FF0000"/>
                </a:solidFill>
                <a:latin typeface="Times New Roman" panose="02020603050405020304" pitchFamily="18" charset="0"/>
                <a:cs typeface="Times New Roman" panose="02020603050405020304" pitchFamily="18" charset="0"/>
              </a:rPr>
              <a:t>đến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một</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i="1" dirty="0">
                <a:solidFill>
                  <a:srgbClr val="FF0000"/>
                </a:solidFill>
                <a:latin typeface="Times New Roman" panose="02020603050405020304" pitchFamily="18" charset="0"/>
                <a:cs typeface="Times New Roman" panose="02020603050405020304" pitchFamily="18" charset="0"/>
              </a:rPr>
              <a:t>hay</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một</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số</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nhân</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vật</a:t>
            </a:r>
            <a:r>
              <a:rPr lang="en-US" sz="3200" b="1" dirty="0">
                <a:solidFill>
                  <a:srgbClr val="FF0000"/>
                </a:solidFill>
                <a:latin typeface="Times New Roman" panose="02020603050405020304" pitchFamily="18" charset="0"/>
                <a:cs typeface="Times New Roman" panose="02020603050405020304" pitchFamily="18" charset="0"/>
              </a:rPr>
              <a:t>.</a:t>
            </a:r>
          </a:p>
          <a:p>
            <a:pPr>
              <a:spcBef>
                <a:spcPts val="0"/>
              </a:spcBef>
            </a:pPr>
            <a:r>
              <a:rPr lang="en-US" sz="3200" b="1">
                <a:solidFill>
                  <a:srgbClr val="FF0000"/>
                </a:solidFill>
                <a:latin typeface="Times New Roman" panose="02020603050405020304" pitchFamily="18" charset="0"/>
                <a:cs typeface="Times New Roman" panose="02020603050405020304" pitchFamily="18" charset="0"/>
              </a:rPr>
              <a:t>    	Mỗi </a:t>
            </a:r>
            <a:r>
              <a:rPr lang="en-US" sz="3200" b="1" dirty="0" err="1">
                <a:solidFill>
                  <a:srgbClr val="FF0000"/>
                </a:solidFill>
                <a:latin typeface="Times New Roman" panose="02020603050405020304" pitchFamily="18" charset="0"/>
                <a:cs typeface="Times New Roman" panose="02020603050405020304" pitchFamily="18" charset="0"/>
              </a:rPr>
              <a:t>câu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chuyện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cần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nói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lên</a:t>
            </a:r>
            <a:r>
              <a:rPr lang="en-US" sz="3200" b="1" dirty="0">
                <a:solidFill>
                  <a:srgbClr val="FF0000"/>
                </a:solidFill>
                <a:latin typeface="Times New Roman" panose="02020603050405020304" pitchFamily="18" charset="0"/>
                <a:cs typeface="Times New Roman" panose="02020603050405020304" pitchFamily="18" charset="0"/>
              </a:rPr>
              <a:t> </a:t>
            </a:r>
            <a:r>
              <a:rPr lang="vi-VN" sz="3200" b="1" dirty="0">
                <a:solidFill>
                  <a:srgbClr val="FF0000"/>
                </a:solidFill>
                <a:latin typeface="Times New Roman" panose="02020603050405020304" pitchFamily="18" charset="0"/>
                <a:cs typeface="Times New Roman" panose="02020603050405020304" pitchFamily="18" charset="0"/>
              </a:rPr>
              <a:t>được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một</a:t>
            </a:r>
            <a:r>
              <a:rPr lang="en-US" sz="3200" b="1" dirty="0">
                <a:solidFill>
                  <a:srgbClr val="FF0000"/>
                </a:solidFill>
                <a:latin typeface="Times New Roman" panose="02020603050405020304" pitchFamily="18" charset="0"/>
                <a:cs typeface="Times New Roman" panose="02020603050405020304" pitchFamily="18" charset="0"/>
              </a:rPr>
              <a:t> </a:t>
            </a:r>
            <a:r>
              <a:rPr lang="vi-VN" sz="3200" b="1" dirty="0">
                <a:solidFill>
                  <a:srgbClr val="FF0000"/>
                </a:solidFill>
                <a:latin typeface="Times New Roman" panose="02020603050405020304" pitchFamily="18" charset="0"/>
                <a:cs typeface="Times New Roman" panose="02020603050405020304" pitchFamily="18" charset="0"/>
              </a:rPr>
              <a:t>đ</a:t>
            </a:r>
            <a:r>
              <a:rPr lang="en-US" sz="3200" b="1" dirty="0" err="1">
                <a:solidFill>
                  <a:srgbClr val="FF0000"/>
                </a:solidFill>
                <a:latin typeface="Times New Roman" panose="02020603050405020304" pitchFamily="18" charset="0"/>
                <a:cs typeface="Times New Roman" panose="02020603050405020304" pitchFamily="18" charset="0"/>
              </a:rPr>
              <a:t>iều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a:solidFill>
                  <a:srgbClr val="7030A0"/>
                </a:solidFill>
                <a:latin typeface="Times New Roman" panose="02020603050405020304" pitchFamily="18" charset="0"/>
                <a:cs typeface="Times New Roman" panose="02020603050405020304" pitchFamily="18" charset="0"/>
              </a:rPr>
              <a:t>ý </a:t>
            </a:r>
            <a:r>
              <a:rPr lang="en-US" sz="3200" b="1" dirty="0" err="1">
                <a:solidFill>
                  <a:srgbClr val="7030A0"/>
                </a:solidFill>
                <a:latin typeface="Times New Roman" panose="02020603050405020304" pitchFamily="18" charset="0"/>
                <a:cs typeface="Times New Roman" panose="02020603050405020304" pitchFamily="18" charset="0"/>
              </a:rPr>
              <a:t>nghĩa</a:t>
            </a:r>
            <a:endParaRPr lang="en-US" sz="3200" b="1" dirty="0">
              <a:solidFill>
                <a:srgbClr val="7030A0"/>
              </a:solidFill>
              <a:latin typeface="Times New Roman" panose="02020603050405020304" pitchFamily="18" charset="0"/>
              <a:cs typeface="Times New Roman" panose="02020603050405020304" pitchFamily="18" charset="0"/>
            </a:endParaRPr>
          </a:p>
        </p:txBody>
      </p:sp>
      <p:sp>
        <p:nvSpPr>
          <p:cNvPr id="8" name="Text Box 6"/>
          <p:cNvSpPr txBox="1">
            <a:spLocks noChangeArrowheads="1"/>
          </p:cNvSpPr>
          <p:nvPr/>
        </p:nvSpPr>
        <p:spPr bwMode="auto">
          <a:xfrm>
            <a:off x="693420" y="4744332"/>
            <a:ext cx="10797540" cy="1339260"/>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vật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truyện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thể</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là</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a:solidFill>
                  <a:srgbClr val="00B050"/>
                </a:solidFill>
                <a:latin typeface="Times New Roman" panose="02020603050405020304" pitchFamily="18" charset="0"/>
                <a:cs typeface="Times New Roman" panose="02020603050405020304" pitchFamily="18" charset="0"/>
              </a:rPr>
              <a:t>ng</a:t>
            </a:r>
            <a:r>
              <a:rPr lang="vi-VN" sz="3200" b="1" dirty="0">
                <a:solidFill>
                  <a:srgbClr val="00B050"/>
                </a:solidFill>
                <a:latin typeface="Times New Roman" panose="02020603050405020304" pitchFamily="18" charset="0"/>
                <a:cs typeface="Times New Roman" panose="02020603050405020304" pitchFamily="18" charset="0"/>
              </a:rPr>
              <a:t>ười</a:t>
            </a:r>
            <a:r>
              <a:rPr lang="en-US" sz="3200" b="1" dirty="0">
                <a:solidFill>
                  <a:srgbClr val="00B050"/>
                </a:solidFill>
                <a:latin typeface="Times New Roman" panose="02020603050405020304" pitchFamily="18" charset="0"/>
                <a:cs typeface="Times New Roman" panose="02020603050405020304" pitchFamily="18" charset="0"/>
              </a:rPr>
              <a:t> </a:t>
            </a:r>
            <a:r>
              <a:rPr lang="en-US" sz="3200" b="1" dirty="0">
                <a:solidFill>
                  <a:srgbClr val="FF0000"/>
                </a:solidFill>
                <a:latin typeface="Times New Roman" panose="02020603050405020304" pitchFamily="18" charset="0"/>
                <a:cs typeface="Times New Roman" panose="02020603050405020304" pitchFamily="18" charset="0"/>
              </a:rPr>
              <a:t>hay </a:t>
            </a:r>
            <a:r>
              <a:rPr lang="en-US" sz="3200" b="1" dirty="0" err="1">
                <a:solidFill>
                  <a:srgbClr val="FF0000"/>
                </a:solidFill>
                <a:latin typeface="Times New Roman" panose="02020603050405020304" pitchFamily="18" charset="0"/>
                <a:cs typeface="Times New Roman" panose="02020603050405020304" pitchFamily="18" charset="0"/>
              </a:rPr>
              <a:t>là</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a:solidFill>
                  <a:srgbClr val="7030A0"/>
                </a:solidFill>
                <a:latin typeface="Times New Roman" panose="02020603050405020304" pitchFamily="18" charset="0"/>
                <a:cs typeface="Times New Roman" panose="02020603050405020304" pitchFamily="18" charset="0"/>
              </a:rPr>
              <a:t>con </a:t>
            </a:r>
            <a:r>
              <a:rPr lang="en-US" sz="3200" b="1" dirty="0" err="1">
                <a:solidFill>
                  <a:srgbClr val="7030A0"/>
                </a:solidFill>
                <a:latin typeface="Times New Roman" panose="02020603050405020304" pitchFamily="18" charset="0"/>
                <a:cs typeface="Times New Roman" panose="02020603050405020304" pitchFamily="18" charset="0"/>
              </a:rPr>
              <a:t>vật</a:t>
            </a:r>
            <a:r>
              <a:rPr lang="en-US" sz="3200" b="1">
                <a:solidFill>
                  <a:srgbClr val="7030A0"/>
                </a:solidFill>
                <a:latin typeface="Times New Roman" panose="02020603050405020304" pitchFamily="18" charset="0"/>
                <a:cs typeface="Times New Roman" panose="02020603050405020304" pitchFamily="18" charset="0"/>
              </a:rPr>
              <a:t>, </a:t>
            </a:r>
          </a:p>
          <a:p>
            <a:pPr>
              <a:spcBef>
                <a:spcPct val="50000"/>
              </a:spcBef>
            </a:pPr>
            <a:r>
              <a:rPr lang="vi-VN" sz="3200" b="1">
                <a:solidFill>
                  <a:srgbClr val="7030A0"/>
                </a:solidFill>
                <a:latin typeface="Times New Roman" panose="02020603050405020304" pitchFamily="18" charset="0"/>
                <a:cs typeface="Times New Roman" panose="02020603050405020304" pitchFamily="18" charset="0"/>
              </a:rPr>
              <a:t>đồ</a:t>
            </a:r>
            <a:r>
              <a:rPr lang="en-US" sz="3200" b="1">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vật</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cây</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cối</a:t>
            </a:r>
            <a:r>
              <a:rPr lang="en-US" sz="3200" b="1" dirty="0">
                <a:solidFill>
                  <a:srgbClr val="FF0000"/>
                </a:solidFill>
                <a:latin typeface="Times New Roman" panose="02020603050405020304" pitchFamily="18" charset="0"/>
                <a:cs typeface="Times New Roman" panose="02020603050405020304" pitchFamily="18" charset="0"/>
              </a:rPr>
              <a:t> </a:t>
            </a:r>
            <a:r>
              <a:rPr lang="vi-VN" sz="3200" b="1" dirty="0">
                <a:solidFill>
                  <a:srgbClr val="00B050"/>
                </a:solidFill>
                <a:latin typeface="Times New Roman" panose="02020603050405020304" pitchFamily="18" charset="0"/>
                <a:cs typeface="Times New Roman" panose="02020603050405020304" pitchFamily="18" charset="0"/>
              </a:rPr>
              <a:t>được</a:t>
            </a:r>
            <a:r>
              <a:rPr lang="en-US" sz="3200" b="1" dirty="0">
                <a:solidFill>
                  <a:srgbClr val="00B050"/>
                </a:solidFill>
                <a:latin typeface="Times New Roman" panose="02020603050405020304" pitchFamily="18" charset="0"/>
                <a:cs typeface="Times New Roman" panose="02020603050405020304" pitchFamily="18" charset="0"/>
              </a:rPr>
              <a:t> </a:t>
            </a:r>
            <a:r>
              <a:rPr lang="en-US" sz="3200" b="1" dirty="0" err="1">
                <a:solidFill>
                  <a:srgbClr val="00B050"/>
                </a:solidFill>
                <a:latin typeface="Times New Roman" panose="02020603050405020304" pitchFamily="18" charset="0"/>
                <a:cs typeface="Times New Roman" panose="02020603050405020304" pitchFamily="18" charset="0"/>
              </a:rPr>
              <a:t>nhân</a:t>
            </a:r>
            <a:r>
              <a:rPr lang="en-US" sz="3200" b="1" dirty="0">
                <a:solidFill>
                  <a:srgbClr val="00B050"/>
                </a:solidFill>
                <a:latin typeface="Times New Roman" panose="02020603050405020304" pitchFamily="18" charset="0"/>
                <a:cs typeface="Times New Roman" panose="02020603050405020304" pitchFamily="18" charset="0"/>
              </a:rPr>
              <a:t> </a:t>
            </a:r>
            <a:r>
              <a:rPr lang="en-US" sz="3200" b="1" dirty="0" err="1">
                <a:solidFill>
                  <a:srgbClr val="00B050"/>
                </a:solidFill>
                <a:latin typeface="Times New Roman" panose="02020603050405020304" pitchFamily="18" charset="0"/>
                <a:cs typeface="Times New Roman" panose="02020603050405020304" pitchFamily="18" charset="0"/>
              </a:rPr>
              <a:t>hóa</a:t>
            </a:r>
            <a:r>
              <a:rPr lang="en-US" sz="3200" b="1" dirty="0">
                <a:solidFill>
                  <a:srgbClr val="00B050"/>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148"/>
                                        </p:tgtEl>
                                        <p:attrNameLst>
                                          <p:attrName>style.visibility</p:attrName>
                                        </p:attrNameLst>
                                      </p:cBhvr>
                                      <p:to>
                                        <p:strVal val="visible"/>
                                      </p:to>
                                    </p:set>
                                    <p:anim calcmode="lin" valueType="num">
                                      <p:cBhvr additive="base">
                                        <p:cTn id="7" dur="500" fill="hold"/>
                                        <p:tgtEl>
                                          <p:spTgt spid="6148"/>
                                        </p:tgtEl>
                                        <p:attrNameLst>
                                          <p:attrName>ppt_x</p:attrName>
                                        </p:attrNameLst>
                                      </p:cBhvr>
                                      <p:tavLst>
                                        <p:tav tm="0">
                                          <p:val>
                                            <p:strVal val="#ppt_x"/>
                                          </p:val>
                                        </p:tav>
                                        <p:tav tm="100000">
                                          <p:val>
                                            <p:strVal val="#ppt_x"/>
                                          </p:val>
                                        </p:tav>
                                      </p:tavLst>
                                    </p:anim>
                                    <p:anim calcmode="lin" valueType="num">
                                      <p:cBhvr additive="base">
                                        <p:cTn id="8" dur="500" fill="hold"/>
                                        <p:tgtEl>
                                          <p:spTgt spid="614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81"/>
                                        </p:tgtEl>
                                        <p:attrNameLst>
                                          <p:attrName>style.visibility</p:attrName>
                                        </p:attrNameLst>
                                      </p:cBhvr>
                                      <p:to>
                                        <p:strVal val="visible"/>
                                      </p:to>
                                    </p:set>
                                    <p:anim calcmode="lin" valueType="num">
                                      <p:cBhvr additive="base">
                                        <p:cTn id="11" dur="500" fill="hold"/>
                                        <p:tgtEl>
                                          <p:spTgt spid="3081"/>
                                        </p:tgtEl>
                                        <p:attrNameLst>
                                          <p:attrName>ppt_x</p:attrName>
                                        </p:attrNameLst>
                                      </p:cBhvr>
                                      <p:tavLst>
                                        <p:tav tm="0">
                                          <p:val>
                                            <p:strVal val="#ppt_x"/>
                                          </p:val>
                                        </p:tav>
                                        <p:tav tm="100000">
                                          <p:val>
                                            <p:strVal val="#ppt_x"/>
                                          </p:val>
                                        </p:tav>
                                      </p:tavLst>
                                    </p:anim>
                                    <p:anim calcmode="lin" valueType="num">
                                      <p:cBhvr additive="base">
                                        <p:cTn id="12" dur="500" fill="hold"/>
                                        <p:tgtEl>
                                          <p:spTgt spid="308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3081"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Hộp_Văn_Bản 3"/>
          <p:cNvSpPr txBox="1">
            <a:spLocks noChangeArrowheads="1"/>
          </p:cNvSpPr>
          <p:nvPr/>
        </p:nvSpPr>
        <p:spPr bwMode="auto">
          <a:xfrm>
            <a:off x="-876300" y="457200"/>
            <a:ext cx="11391900" cy="2077924"/>
          </a:xfrm>
          <a:prstGeom prst="rect">
            <a:avLst/>
          </a:prstGeom>
          <a:noFill/>
          <a:ln w="9525">
            <a:noFill/>
            <a:miter lim="800000"/>
            <a:headEnd/>
            <a:tailEnd/>
          </a:ln>
        </p:spPr>
        <p:txBody>
          <a:bodyPr wrap="square" lIns="107107" tIns="53554" rIns="107107" bIns="53554">
            <a:spAutoFit/>
          </a:bodyPr>
          <a:lstStyle/>
          <a:p>
            <a:pPr algn="ctr">
              <a:lnSpc>
                <a:spcPct val="150000"/>
              </a:lnSpc>
            </a:pPr>
            <a:r>
              <a:rPr lang="en-US" sz="3200" b="1" dirty="0" err="1">
                <a:latin typeface="HP001 4 hàng" panose="020B0603050302020204" pitchFamily="34" charset="0"/>
                <a:cs typeface="Times New Roman" panose="02020603050405020304" pitchFamily="18" charset="0"/>
              </a:rPr>
              <a:t>Thứ</a:t>
            </a:r>
            <a:r>
              <a:rPr lang="en-US" sz="3200" b="1" dirty="0">
                <a:latin typeface="HP001 4 hàng" panose="020B0603050302020204" pitchFamily="34" charset="0"/>
                <a:cs typeface="Times New Roman" panose="02020603050405020304" pitchFamily="18" charset="0"/>
              </a:rPr>
              <a:t> </a:t>
            </a:r>
            <a:r>
              <a:rPr lang="en-US" sz="3200" b="1" dirty="0" err="1">
                <a:latin typeface="HP001 4 hàng" panose="020B0603050302020204" pitchFamily="34" charset="0"/>
                <a:cs typeface="Times New Roman" panose="02020603050405020304" pitchFamily="18" charset="0"/>
              </a:rPr>
              <a:t>tư</a:t>
            </a:r>
            <a:r>
              <a:rPr lang="en-US" sz="3200" b="1" dirty="0">
                <a:latin typeface="HP001 4 hàng" panose="020B0603050302020204" pitchFamily="34" charset="0"/>
                <a:cs typeface="Times New Roman" panose="02020603050405020304" pitchFamily="18" charset="0"/>
              </a:rPr>
              <a:t> </a:t>
            </a:r>
            <a:r>
              <a:rPr lang="en-US" sz="3200" b="1" dirty="0" err="1">
                <a:latin typeface="HP001 4 hàng" panose="020B0603050302020204" pitchFamily="34" charset="0"/>
                <a:cs typeface="Times New Roman" panose="02020603050405020304" pitchFamily="18" charset="0"/>
              </a:rPr>
              <a:t>ngày</a:t>
            </a:r>
            <a:r>
              <a:rPr lang="en-US" sz="3200" b="1" dirty="0">
                <a:latin typeface="HP001 4 hàng" panose="020B0603050302020204" pitchFamily="34" charset="0"/>
                <a:cs typeface="Times New Roman" panose="02020603050405020304" pitchFamily="18" charset="0"/>
              </a:rPr>
              <a:t> 15 </a:t>
            </a:r>
            <a:r>
              <a:rPr lang="en-US" sz="3200" b="1" dirty="0" err="1">
                <a:latin typeface="HP001 4 hàng" panose="020B0603050302020204" pitchFamily="34" charset="0"/>
                <a:cs typeface="Times New Roman" panose="02020603050405020304" pitchFamily="18" charset="0"/>
              </a:rPr>
              <a:t>tháng</a:t>
            </a:r>
            <a:r>
              <a:rPr lang="en-US" sz="3200" b="1" dirty="0">
                <a:latin typeface="HP001 4 hàng" panose="020B0603050302020204" pitchFamily="34" charset="0"/>
                <a:cs typeface="Times New Roman" panose="02020603050405020304" pitchFamily="18" charset="0"/>
              </a:rPr>
              <a:t> 9 n</a:t>
            </a:r>
            <a:r>
              <a:rPr lang="vi-VN" sz="3200" b="1" dirty="0">
                <a:latin typeface="HP001 4 hàng" panose="020B0603050302020204" pitchFamily="34" charset="0"/>
                <a:cs typeface="Times New Roman" panose="02020603050405020304" pitchFamily="18" charset="0"/>
              </a:rPr>
              <a:t>ă</a:t>
            </a:r>
            <a:r>
              <a:rPr lang="en-US" sz="3200" b="1" dirty="0">
                <a:latin typeface="HP001 4 hàng" panose="020B0603050302020204" pitchFamily="34" charset="0"/>
                <a:cs typeface="Times New Roman" panose="02020603050405020304" pitchFamily="18" charset="0"/>
              </a:rPr>
              <a:t>m 2021</a:t>
            </a:r>
          </a:p>
          <a:p>
            <a:pPr algn="ctr">
              <a:lnSpc>
                <a:spcPct val="150000"/>
              </a:lnSpc>
            </a:pPr>
            <a:r>
              <a:rPr lang="en-US" sz="3200" b="1">
                <a:latin typeface="HP001 4 hàng" panose="020B0603050302020204" pitchFamily="34" charset="0"/>
                <a:cs typeface="Times New Roman" panose="02020603050405020304" pitchFamily="18" charset="0"/>
              </a:rPr>
              <a:t>    Tập </a:t>
            </a:r>
            <a:r>
              <a:rPr lang="en-US" sz="3200" b="1" dirty="0" err="1">
                <a:latin typeface="HP001 4 hàng" panose="020B0603050302020204" pitchFamily="34" charset="0"/>
                <a:cs typeface="Times New Roman" panose="02020603050405020304" pitchFamily="18" charset="0"/>
              </a:rPr>
              <a:t>làm</a:t>
            </a:r>
            <a:r>
              <a:rPr lang="en-US" sz="3200" b="1" dirty="0">
                <a:latin typeface="HP001 4 hàng" panose="020B0603050302020204" pitchFamily="34" charset="0"/>
                <a:cs typeface="Times New Roman" panose="02020603050405020304" pitchFamily="18" charset="0"/>
              </a:rPr>
              <a:t> v</a:t>
            </a:r>
            <a:r>
              <a:rPr lang="vi-VN" sz="3200" b="1" dirty="0">
                <a:latin typeface="HP001 4 hàng" panose="020B0603050302020204" pitchFamily="34" charset="0"/>
                <a:cs typeface="Times New Roman" panose="02020603050405020304" pitchFamily="18" charset="0"/>
              </a:rPr>
              <a:t>ă</a:t>
            </a:r>
            <a:r>
              <a:rPr lang="en-US" sz="3200" b="1" dirty="0">
                <a:latin typeface="HP001 4 hàng" panose="020B0603050302020204" pitchFamily="34" charset="0"/>
                <a:cs typeface="Times New Roman" panose="02020603050405020304" pitchFamily="18" charset="0"/>
              </a:rPr>
              <a:t>n</a:t>
            </a:r>
          </a:p>
          <a:p>
            <a:endParaRPr lang="en-US" sz="3200" dirty="0">
              <a:latin typeface="Times New Roman" panose="02020603050405020304" pitchFamily="18" charset="0"/>
              <a:cs typeface="Times New Roman" panose="02020603050405020304" pitchFamily="18" charset="0"/>
            </a:endParaRPr>
          </a:p>
        </p:txBody>
      </p:sp>
      <p:sp>
        <p:nvSpPr>
          <p:cNvPr id="3075" name="Hộp_Văn_Bản 4"/>
          <p:cNvSpPr txBox="1">
            <a:spLocks noChangeArrowheads="1"/>
          </p:cNvSpPr>
          <p:nvPr/>
        </p:nvSpPr>
        <p:spPr bwMode="auto">
          <a:xfrm>
            <a:off x="685800" y="2057400"/>
            <a:ext cx="8839200" cy="723707"/>
          </a:xfrm>
          <a:prstGeom prst="rect">
            <a:avLst/>
          </a:prstGeom>
          <a:noFill/>
          <a:ln w="9525">
            <a:noFill/>
            <a:miter lim="800000"/>
            <a:headEnd/>
            <a:tailEnd/>
          </a:ln>
        </p:spPr>
        <p:txBody>
          <a:bodyPr wrap="square" lIns="107107" tIns="53554" rIns="107107" bIns="53554">
            <a:spAutoFit/>
          </a:bodyPr>
          <a:lstStyle/>
          <a:p>
            <a:pPr algn="ctr"/>
            <a:r>
              <a:rPr lang="en-US" sz="4000" b="1" dirty="0" err="1">
                <a:solidFill>
                  <a:srgbClr val="FF0000"/>
                </a:solidFill>
                <a:latin typeface="HP001 4 hàng" panose="020B0603050302020204" pitchFamily="34" charset="0"/>
                <a:cs typeface="Times New Roman" panose="02020603050405020304" pitchFamily="18" charset="0"/>
              </a:rPr>
              <a:t>Kể</a:t>
            </a:r>
            <a:r>
              <a:rPr lang="en-US" sz="4000" b="1" dirty="0">
                <a:solidFill>
                  <a:srgbClr val="FF0000"/>
                </a:solidFill>
                <a:latin typeface="HP001 4 hàng" panose="020B0603050302020204" pitchFamily="34" charset="0"/>
                <a:cs typeface="Times New Roman" panose="02020603050405020304" pitchFamily="18" charset="0"/>
              </a:rPr>
              <a:t> </a:t>
            </a:r>
            <a:r>
              <a:rPr lang="en-US" sz="4000" b="1" dirty="0" err="1">
                <a:solidFill>
                  <a:srgbClr val="FF0000"/>
                </a:solidFill>
                <a:latin typeface="HP001 4 hàng" panose="020B0603050302020204" pitchFamily="34" charset="0"/>
                <a:cs typeface="Times New Roman" panose="02020603050405020304" pitchFamily="18" charset="0"/>
              </a:rPr>
              <a:t>lại</a:t>
            </a:r>
            <a:r>
              <a:rPr lang="en-US" sz="4000" b="1" dirty="0">
                <a:solidFill>
                  <a:srgbClr val="FF0000"/>
                </a:solidFill>
                <a:latin typeface="HP001 4 hàng" panose="020B0603050302020204" pitchFamily="34" charset="0"/>
                <a:cs typeface="Times New Roman" panose="02020603050405020304" pitchFamily="18" charset="0"/>
              </a:rPr>
              <a:t> </a:t>
            </a:r>
            <a:r>
              <a:rPr lang="en-US" sz="4000" b="1" dirty="0" err="1">
                <a:solidFill>
                  <a:srgbClr val="FF0000"/>
                </a:solidFill>
                <a:latin typeface="HP001 4 hàng" panose="020B0603050302020204" pitchFamily="34" charset="0"/>
                <a:cs typeface="Times New Roman" panose="02020603050405020304" pitchFamily="18" charset="0"/>
              </a:rPr>
              <a:t>hành</a:t>
            </a:r>
            <a:r>
              <a:rPr lang="en-US" sz="4000" b="1" dirty="0">
                <a:solidFill>
                  <a:srgbClr val="FF0000"/>
                </a:solidFill>
                <a:latin typeface="HP001 4 hàng" panose="020B0603050302020204" pitchFamily="34" charset="0"/>
                <a:cs typeface="Times New Roman" panose="02020603050405020304" pitchFamily="18" charset="0"/>
              </a:rPr>
              <a:t> </a:t>
            </a:r>
            <a:r>
              <a:rPr lang="vi-VN" sz="4000" b="1" dirty="0">
                <a:solidFill>
                  <a:srgbClr val="FF0000"/>
                </a:solidFill>
                <a:latin typeface="HP001 4 hàng" panose="020B0603050302020204" pitchFamily="34" charset="0"/>
                <a:cs typeface="Times New Roman" panose="02020603050405020304" pitchFamily="18" charset="0"/>
              </a:rPr>
              <a:t>động</a:t>
            </a:r>
            <a:r>
              <a:rPr lang="en-US" sz="4000" b="1" dirty="0">
                <a:solidFill>
                  <a:srgbClr val="FF0000"/>
                </a:solidFill>
                <a:latin typeface="HP001 4 hàng" panose="020B0603050302020204" pitchFamily="34" charset="0"/>
                <a:cs typeface="Times New Roman" panose="02020603050405020304" pitchFamily="18" charset="0"/>
              </a:rPr>
              <a:t> </a:t>
            </a:r>
            <a:r>
              <a:rPr lang="en-US" sz="4000" b="1" dirty="0" err="1">
                <a:solidFill>
                  <a:srgbClr val="FF0000"/>
                </a:solidFill>
                <a:latin typeface="HP001 4 hàng" panose="020B0603050302020204" pitchFamily="34" charset="0"/>
                <a:cs typeface="Times New Roman" panose="02020603050405020304" pitchFamily="18" charset="0"/>
              </a:rPr>
              <a:t>của</a:t>
            </a:r>
            <a:r>
              <a:rPr lang="en-US" sz="4000" b="1" dirty="0">
                <a:solidFill>
                  <a:srgbClr val="FF0000"/>
                </a:solidFill>
                <a:latin typeface="HP001 4 hàng" panose="020B0603050302020204" pitchFamily="34" charset="0"/>
                <a:cs typeface="Times New Roman" panose="02020603050405020304" pitchFamily="18" charset="0"/>
              </a:rPr>
              <a:t> </a:t>
            </a:r>
            <a:r>
              <a:rPr lang="en-US" sz="4000" b="1" dirty="0" err="1">
                <a:solidFill>
                  <a:srgbClr val="FF0000"/>
                </a:solidFill>
                <a:latin typeface="HP001 4 hàng" panose="020B0603050302020204" pitchFamily="34" charset="0"/>
                <a:cs typeface="Times New Roman" panose="02020603050405020304" pitchFamily="18" charset="0"/>
              </a:rPr>
              <a:t>nhân</a:t>
            </a:r>
            <a:r>
              <a:rPr lang="en-US" sz="4000" b="1" dirty="0">
                <a:solidFill>
                  <a:srgbClr val="FF0000"/>
                </a:solidFill>
                <a:latin typeface="HP001 4 hàng" panose="020B0603050302020204" pitchFamily="34" charset="0"/>
                <a:cs typeface="Times New Roman" panose="02020603050405020304" pitchFamily="18" charset="0"/>
              </a:rPr>
              <a:t> </a:t>
            </a:r>
            <a:r>
              <a:rPr lang="en-US" sz="4000" b="1" dirty="0" err="1">
                <a:solidFill>
                  <a:srgbClr val="FF0000"/>
                </a:solidFill>
                <a:latin typeface="HP001 4 hàng" panose="020B0603050302020204" pitchFamily="34" charset="0"/>
                <a:cs typeface="Times New Roman" panose="02020603050405020304" pitchFamily="18" charset="0"/>
              </a:rPr>
              <a:t>vật</a:t>
            </a:r>
            <a:endParaRPr lang="en-US" sz="4000" b="1" dirty="0">
              <a:solidFill>
                <a:srgbClr val="FF0000"/>
              </a:solidFill>
              <a:latin typeface="HP001 4 hàng" panose="020B0603050302020204" pitchFamily="34"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C8692A-8583-411C-8AEC-B3914F9AD526}"/>
              </a:ext>
            </a:extLst>
          </p:cNvPr>
          <p:cNvSpPr txBox="1">
            <a:spLocks noChangeArrowheads="1"/>
          </p:cNvSpPr>
          <p:nvPr/>
        </p:nvSpPr>
        <p:spPr bwMode="auto">
          <a:xfrm>
            <a:off x="3505200" y="381000"/>
            <a:ext cx="4114800" cy="353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pPr eaLnBrk="1" hangingPunct="1"/>
            <a:r>
              <a:rPr lang="en-US" altLang="en-US" sz="5400" b="1" dirty="0">
                <a:solidFill>
                  <a:srgbClr val="FFFFFF"/>
                </a:solidFill>
                <a:latin typeface="UTM Avo" panose="02040603050506020204" pitchFamily="18" charset="0"/>
                <a:cs typeface="Times New Roman" pitchFamily="18" charset="0"/>
              </a:rPr>
              <a:t>MỤC TIÊU</a:t>
            </a:r>
          </a:p>
        </p:txBody>
      </p:sp>
      <p:sp>
        <p:nvSpPr>
          <p:cNvPr id="12" name="TextBox 11">
            <a:extLst>
              <a:ext uri="{FF2B5EF4-FFF2-40B4-BE49-F238E27FC236}">
                <a16:creationId xmlns:a16="http://schemas.microsoft.com/office/drawing/2014/main" id="{D56F7F4B-1F35-4253-AC58-E40ECA1BDC50}"/>
              </a:ext>
            </a:extLst>
          </p:cNvPr>
          <p:cNvSpPr txBox="1"/>
          <p:nvPr/>
        </p:nvSpPr>
        <p:spPr>
          <a:xfrm>
            <a:off x="1790700" y="5008692"/>
            <a:ext cx="487279"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defTabSz="584200" eaLnBrk="1" fontAlgn="auto">
              <a:spcBef>
                <a:spcPts val="0"/>
              </a:spcBef>
              <a:spcAft>
                <a:spcPts val="0"/>
              </a:spcAft>
            </a:pPr>
            <a:r>
              <a:rPr lang="en-US" sz="3600" b="1" dirty="0">
                <a:solidFill>
                  <a:srgbClr val="FFFFFF"/>
                </a:solidFill>
                <a:latin typeface="UTM Avo" panose="02040603050506020204" pitchFamily="18" charset="0"/>
                <a:ea typeface="Helvetica Neue"/>
                <a:cs typeface="Helvetica Neue"/>
                <a:sym typeface="Helvetica Neue"/>
              </a:rPr>
              <a:t>3</a:t>
            </a:r>
          </a:p>
        </p:txBody>
      </p:sp>
      <p:graphicFrame>
        <p:nvGraphicFramePr>
          <p:cNvPr id="4" name="Diagram 3">
            <a:extLst>
              <a:ext uri="{FF2B5EF4-FFF2-40B4-BE49-F238E27FC236}">
                <a16:creationId xmlns:a16="http://schemas.microsoft.com/office/drawing/2014/main" id="{69F10224-5FEE-46D5-9461-7D1E1A42E493}"/>
              </a:ext>
            </a:extLst>
          </p:cNvPr>
          <p:cNvGraphicFramePr/>
          <p:nvPr/>
        </p:nvGraphicFramePr>
        <p:xfrm>
          <a:off x="2468478" y="1889056"/>
          <a:ext cx="7513722" cy="4283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4">
            <a:extLst>
              <a:ext uri="{FF2B5EF4-FFF2-40B4-BE49-F238E27FC236}">
                <a16:creationId xmlns:a16="http://schemas.microsoft.com/office/drawing/2014/main" id="{DDEA10EF-6B13-4FEF-98D7-655C44CFEBC9}"/>
              </a:ext>
            </a:extLst>
          </p:cNvPr>
          <p:cNvGrpSpPr/>
          <p:nvPr/>
        </p:nvGrpSpPr>
        <p:grpSpPr>
          <a:xfrm>
            <a:off x="1905001" y="1823853"/>
            <a:ext cx="1032793" cy="4066810"/>
            <a:chOff x="228599" y="2027000"/>
            <a:chExt cx="979138" cy="3744927"/>
          </a:xfrm>
        </p:grpSpPr>
        <p:sp>
          <p:nvSpPr>
            <p:cNvPr id="7" name="Oval 6">
              <a:extLst>
                <a:ext uri="{FF2B5EF4-FFF2-40B4-BE49-F238E27FC236}">
                  <a16:creationId xmlns:a16="http://schemas.microsoft.com/office/drawing/2014/main" id="{414FF4CB-0441-4FE7-A550-91CA4F07E104}"/>
                </a:ext>
              </a:extLst>
            </p:cNvPr>
            <p:cNvSpPr/>
            <p:nvPr/>
          </p:nvSpPr>
          <p:spPr>
            <a:xfrm>
              <a:off x="228599" y="2027000"/>
              <a:ext cx="893345" cy="929920"/>
            </a:xfrm>
            <a:prstGeom prst="ellipse">
              <a:avLst/>
            </a:prstGeom>
            <a:solidFill>
              <a:srgbClr val="C0000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defTabSz="584200" eaLnBrk="1" fontAlgn="auto">
                <a:spcBef>
                  <a:spcPts val="0"/>
                </a:spcBef>
                <a:spcAft>
                  <a:spcPts val="0"/>
                </a:spcAft>
              </a:pPr>
              <a:endParaRPr lang="en-US" sz="4000" b="1" dirty="0">
                <a:solidFill>
                  <a:srgbClr val="FFFFFF"/>
                </a:solidFill>
                <a:latin typeface="UTM Avo" panose="02040603050506020204" pitchFamily="18" charset="0"/>
                <a:sym typeface="Helvetica Neue Medium"/>
              </a:endParaRPr>
            </a:p>
          </p:txBody>
        </p:sp>
        <p:sp>
          <p:nvSpPr>
            <p:cNvPr id="8" name="TextBox 7">
              <a:extLst>
                <a:ext uri="{FF2B5EF4-FFF2-40B4-BE49-F238E27FC236}">
                  <a16:creationId xmlns:a16="http://schemas.microsoft.com/office/drawing/2014/main" id="{D7F45240-40BA-469A-A5C0-C37F67E09977}"/>
                </a:ext>
              </a:extLst>
            </p:cNvPr>
            <p:cNvSpPr txBox="1"/>
            <p:nvPr/>
          </p:nvSpPr>
          <p:spPr>
            <a:xfrm>
              <a:off x="429695" y="2189649"/>
              <a:ext cx="487279" cy="6046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defTabSz="584200" eaLnBrk="1" fontAlgn="auto">
                <a:spcBef>
                  <a:spcPts val="0"/>
                </a:spcBef>
                <a:spcAft>
                  <a:spcPts val="0"/>
                </a:spcAft>
              </a:pPr>
              <a:r>
                <a:rPr lang="en-US" sz="3600" b="1" dirty="0">
                  <a:solidFill>
                    <a:srgbClr val="FFFFFF"/>
                  </a:solidFill>
                  <a:latin typeface="UTM Avo" panose="02040603050506020204" pitchFamily="18" charset="0"/>
                  <a:ea typeface="Helvetica Neue"/>
                  <a:cs typeface="Helvetica Neue"/>
                  <a:sym typeface="Helvetica Neue"/>
                </a:rPr>
                <a:t>1</a:t>
              </a:r>
            </a:p>
          </p:txBody>
        </p:sp>
        <p:sp>
          <p:nvSpPr>
            <p:cNvPr id="9" name="Oval 8">
              <a:extLst>
                <a:ext uri="{FF2B5EF4-FFF2-40B4-BE49-F238E27FC236}">
                  <a16:creationId xmlns:a16="http://schemas.microsoft.com/office/drawing/2014/main" id="{445DF515-1189-40D4-BBA4-F3115E8ED8AC}"/>
                </a:ext>
              </a:extLst>
            </p:cNvPr>
            <p:cNvSpPr/>
            <p:nvPr/>
          </p:nvSpPr>
          <p:spPr>
            <a:xfrm>
              <a:off x="228599" y="3438610"/>
              <a:ext cx="893345" cy="929920"/>
            </a:xfrm>
            <a:prstGeom prst="ellipse">
              <a:avLst/>
            </a:prstGeom>
            <a:solidFill>
              <a:srgbClr val="C0000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defTabSz="584200" eaLnBrk="1" fontAlgn="auto">
                <a:spcBef>
                  <a:spcPts val="0"/>
                </a:spcBef>
                <a:spcAft>
                  <a:spcPts val="0"/>
                </a:spcAft>
              </a:pPr>
              <a:endParaRPr lang="en-US" sz="4000" b="1" dirty="0">
                <a:solidFill>
                  <a:srgbClr val="FFFFFF"/>
                </a:solidFill>
                <a:latin typeface="UTM Avo" panose="02040603050506020204" pitchFamily="18" charset="0"/>
                <a:sym typeface="Helvetica Neue Medium"/>
              </a:endParaRPr>
            </a:p>
          </p:txBody>
        </p:sp>
        <p:sp>
          <p:nvSpPr>
            <p:cNvPr id="10" name="TextBox 9">
              <a:extLst>
                <a:ext uri="{FF2B5EF4-FFF2-40B4-BE49-F238E27FC236}">
                  <a16:creationId xmlns:a16="http://schemas.microsoft.com/office/drawing/2014/main" id="{1558B436-A0DE-4CDF-BE6C-837085A59E7B}"/>
                </a:ext>
              </a:extLst>
            </p:cNvPr>
            <p:cNvSpPr txBox="1"/>
            <p:nvPr/>
          </p:nvSpPr>
          <p:spPr>
            <a:xfrm>
              <a:off x="419099" y="3601253"/>
              <a:ext cx="487279" cy="6046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defTabSz="584200" eaLnBrk="1" fontAlgn="auto">
                <a:spcBef>
                  <a:spcPts val="0"/>
                </a:spcBef>
                <a:spcAft>
                  <a:spcPts val="0"/>
                </a:spcAft>
              </a:pPr>
              <a:r>
                <a:rPr lang="en-US" sz="3600" b="1" dirty="0">
                  <a:solidFill>
                    <a:srgbClr val="FFFFFF"/>
                  </a:solidFill>
                  <a:latin typeface="UTM Avo" panose="02040603050506020204" pitchFamily="18" charset="0"/>
                  <a:ea typeface="Helvetica Neue"/>
                  <a:cs typeface="Helvetica Neue"/>
                  <a:sym typeface="Helvetica Neue"/>
                </a:rPr>
                <a:t>2</a:t>
              </a:r>
            </a:p>
          </p:txBody>
        </p:sp>
        <p:sp>
          <p:nvSpPr>
            <p:cNvPr id="11" name="Oval 10">
              <a:extLst>
                <a:ext uri="{FF2B5EF4-FFF2-40B4-BE49-F238E27FC236}">
                  <a16:creationId xmlns:a16="http://schemas.microsoft.com/office/drawing/2014/main" id="{E95CA6B1-2885-4880-88BE-F73155C78011}"/>
                </a:ext>
              </a:extLst>
            </p:cNvPr>
            <p:cNvSpPr/>
            <p:nvPr/>
          </p:nvSpPr>
          <p:spPr>
            <a:xfrm>
              <a:off x="314392" y="4842007"/>
              <a:ext cx="893345" cy="929920"/>
            </a:xfrm>
            <a:prstGeom prst="ellipse">
              <a:avLst/>
            </a:prstGeom>
            <a:solidFill>
              <a:srgbClr val="C0000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defTabSz="584200" eaLnBrk="1" fontAlgn="auto">
                <a:spcBef>
                  <a:spcPts val="0"/>
                </a:spcBef>
                <a:spcAft>
                  <a:spcPts val="0"/>
                </a:spcAft>
              </a:pPr>
              <a:endParaRPr lang="en-US" sz="4000" b="1" dirty="0">
                <a:solidFill>
                  <a:srgbClr val="FFFFFF"/>
                </a:solidFill>
                <a:latin typeface="UTM Avo" panose="02040603050506020204" pitchFamily="18" charset="0"/>
                <a:sym typeface="Helvetica Neue Medium"/>
              </a:endParaRPr>
            </a:p>
          </p:txBody>
        </p:sp>
      </p:grpSp>
      <p:sp>
        <p:nvSpPr>
          <p:cNvPr id="14" name="TextBox 13">
            <a:extLst>
              <a:ext uri="{FF2B5EF4-FFF2-40B4-BE49-F238E27FC236}">
                <a16:creationId xmlns:a16="http://schemas.microsoft.com/office/drawing/2014/main" id="{6F18F52A-927F-4FE4-8410-7795AA5A4329}"/>
              </a:ext>
            </a:extLst>
          </p:cNvPr>
          <p:cNvSpPr txBox="1"/>
          <p:nvPr/>
        </p:nvSpPr>
        <p:spPr>
          <a:xfrm>
            <a:off x="2209653" y="5057444"/>
            <a:ext cx="513981"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defTabSz="584200" eaLnBrk="1" fontAlgn="auto">
              <a:spcBef>
                <a:spcPts val="0"/>
              </a:spcBef>
              <a:spcAft>
                <a:spcPts val="0"/>
              </a:spcAft>
            </a:pPr>
            <a:r>
              <a:rPr lang="en-US" sz="3600" b="1" dirty="0">
                <a:solidFill>
                  <a:srgbClr val="FFFFFF"/>
                </a:solidFill>
                <a:latin typeface="UTM Avo" panose="02040603050506020204" pitchFamily="18" charset="0"/>
                <a:ea typeface="Helvetica Neue"/>
                <a:cs typeface="Helvetica Neue"/>
                <a:sym typeface="Helvetica Neue"/>
              </a:rPr>
              <a:t>3</a:t>
            </a:r>
          </a:p>
        </p:txBody>
      </p:sp>
      <p:grpSp>
        <p:nvGrpSpPr>
          <p:cNvPr id="17" name="Group 16">
            <a:extLst>
              <a:ext uri="{FF2B5EF4-FFF2-40B4-BE49-F238E27FC236}">
                <a16:creationId xmlns:a16="http://schemas.microsoft.com/office/drawing/2014/main" id="{16A4B01D-B9F6-4675-8DA9-6874B3698CCA}"/>
              </a:ext>
            </a:extLst>
          </p:cNvPr>
          <p:cNvGrpSpPr/>
          <p:nvPr/>
        </p:nvGrpSpPr>
        <p:grpSpPr>
          <a:xfrm>
            <a:off x="601579" y="-304800"/>
            <a:ext cx="1676400" cy="1863977"/>
            <a:chOff x="141515" y="-344727"/>
            <a:chExt cx="1676400" cy="1863977"/>
          </a:xfrm>
        </p:grpSpPr>
        <p:sp>
          <p:nvSpPr>
            <p:cNvPr id="18" name="Rectangle 17">
              <a:extLst>
                <a:ext uri="{FF2B5EF4-FFF2-40B4-BE49-F238E27FC236}">
                  <a16:creationId xmlns:a16="http://schemas.microsoft.com/office/drawing/2014/main" id="{63A562A4-1DFC-40CF-A00A-8F69E5A7E713}"/>
                </a:ext>
              </a:extLst>
            </p:cNvPr>
            <p:cNvSpPr/>
            <p:nvPr/>
          </p:nvSpPr>
          <p:spPr>
            <a:xfrm>
              <a:off x="141515" y="130062"/>
              <a:ext cx="1676400" cy="914400"/>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defTabSz="584200" eaLnBrk="1" fontAlgn="auto">
                <a:spcBef>
                  <a:spcPts val="0"/>
                </a:spcBef>
                <a:spcAft>
                  <a:spcPts val="0"/>
                </a:spcAft>
              </a:pPr>
              <a:endParaRPr lang="en-US" sz="2200">
                <a:solidFill>
                  <a:srgbClr val="FFFFFF"/>
                </a:solidFill>
                <a:latin typeface="Helvetica Neue Medium"/>
                <a:sym typeface="Helvetica Neue Medium"/>
              </a:endParaRPr>
            </a:p>
          </p:txBody>
        </p:sp>
        <p:pic>
          <p:nvPicPr>
            <p:cNvPr id="19" name="Picture 18">
              <a:extLst>
                <a:ext uri="{FF2B5EF4-FFF2-40B4-BE49-F238E27FC236}">
                  <a16:creationId xmlns:a16="http://schemas.microsoft.com/office/drawing/2014/main" id="{B29085BB-4B46-41C0-9AB6-EC89877BAE7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0759" y="-344727"/>
              <a:ext cx="1317911" cy="1863977"/>
            </a:xfrm>
            <a:prstGeom prst="rect">
              <a:avLst/>
            </a:prstGeom>
          </p:spPr>
        </p:pic>
      </p:grpSp>
    </p:spTree>
    <p:extLst>
      <p:ext uri="{BB962C8B-B14F-4D97-AF65-F5344CB8AC3E}">
        <p14:creationId xmlns:p14="http://schemas.microsoft.com/office/powerpoint/2010/main" val="38359556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3"/>
          <p:cNvSpPr>
            <a:spLocks noGrp="1" noRot="1" noChangeArrowheads="1"/>
          </p:cNvSpPr>
          <p:nvPr>
            <p:ph idx="1"/>
          </p:nvPr>
        </p:nvSpPr>
        <p:spPr>
          <a:xfrm>
            <a:off x="152400" y="1101205"/>
            <a:ext cx="11193780" cy="1447800"/>
          </a:xfrm>
        </p:spPr>
        <p:txBody>
          <a:bodyPr/>
          <a:lstStyle/>
          <a:p>
            <a:pPr eaLnBrk="1" hangingPunct="1">
              <a:buFont typeface="Wingdings" pitchFamily="2" charset="2"/>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truyện</a:t>
            </a:r>
            <a:r>
              <a:rPr lang="en-US" sz="3200" dirty="0">
                <a:latin typeface="Times New Roman" panose="02020603050405020304" pitchFamily="18" charset="0"/>
                <a:cs typeface="Times New Roman" panose="02020603050405020304" pitchFamily="18" charset="0"/>
              </a:rPr>
              <a:t> “ </a:t>
            </a:r>
            <a:r>
              <a:rPr lang="en-US" sz="3200" b="1" i="1" dirty="0" err="1">
                <a:latin typeface="Times New Roman" panose="02020603050405020304" pitchFamily="18" charset="0"/>
                <a:cs typeface="Times New Roman" panose="02020603050405020304" pitchFamily="18" charset="0"/>
              </a:rPr>
              <a:t>Bài</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văn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bị</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điểm</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không</a:t>
            </a:r>
            <a:r>
              <a:rPr lang="en-US" sz="3200" b="1" i="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hỏi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sau</a:t>
            </a:r>
            <a:r>
              <a:rPr lang="en-US" sz="3200" dirty="0">
                <a:latin typeface="Times New Roman" panose="02020603050405020304" pitchFamily="18" charset="0"/>
                <a:cs typeface="Times New Roman" panose="02020603050405020304" pitchFamily="18" charset="0"/>
              </a:rPr>
              <a:t>:</a:t>
            </a:r>
          </a:p>
          <a:p>
            <a:pPr eaLnBrk="1" hangingPunct="1">
              <a:buFont typeface="Wingdings" pitchFamily="2" charset="2"/>
              <a:buNone/>
            </a:pPr>
            <a:r>
              <a:rPr lang="en-US" sz="3200" dirty="0">
                <a:latin typeface="Times New Roman" panose="02020603050405020304" pitchFamily="18" charset="0"/>
                <a:cs typeface="Times New Roman" panose="02020603050405020304" pitchFamily="18" charset="0"/>
              </a:rPr>
              <a:t>    </a:t>
            </a:r>
          </a:p>
        </p:txBody>
      </p:sp>
      <p:sp>
        <p:nvSpPr>
          <p:cNvPr id="3" name="Hộp_Văn_Bản 2"/>
          <p:cNvSpPr txBox="1"/>
          <p:nvPr/>
        </p:nvSpPr>
        <p:spPr>
          <a:xfrm>
            <a:off x="457200" y="500609"/>
            <a:ext cx="2400300" cy="600596"/>
          </a:xfrm>
          <a:prstGeom prst="rect">
            <a:avLst/>
          </a:prstGeom>
          <a:noFill/>
        </p:spPr>
        <p:txBody>
          <a:bodyPr wrap="square" lIns="107107" tIns="53554" rIns="107107" bIns="53554" rtlCol="0">
            <a:spAutoFit/>
          </a:bodyPr>
          <a:lstStyle/>
          <a:p>
            <a:r>
              <a:rPr lang="en-US" sz="3200" b="1" dirty="0">
                <a:solidFill>
                  <a:srgbClr val="FF0000"/>
                </a:solidFill>
                <a:latin typeface="Times New Roman" panose="02020603050405020304" pitchFamily="18" charset="0"/>
                <a:cs typeface="Times New Roman" panose="02020603050405020304" pitchFamily="18" charset="0"/>
              </a:rPr>
              <a:t>I. </a:t>
            </a:r>
            <a:r>
              <a:rPr lang="en-US" sz="3200" b="1" dirty="0" err="1">
                <a:solidFill>
                  <a:srgbClr val="FF0000"/>
                </a:solidFill>
                <a:latin typeface="Times New Roman" panose="02020603050405020304" pitchFamily="18" charset="0"/>
                <a:cs typeface="Times New Roman" panose="02020603050405020304" pitchFamily="18" charset="0"/>
              </a:rPr>
              <a:t>Nhận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xét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Rot="1" noChangeArrowheads="1"/>
          </p:cNvSpPr>
          <p:nvPr/>
        </p:nvSpPr>
        <p:spPr bwMode="auto">
          <a:xfrm>
            <a:off x="228600" y="2634209"/>
            <a:ext cx="11193780" cy="2242591"/>
          </a:xfrm>
          <a:prstGeom prst="rect">
            <a:avLst/>
          </a:prstGeom>
          <a:noFill/>
          <a:ln w="9525">
            <a:noFill/>
            <a:miter lim="800000"/>
            <a:headEnd/>
            <a:tailEnd/>
          </a:ln>
        </p:spPr>
        <p:txBody>
          <a:bodyPr vert="horz" wrap="square" lIns="107107" tIns="53554" rIns="107107" bIns="53554" numCol="1" anchor="t" anchorCtr="0" compatLnSpc="1">
            <a:prstTxWarp prst="textNoShape">
              <a:avLst/>
            </a:prstTxWarp>
          </a:bodyPr>
          <a:lstStyle>
            <a:lvl1pPr marL="319833" indent="-319833" algn="l" rtl="0" eaLnBrk="0" fontAlgn="base" hangingPunct="0">
              <a:spcBef>
                <a:spcPct val="20000"/>
              </a:spcBef>
              <a:spcAft>
                <a:spcPct val="0"/>
              </a:spcAft>
              <a:buClr>
                <a:srgbClr val="0BD0D9"/>
              </a:buClr>
              <a:buSzPct val="95000"/>
              <a:buFont typeface="Wingdings 2" pitchFamily="18" charset="2"/>
              <a:buChar char=""/>
              <a:defRPr sz="3000" kern="1200">
                <a:solidFill>
                  <a:schemeClr val="tx1"/>
                </a:solidFill>
                <a:latin typeface="+mn-lt"/>
                <a:ea typeface="+mn-ea"/>
                <a:cs typeface="+mn-cs"/>
              </a:defRPr>
            </a:lvl1pPr>
            <a:lvl2pPr marL="749378" indent="-288223" algn="l" rtl="0" eaLnBrk="0" fontAlgn="base" hangingPunct="0">
              <a:spcBef>
                <a:spcPct val="20000"/>
              </a:spcBef>
              <a:spcAft>
                <a:spcPct val="0"/>
              </a:spcAft>
              <a:buClr>
                <a:schemeClr val="accent1"/>
              </a:buClr>
              <a:buSzPct val="85000"/>
              <a:buFont typeface="Wingdings 2" pitchFamily="18" charset="2"/>
              <a:buChar char=""/>
              <a:defRPr sz="2800" kern="1200">
                <a:solidFill>
                  <a:schemeClr val="tx1"/>
                </a:solidFill>
                <a:latin typeface="+mn-lt"/>
                <a:ea typeface="+mn-ea"/>
                <a:cs typeface="+mn-cs"/>
              </a:defRPr>
            </a:lvl2pPr>
            <a:lvl3pPr marL="1071071" indent="-288223" algn="l" rtl="0" eaLnBrk="0" fontAlgn="base" hangingPunct="0">
              <a:spcBef>
                <a:spcPct val="20000"/>
              </a:spcBef>
              <a:spcAft>
                <a:spcPct val="0"/>
              </a:spcAft>
              <a:buClr>
                <a:schemeClr val="accent2"/>
              </a:buClr>
              <a:buSzPct val="70000"/>
              <a:buFont typeface="Wingdings 2" pitchFamily="18" charset="2"/>
              <a:buChar char=""/>
              <a:defRPr sz="2400" kern="1200">
                <a:solidFill>
                  <a:schemeClr val="tx1"/>
                </a:solidFill>
                <a:latin typeface="+mn-lt"/>
                <a:ea typeface="+mn-ea"/>
                <a:cs typeface="+mn-cs"/>
              </a:defRPr>
            </a:lvl3pPr>
            <a:lvl4pPr marL="1390904" indent="-245453" algn="l" rtl="0" eaLnBrk="0" fontAlgn="base" hangingPunct="0">
              <a:spcBef>
                <a:spcPct val="20000"/>
              </a:spcBef>
              <a:spcAft>
                <a:spcPct val="0"/>
              </a:spcAft>
              <a:buClr>
                <a:srgbClr val="0BD0D9"/>
              </a:buClr>
              <a:buSzPct val="65000"/>
              <a:buFont typeface="Wingdings 2" pitchFamily="18" charset="2"/>
              <a:buChar char=""/>
              <a:defRPr sz="2300" kern="1200">
                <a:solidFill>
                  <a:schemeClr val="tx1"/>
                </a:solidFill>
                <a:latin typeface="+mn-lt"/>
                <a:ea typeface="+mn-ea"/>
                <a:cs typeface="+mn-cs"/>
              </a:defRPr>
            </a:lvl4pPr>
            <a:lvl5pPr marL="1712599" indent="-245453" algn="l" rtl="0" eaLnBrk="0" fontAlgn="base" hangingPunct="0">
              <a:spcBef>
                <a:spcPct val="20000"/>
              </a:spcBef>
              <a:spcAft>
                <a:spcPct val="0"/>
              </a:spcAft>
              <a:buClr>
                <a:srgbClr val="10CF9B"/>
              </a:buClr>
              <a:buSzPct val="65000"/>
              <a:buFont typeface="Wingdings 2" pitchFamily="18" charset="2"/>
              <a:buChar char=""/>
              <a:defRPr sz="2300" kern="1200">
                <a:solidFill>
                  <a:schemeClr val="tx1"/>
                </a:solidFill>
                <a:latin typeface="+mn-lt"/>
                <a:ea typeface="+mn-ea"/>
                <a:cs typeface="+mn-cs"/>
              </a:defRPr>
            </a:lvl5pPr>
            <a:lvl6pPr marL="2035035" indent="-246346" algn="l" rtl="0" eaLnBrk="1" latinLnBrk="0" hangingPunct="1">
              <a:spcBef>
                <a:spcPct val="20000"/>
              </a:spcBef>
              <a:buClr>
                <a:schemeClr val="accent5"/>
              </a:buClr>
              <a:buSzPct val="80000"/>
              <a:buFont typeface="Wingdings 2"/>
              <a:buChar char=""/>
              <a:defRPr kumimoji="0" sz="2100" kern="1200">
                <a:solidFill>
                  <a:schemeClr val="tx1"/>
                </a:solidFill>
                <a:latin typeface="+mn-lt"/>
                <a:ea typeface="+mn-ea"/>
                <a:cs typeface="+mn-cs"/>
              </a:defRPr>
            </a:lvl6pPr>
            <a:lvl7pPr marL="2249249" indent="-214214"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570571" indent="-214214"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891892" indent="-214214" algn="l" rtl="0" eaLnBrk="1" latinLnBrk="0" hangingPunct="1">
              <a:spcBef>
                <a:spcPct val="20000"/>
              </a:spcBef>
              <a:buClr>
                <a:schemeClr val="tx2"/>
              </a:buClr>
              <a:buFontTx/>
              <a:buChar char="•"/>
              <a:defRPr kumimoji="0" sz="1700" kern="1200" baseline="0">
                <a:solidFill>
                  <a:schemeClr val="tx1"/>
                </a:solidFill>
                <a:latin typeface="+mn-lt"/>
                <a:ea typeface="+mn-ea"/>
                <a:cs typeface="+mn-cs"/>
              </a:defRPr>
            </a:lvl9pPr>
          </a:lstStyle>
          <a:p>
            <a:pPr eaLnBrk="1" hangingPunct="1">
              <a:buFont typeface="Wingdings" pitchFamily="2" charset="2"/>
              <a:buNone/>
            </a:pPr>
            <a:r>
              <a:rPr lang="en-US" sz="3200" b="1" dirty="0">
                <a:solidFill>
                  <a:srgbClr val="FF0000"/>
                </a:solidFill>
                <a:latin typeface="Times New Roman" panose="02020603050405020304" pitchFamily="18" charset="0"/>
                <a:cs typeface="Times New Roman" panose="02020603050405020304" pitchFamily="18" charset="0"/>
              </a:rPr>
              <a:t>   1) </a:t>
            </a:r>
            <a:r>
              <a:rPr lang="en-US" sz="3200" b="1" dirty="0" err="1">
                <a:solidFill>
                  <a:srgbClr val="FF0000"/>
                </a:solidFill>
                <a:latin typeface="Times New Roman" panose="02020603050405020304" pitchFamily="18" charset="0"/>
                <a:cs typeface="Times New Roman" panose="02020603050405020304" pitchFamily="18" charset="0"/>
              </a:rPr>
              <a:t>Ghi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lại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vắn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tắt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những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hành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cậu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bé</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bị</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điểm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không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truyện</a:t>
            </a:r>
            <a:r>
              <a:rPr lang="en-US" sz="3200" b="1" dirty="0">
                <a:solidFill>
                  <a:srgbClr val="FF0000"/>
                </a:solidFill>
                <a:latin typeface="Times New Roman" panose="02020603050405020304" pitchFamily="18" charset="0"/>
                <a:cs typeface="Times New Roman" panose="02020603050405020304" pitchFamily="18" charset="0"/>
              </a:rPr>
              <a:t>.  </a:t>
            </a:r>
          </a:p>
          <a:p>
            <a:pPr eaLnBrk="1" hangingPunct="1">
              <a:buFont typeface="Wingdings" pitchFamily="2" charset="2"/>
              <a:buNone/>
            </a:pPr>
            <a:r>
              <a:rPr lang="en-US" sz="3200" b="1" dirty="0">
                <a:solidFill>
                  <a:srgbClr val="FF0000"/>
                </a:solidFill>
                <a:latin typeface="Times New Roman" panose="02020603050405020304" pitchFamily="18" charset="0"/>
                <a:cs typeface="Times New Roman" panose="02020603050405020304" pitchFamily="18" charset="0"/>
              </a:rPr>
              <a:t>	2) Theo </a:t>
            </a:r>
            <a:r>
              <a:rPr lang="en-US" sz="3200" b="1" dirty="0" err="1">
                <a:solidFill>
                  <a:srgbClr val="FF0000"/>
                </a:solidFill>
                <a:latin typeface="Times New Roman" panose="02020603050405020304" pitchFamily="18" charset="0"/>
                <a:cs typeface="Times New Roman" panose="02020603050405020304" pitchFamily="18" charset="0"/>
              </a:rPr>
              <a:t>em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mỗi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hành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cậu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bé</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nói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lên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điều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gì</a:t>
            </a:r>
            <a:r>
              <a:rPr lang="en-US" sz="3200" b="1" dirty="0">
                <a:solidFill>
                  <a:srgbClr val="FF0000"/>
                </a:solidFill>
                <a:latin typeface="Times New Roman" panose="02020603050405020304" pitchFamily="18" charset="0"/>
                <a:cs typeface="Times New Roman" panose="02020603050405020304" pitchFamily="18" charset="0"/>
              </a:rPr>
              <a:t>?</a:t>
            </a:r>
          </a:p>
          <a:p>
            <a:pPr eaLnBrk="1" hangingPunct="1">
              <a:buFont typeface="Wingdings" pitchFamily="2" charset="2"/>
              <a:buNone/>
            </a:pPr>
            <a:r>
              <a:rPr lang="en-US" sz="3200" b="1" dirty="0">
                <a:solidFill>
                  <a:srgbClr val="FF0000"/>
                </a:solidFill>
                <a:latin typeface="Times New Roman" panose="02020603050405020304" pitchFamily="18" charset="0"/>
                <a:cs typeface="Times New Roman" panose="02020603050405020304" pitchFamily="18" charset="0"/>
              </a:rPr>
              <a:t>   3) </a:t>
            </a:r>
            <a:r>
              <a:rPr lang="en-US" sz="3200" b="1" dirty="0" err="1">
                <a:solidFill>
                  <a:srgbClr val="FF0000"/>
                </a:solidFill>
                <a:latin typeface="Times New Roman" panose="02020603050405020304" pitchFamily="18" charset="0"/>
                <a:cs typeface="Times New Roman" panose="02020603050405020304" pitchFamily="18" charset="0"/>
              </a:rPr>
              <a:t>Các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hành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nói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trên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được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kể</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theo</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thứ</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tự</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như</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thế</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nào</a:t>
            </a:r>
            <a:r>
              <a:rPr lang="en-US" sz="3200" b="1" dirty="0">
                <a:solidFill>
                  <a:srgbClr val="FF0000"/>
                </a:solidFill>
                <a:latin typeface="Times New Roman" panose="02020603050405020304" pitchFamily="18" charset="0"/>
                <a:cs typeface="Times New Roman" panose="02020603050405020304" pitchFamily="18"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28922442"/>
              </p:ext>
            </p:extLst>
          </p:nvPr>
        </p:nvGraphicFramePr>
        <p:xfrm>
          <a:off x="179070" y="152400"/>
          <a:ext cx="11250930" cy="6333658"/>
        </p:xfrm>
        <a:graphic>
          <a:graphicData uri="http://schemas.openxmlformats.org/drawingml/2006/table">
            <a:tbl>
              <a:tblPr firstRow="1" bandRow="1"/>
              <a:tblGrid>
                <a:gridCol w="4926330">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tblGrid>
              <a:tr h="428696">
                <a:tc>
                  <a:txBody>
                    <a:bodyPr/>
                    <a:lstStyle/>
                    <a:p>
                      <a:pPr algn="ctr">
                        <a:lnSpc>
                          <a:spcPct val="115000"/>
                        </a:lnSpc>
                        <a:spcAft>
                          <a:spcPts val="0"/>
                        </a:spcAft>
                      </a:pPr>
                      <a:r>
                        <a:rPr lang="en-US" sz="2800" b="1" kern="1200" dirty="0" err="1">
                          <a:solidFill>
                            <a:srgbClr val="FFFFFF"/>
                          </a:solidFill>
                          <a:effectLst/>
                          <a:latin typeface="Times New Roman" pitchFamily="18" charset="0"/>
                          <a:ea typeface="Times New Roman"/>
                          <a:cs typeface="Times New Roman" pitchFamily="18" charset="0"/>
                        </a:rPr>
                        <a:t>Hành</a:t>
                      </a:r>
                      <a:r>
                        <a:rPr lang="en-US" sz="2800" b="1" kern="1200" dirty="0">
                          <a:solidFill>
                            <a:srgbClr val="FFFFFF"/>
                          </a:solidFill>
                          <a:effectLst/>
                          <a:latin typeface="Times New Roman" pitchFamily="18" charset="0"/>
                          <a:ea typeface="Times New Roman"/>
                          <a:cs typeface="Times New Roman" pitchFamily="18" charset="0"/>
                        </a:rPr>
                        <a:t> </a:t>
                      </a:r>
                      <a:r>
                        <a:rPr lang="en-US" sz="2800" b="1" kern="1200" dirty="0" err="1">
                          <a:solidFill>
                            <a:srgbClr val="FFFFFF"/>
                          </a:solidFill>
                          <a:effectLst/>
                          <a:latin typeface="Times New Roman" pitchFamily="18" charset="0"/>
                          <a:ea typeface="Times New Roman"/>
                          <a:cs typeface="Times New Roman" pitchFamily="18" charset="0"/>
                        </a:rPr>
                        <a:t>động</a:t>
                      </a:r>
                      <a:r>
                        <a:rPr lang="en-US" sz="2800" b="1" kern="1200" dirty="0">
                          <a:solidFill>
                            <a:srgbClr val="FFFFFF"/>
                          </a:solidFill>
                          <a:effectLst/>
                          <a:latin typeface="Times New Roman" pitchFamily="18" charset="0"/>
                          <a:ea typeface="Times New Roman"/>
                          <a:cs typeface="Times New Roman" pitchFamily="18" charset="0"/>
                        </a:rPr>
                        <a:t> </a:t>
                      </a:r>
                      <a:r>
                        <a:rPr lang="en-US" sz="2800" b="1" kern="1200" dirty="0" err="1">
                          <a:solidFill>
                            <a:srgbClr val="FFFFFF"/>
                          </a:solidFill>
                          <a:effectLst/>
                          <a:latin typeface="Times New Roman" pitchFamily="18" charset="0"/>
                          <a:ea typeface="Times New Roman"/>
                          <a:cs typeface="Times New Roman" pitchFamily="18" charset="0"/>
                        </a:rPr>
                        <a:t>của</a:t>
                      </a:r>
                      <a:r>
                        <a:rPr lang="en-US" sz="2800" b="1" kern="1200" dirty="0">
                          <a:solidFill>
                            <a:srgbClr val="FFFFFF"/>
                          </a:solidFill>
                          <a:effectLst/>
                          <a:latin typeface="Times New Roman" pitchFamily="18" charset="0"/>
                          <a:ea typeface="Times New Roman"/>
                          <a:cs typeface="Times New Roman" pitchFamily="18" charset="0"/>
                        </a:rPr>
                        <a:t> </a:t>
                      </a:r>
                      <a:r>
                        <a:rPr lang="en-US" sz="2800" b="1" kern="1200" dirty="0" err="1">
                          <a:solidFill>
                            <a:srgbClr val="FFFFFF"/>
                          </a:solidFill>
                          <a:effectLst/>
                          <a:latin typeface="Times New Roman" pitchFamily="18" charset="0"/>
                          <a:ea typeface="Times New Roman"/>
                          <a:cs typeface="Times New Roman" pitchFamily="18" charset="0"/>
                        </a:rPr>
                        <a:t>cậu</a:t>
                      </a:r>
                      <a:r>
                        <a:rPr lang="en-US" sz="2800" b="1" kern="1200" dirty="0">
                          <a:solidFill>
                            <a:srgbClr val="FFFFFF"/>
                          </a:solidFill>
                          <a:effectLst/>
                          <a:latin typeface="Times New Roman" pitchFamily="18" charset="0"/>
                          <a:ea typeface="Times New Roman"/>
                          <a:cs typeface="Times New Roman" pitchFamily="18" charset="0"/>
                        </a:rPr>
                        <a:t> </a:t>
                      </a:r>
                      <a:r>
                        <a:rPr lang="en-US" sz="2800" b="1" kern="1200" dirty="0" err="1">
                          <a:solidFill>
                            <a:srgbClr val="FFFFFF"/>
                          </a:solidFill>
                          <a:effectLst/>
                          <a:latin typeface="Times New Roman" pitchFamily="18" charset="0"/>
                          <a:ea typeface="Times New Roman"/>
                          <a:cs typeface="Times New Roman" pitchFamily="18" charset="0"/>
                        </a:rPr>
                        <a:t>bé</a:t>
                      </a:r>
                      <a:endParaRPr lang="vi-VN" sz="2800" dirty="0">
                        <a:effectLst/>
                        <a:latin typeface="Times New Roman" pitchFamily="18" charset="0"/>
                        <a:ea typeface="Arial"/>
                        <a:cs typeface="Times New Roman" pitchFamily="18" charset="0"/>
                      </a:endParaRPr>
                    </a:p>
                  </a:txBody>
                  <a:tcPr marL="77019" marR="77019" marT="38509" marB="3850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F6FC6"/>
                    </a:solidFill>
                  </a:tcPr>
                </a:tc>
                <a:tc>
                  <a:txBody>
                    <a:bodyPr/>
                    <a:lstStyle/>
                    <a:p>
                      <a:pPr algn="ctr">
                        <a:lnSpc>
                          <a:spcPct val="115000"/>
                        </a:lnSpc>
                        <a:spcAft>
                          <a:spcPts val="0"/>
                        </a:spcAft>
                      </a:pPr>
                      <a:r>
                        <a:rPr lang="vi-VN" sz="2800" b="1" kern="1200" dirty="0">
                          <a:solidFill>
                            <a:srgbClr val="FFFFFF"/>
                          </a:solidFill>
                          <a:effectLst/>
                          <a:latin typeface="Times New Roman" pitchFamily="18" charset="0"/>
                          <a:ea typeface="Times New Roman"/>
                          <a:cs typeface="Times New Roman" pitchFamily="18" charset="0"/>
                        </a:rPr>
                        <a:t>Hành động ấy nói lên</a:t>
                      </a:r>
                      <a:endParaRPr lang="vi-VN" sz="2800" dirty="0">
                        <a:effectLst/>
                        <a:latin typeface="Times New Roman" pitchFamily="18" charset="0"/>
                        <a:ea typeface="Arial"/>
                        <a:cs typeface="Times New Roman" pitchFamily="18" charset="0"/>
                      </a:endParaRPr>
                    </a:p>
                    <a:p>
                      <a:pPr algn="ctr">
                        <a:lnSpc>
                          <a:spcPct val="115000"/>
                        </a:lnSpc>
                        <a:spcAft>
                          <a:spcPts val="0"/>
                        </a:spcAft>
                      </a:pPr>
                      <a:r>
                        <a:rPr lang="vi-VN" sz="2800" b="1" kern="1200" dirty="0">
                          <a:solidFill>
                            <a:srgbClr val="FFFFFF"/>
                          </a:solidFill>
                          <a:effectLst/>
                          <a:latin typeface="Times New Roman" pitchFamily="18" charset="0"/>
                          <a:ea typeface="Times New Roman"/>
                          <a:cs typeface="Times New Roman" pitchFamily="18" charset="0"/>
                        </a:rPr>
                        <a:t>điều gì về cậu bé?</a:t>
                      </a:r>
                      <a:endParaRPr lang="vi-VN" sz="2800" dirty="0">
                        <a:effectLst/>
                        <a:latin typeface="Times New Roman" pitchFamily="18" charset="0"/>
                        <a:ea typeface="Arial"/>
                        <a:cs typeface="Times New Roman" pitchFamily="18" charset="0"/>
                      </a:endParaRPr>
                    </a:p>
                  </a:txBody>
                  <a:tcPr marL="77019" marR="77019" marT="38509" marB="3850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F6FC6"/>
                    </a:solidFill>
                  </a:tcPr>
                </a:tc>
                <a:tc>
                  <a:txBody>
                    <a:bodyPr/>
                    <a:lstStyle/>
                    <a:p>
                      <a:pPr algn="ctr">
                        <a:lnSpc>
                          <a:spcPct val="115000"/>
                        </a:lnSpc>
                        <a:spcAft>
                          <a:spcPts val="0"/>
                        </a:spcAft>
                      </a:pPr>
                      <a:r>
                        <a:rPr lang="vi-VN" sz="2800" b="1" kern="1200" dirty="0">
                          <a:solidFill>
                            <a:srgbClr val="FFFFFF"/>
                          </a:solidFill>
                          <a:effectLst/>
                          <a:latin typeface="Times New Roman" pitchFamily="18" charset="0"/>
                          <a:ea typeface="Times New Roman"/>
                          <a:cs typeface="Times New Roman" pitchFamily="18" charset="0"/>
                        </a:rPr>
                        <a:t>Thứ tự các hoạt động</a:t>
                      </a:r>
                      <a:endParaRPr lang="vi-VN" sz="2800" dirty="0">
                        <a:effectLst/>
                        <a:latin typeface="Times New Roman" pitchFamily="18" charset="0"/>
                        <a:ea typeface="Arial"/>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F6FC6"/>
                    </a:solidFill>
                  </a:tcPr>
                </a:tc>
                <a:extLst>
                  <a:ext uri="{0D108BD9-81ED-4DB2-BD59-A6C34878D82A}">
                    <a16:rowId xmlns:a16="http://schemas.microsoft.com/office/drawing/2014/main" val="10000"/>
                  </a:ext>
                </a:extLst>
              </a:tr>
              <a:tr h="1771518">
                <a:tc>
                  <a:txBody>
                    <a:bodyPr/>
                    <a:lstStyle/>
                    <a:p>
                      <a:pPr>
                        <a:lnSpc>
                          <a:spcPct val="115000"/>
                        </a:lnSpc>
                      </a:pPr>
                      <a:endParaRPr lang="vi-VN" sz="900">
                        <a:effectLst/>
                        <a:latin typeface="Arial"/>
                        <a:cs typeface="Times New Roman"/>
                      </a:endParaRPr>
                    </a:p>
                  </a:txBody>
                  <a:tcPr marL="77019" marR="77019" marT="38509" marB="3850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D5EA"/>
                    </a:solidFill>
                  </a:tcPr>
                </a:tc>
                <a:tc>
                  <a:txBody>
                    <a:bodyPr/>
                    <a:lstStyle/>
                    <a:p>
                      <a:pPr>
                        <a:lnSpc>
                          <a:spcPct val="115000"/>
                        </a:lnSpc>
                      </a:pPr>
                      <a:endParaRPr lang="vi-VN" sz="900" dirty="0">
                        <a:effectLst/>
                        <a:latin typeface="Arial"/>
                        <a:cs typeface="Times New Roman"/>
                      </a:endParaRPr>
                    </a:p>
                  </a:txBody>
                  <a:tcPr marL="77019" marR="77019" marT="38509" marB="3850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D5EA"/>
                    </a:solidFill>
                  </a:tcPr>
                </a:tc>
                <a:tc>
                  <a:txBody>
                    <a:bodyPr/>
                    <a:lstStyle/>
                    <a:p>
                      <a:pPr>
                        <a:lnSpc>
                          <a:spcPct val="115000"/>
                        </a:lnSpc>
                        <a:spcAft>
                          <a:spcPts val="0"/>
                        </a:spcAft>
                      </a:pPr>
                      <a:r>
                        <a:rPr lang="vi-VN" sz="1200" dirty="0">
                          <a:effectLst/>
                          <a:latin typeface="Arial"/>
                          <a:ea typeface="Times New Roman"/>
                          <a:cs typeface="Arial"/>
                        </a:rPr>
                        <a:t> </a:t>
                      </a:r>
                      <a:endParaRPr lang="vi-VN" sz="900" dirty="0">
                        <a:effectLst/>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D5EA"/>
                    </a:solidFill>
                  </a:tcPr>
                </a:tc>
                <a:extLst>
                  <a:ext uri="{0D108BD9-81ED-4DB2-BD59-A6C34878D82A}">
                    <a16:rowId xmlns:a16="http://schemas.microsoft.com/office/drawing/2014/main" val="10001"/>
                  </a:ext>
                </a:extLst>
              </a:tr>
              <a:tr h="1771518">
                <a:tc>
                  <a:txBody>
                    <a:bodyPr/>
                    <a:lstStyle/>
                    <a:p>
                      <a:pPr>
                        <a:lnSpc>
                          <a:spcPct val="115000"/>
                        </a:lnSpc>
                        <a:spcAft>
                          <a:spcPts val="0"/>
                        </a:spcAft>
                      </a:pPr>
                      <a:r>
                        <a:rPr lang="vi-VN" sz="1200" dirty="0">
                          <a:effectLst/>
                          <a:latin typeface="Arial"/>
                          <a:ea typeface="Times New Roman"/>
                          <a:cs typeface="Arial"/>
                        </a:rPr>
                        <a:t> </a:t>
                      </a:r>
                      <a:endParaRPr lang="vi-VN" sz="900" dirty="0">
                        <a:effectLst/>
                        <a:latin typeface="Arial"/>
                        <a:ea typeface="Arial"/>
                        <a:cs typeface="Times New Roman"/>
                      </a:endParaRPr>
                    </a:p>
                  </a:txBody>
                  <a:tcPr marL="77019" marR="77019" marT="38509" marB="3850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BF5"/>
                    </a:solidFill>
                  </a:tcPr>
                </a:tc>
                <a:tc>
                  <a:txBody>
                    <a:bodyPr/>
                    <a:lstStyle/>
                    <a:p>
                      <a:pPr eaLnBrk="0" fontAlgn="base" hangingPunct="0">
                        <a:lnSpc>
                          <a:spcPct val="115000"/>
                        </a:lnSpc>
                        <a:spcAft>
                          <a:spcPts val="0"/>
                        </a:spcAft>
                      </a:pPr>
                      <a:r>
                        <a:rPr lang="vi-VN" sz="1200">
                          <a:effectLst/>
                          <a:latin typeface="Arial"/>
                          <a:ea typeface="Times New Roman"/>
                          <a:cs typeface="Arial"/>
                        </a:rPr>
                        <a:t> </a:t>
                      </a:r>
                      <a:endParaRPr lang="vi-VN" sz="900">
                        <a:effectLst/>
                        <a:latin typeface="Arial"/>
                        <a:ea typeface="Arial"/>
                        <a:cs typeface="Times New Roman"/>
                      </a:endParaRPr>
                    </a:p>
                  </a:txBody>
                  <a:tcPr marL="77019" marR="77019" marT="38509" marB="3850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BF5"/>
                    </a:solidFill>
                  </a:tcPr>
                </a:tc>
                <a:tc>
                  <a:txBody>
                    <a:bodyPr/>
                    <a:lstStyle/>
                    <a:p>
                      <a:pPr eaLnBrk="0" fontAlgn="base" hangingPunct="0">
                        <a:lnSpc>
                          <a:spcPct val="115000"/>
                        </a:lnSpc>
                        <a:spcAft>
                          <a:spcPts val="0"/>
                        </a:spcAft>
                      </a:pPr>
                      <a:r>
                        <a:rPr lang="vi-VN" sz="1200" kern="1200" dirty="0">
                          <a:solidFill>
                            <a:srgbClr val="FF0000"/>
                          </a:solidFill>
                          <a:effectLst/>
                          <a:latin typeface="Times New Roman"/>
                          <a:ea typeface="Times New Roman"/>
                          <a:cs typeface="Times New Roman"/>
                        </a:rPr>
                        <a:t> </a:t>
                      </a:r>
                      <a:endParaRPr lang="vi-VN" sz="900" dirty="0">
                        <a:effectLst/>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BF5"/>
                    </a:solidFill>
                  </a:tcPr>
                </a:tc>
                <a:extLst>
                  <a:ext uri="{0D108BD9-81ED-4DB2-BD59-A6C34878D82A}">
                    <a16:rowId xmlns:a16="http://schemas.microsoft.com/office/drawing/2014/main" val="10002"/>
                  </a:ext>
                </a:extLst>
              </a:tr>
              <a:tr h="1771518">
                <a:tc>
                  <a:txBody>
                    <a:bodyPr/>
                    <a:lstStyle/>
                    <a:p>
                      <a:pPr>
                        <a:lnSpc>
                          <a:spcPct val="115000"/>
                        </a:lnSpc>
                        <a:spcAft>
                          <a:spcPts val="0"/>
                        </a:spcAft>
                      </a:pPr>
                      <a:r>
                        <a:rPr lang="vi-VN" sz="1200" dirty="0">
                          <a:effectLst/>
                          <a:latin typeface="Arial"/>
                          <a:ea typeface="Times New Roman"/>
                          <a:cs typeface="Arial"/>
                        </a:rPr>
                        <a:t> </a:t>
                      </a:r>
                      <a:endParaRPr lang="vi-VN" sz="900" dirty="0">
                        <a:effectLst/>
                        <a:latin typeface="Arial"/>
                        <a:ea typeface="Arial"/>
                        <a:cs typeface="Times New Roman"/>
                      </a:endParaRPr>
                    </a:p>
                  </a:txBody>
                  <a:tcPr marL="77019" marR="77019" marT="38509" marB="3850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D5EA"/>
                    </a:solidFill>
                  </a:tcPr>
                </a:tc>
                <a:tc>
                  <a:txBody>
                    <a:bodyPr/>
                    <a:lstStyle/>
                    <a:p>
                      <a:pPr>
                        <a:lnSpc>
                          <a:spcPct val="115000"/>
                        </a:lnSpc>
                        <a:spcAft>
                          <a:spcPts val="0"/>
                        </a:spcAft>
                      </a:pPr>
                      <a:r>
                        <a:rPr lang="vi-VN" sz="1200" dirty="0">
                          <a:effectLst/>
                          <a:latin typeface="Arial"/>
                          <a:ea typeface="Times New Roman"/>
                          <a:cs typeface="Arial"/>
                        </a:rPr>
                        <a:t> </a:t>
                      </a:r>
                      <a:endParaRPr lang="vi-VN" sz="900" dirty="0">
                        <a:effectLst/>
                        <a:latin typeface="Arial"/>
                        <a:ea typeface="Arial"/>
                        <a:cs typeface="Times New Roman"/>
                      </a:endParaRPr>
                    </a:p>
                  </a:txBody>
                  <a:tcPr marL="77019" marR="77019" marT="38509" marB="3850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D5EA"/>
                    </a:solidFill>
                  </a:tcPr>
                </a:tc>
                <a:tc>
                  <a:txBody>
                    <a:bodyPr/>
                    <a:lstStyle/>
                    <a:p>
                      <a:pPr>
                        <a:lnSpc>
                          <a:spcPct val="115000"/>
                        </a:lnSpc>
                        <a:spcAft>
                          <a:spcPts val="0"/>
                        </a:spcAft>
                      </a:pPr>
                      <a:r>
                        <a:rPr lang="vi-VN" sz="1200" dirty="0">
                          <a:effectLst/>
                          <a:latin typeface="Arial"/>
                          <a:ea typeface="Times New Roman"/>
                          <a:cs typeface="Arial"/>
                        </a:rPr>
                        <a:t> </a:t>
                      </a:r>
                      <a:endParaRPr lang="vi-VN" sz="900" dirty="0">
                        <a:effectLst/>
                        <a:latin typeface="Arial"/>
                        <a:ea typeface="Arial"/>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D5EA"/>
                    </a:solidFill>
                  </a:tcPr>
                </a:tc>
                <a:extLst>
                  <a:ext uri="{0D108BD9-81ED-4DB2-BD59-A6C34878D82A}">
                    <a16:rowId xmlns:a16="http://schemas.microsoft.com/office/drawing/2014/main" val="10003"/>
                  </a:ext>
                </a:extLst>
              </a:tr>
            </a:tbl>
          </a:graphicData>
        </a:graphic>
      </p:graphicFrame>
      <p:sp>
        <p:nvSpPr>
          <p:cNvPr id="6" name="TextBox 5"/>
          <p:cNvSpPr txBox="1"/>
          <p:nvPr/>
        </p:nvSpPr>
        <p:spPr>
          <a:xfrm>
            <a:off x="252274" y="1166293"/>
            <a:ext cx="3657600" cy="523220"/>
          </a:xfrm>
          <a:prstGeom prst="rect">
            <a:avLst/>
          </a:prstGeom>
          <a:noFill/>
        </p:spPr>
        <p:txBody>
          <a:bodyPr wrap="square" rtlCol="0">
            <a:spAutoFit/>
          </a:bodyPr>
          <a:lstStyle/>
          <a:p>
            <a:pPr lvl="0" eaLnBrk="1" fontAlgn="auto" hangingPunct="1">
              <a:spcBef>
                <a:spcPts val="0"/>
              </a:spcBef>
              <a:spcAft>
                <a:spcPts val="0"/>
              </a:spcAft>
              <a:defRPr/>
            </a:pPr>
            <a:r>
              <a:rPr lang="en-US" sz="2800">
                <a:solidFill>
                  <a:prstClr val="black"/>
                </a:solidFill>
                <a:latin typeface="Times New Roman" panose="02020603050405020304" pitchFamily="18" charset="0"/>
                <a:cs typeface="Times New Roman" panose="02020603050405020304" pitchFamily="18" charset="0"/>
              </a:rPr>
              <a:t>a) </a:t>
            </a:r>
            <a:r>
              <a:rPr lang="en-US" sz="2800" b="1">
                <a:solidFill>
                  <a:srgbClr val="C00000"/>
                </a:solidFill>
                <a:latin typeface="Times New Roman" panose="02020603050405020304" pitchFamily="18" charset="0"/>
                <a:cs typeface="Times New Roman" panose="02020603050405020304" pitchFamily="18" charset="0"/>
              </a:rPr>
              <a:t>Giờ </a:t>
            </a:r>
            <a:r>
              <a:rPr lang="en-US" sz="2800" b="1" err="1">
                <a:solidFill>
                  <a:srgbClr val="C00000"/>
                </a:solidFill>
                <a:latin typeface="Times New Roman" panose="02020603050405020304" pitchFamily="18" charset="0"/>
                <a:cs typeface="Times New Roman" panose="02020603050405020304" pitchFamily="18" charset="0"/>
              </a:rPr>
              <a:t>làm</a:t>
            </a:r>
            <a:r>
              <a:rPr lang="en-US" sz="2800" b="1">
                <a:solidFill>
                  <a:srgbClr val="C00000"/>
                </a:solidFill>
                <a:latin typeface="Times New Roman" panose="02020603050405020304" pitchFamily="18" charset="0"/>
                <a:cs typeface="Times New Roman" panose="02020603050405020304" pitchFamily="18" charset="0"/>
              </a:rPr>
              <a:t> bài</a:t>
            </a:r>
            <a:endParaRPr lang="en-US" sz="2800" dirty="0">
              <a:solidFill>
                <a:prstClr val="black"/>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179070" y="2957809"/>
            <a:ext cx="2335530" cy="523220"/>
          </a:xfrm>
          <a:prstGeom prst="rect">
            <a:avLst/>
          </a:prstGeom>
          <a:noFill/>
        </p:spPr>
        <p:txBody>
          <a:bodyPr wrap="square" rtlCol="0">
            <a:spAutoFit/>
          </a:bodyPr>
          <a:lstStyle/>
          <a:p>
            <a:pPr lvl="0" eaLnBrk="1" fontAlgn="auto" hangingPunct="1">
              <a:spcBef>
                <a:spcPts val="0"/>
              </a:spcBef>
              <a:spcAft>
                <a:spcPts val="0"/>
              </a:spcAft>
              <a:defRPr/>
            </a:pPr>
            <a:r>
              <a:rPr lang="en-US" sz="2800">
                <a:solidFill>
                  <a:prstClr val="black"/>
                </a:solidFill>
                <a:latin typeface="Times New Roman" panose="02020603050405020304" pitchFamily="18" charset="0"/>
                <a:cs typeface="Times New Roman" panose="02020603050405020304" pitchFamily="18" charset="0"/>
              </a:rPr>
              <a:t>b) </a:t>
            </a:r>
            <a:r>
              <a:rPr lang="en-US" sz="2800" b="1">
                <a:solidFill>
                  <a:srgbClr val="C00000"/>
                </a:solidFill>
                <a:latin typeface="Times New Roman" panose="02020603050405020304" pitchFamily="18" charset="0"/>
                <a:cs typeface="Times New Roman" panose="02020603050405020304" pitchFamily="18" charset="0"/>
              </a:rPr>
              <a:t>Giờ </a:t>
            </a:r>
            <a:r>
              <a:rPr lang="en-US" sz="2800" b="1" err="1">
                <a:solidFill>
                  <a:srgbClr val="C00000"/>
                </a:solidFill>
                <a:latin typeface="Times New Roman" panose="02020603050405020304" pitchFamily="18" charset="0"/>
                <a:cs typeface="Times New Roman" panose="02020603050405020304" pitchFamily="18" charset="0"/>
              </a:rPr>
              <a:t>trả</a:t>
            </a:r>
            <a:r>
              <a:rPr lang="en-US" sz="2800" b="1">
                <a:solidFill>
                  <a:srgbClr val="C00000"/>
                </a:solidFill>
                <a:latin typeface="Times New Roman" panose="02020603050405020304" pitchFamily="18" charset="0"/>
                <a:cs typeface="Times New Roman" panose="02020603050405020304" pitchFamily="18" charset="0"/>
              </a:rPr>
              <a:t> bài</a:t>
            </a:r>
            <a:endParaRPr lang="en-US" sz="2800" dirty="0">
              <a:solidFill>
                <a:prstClr val="black"/>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206961" y="4668984"/>
            <a:ext cx="2071826" cy="523220"/>
          </a:xfrm>
          <a:prstGeom prst="rect">
            <a:avLst/>
          </a:prstGeom>
          <a:noFill/>
        </p:spPr>
        <p:txBody>
          <a:bodyPr wrap="square" rtlCol="0">
            <a:spAutoFit/>
          </a:bodyPr>
          <a:lstStyle/>
          <a:p>
            <a:pPr lvl="0" eaLnBrk="1" fontAlgn="auto" hangingPunct="1">
              <a:spcBef>
                <a:spcPts val="0"/>
              </a:spcBef>
              <a:spcAft>
                <a:spcPts val="0"/>
              </a:spcAft>
            </a:pPr>
            <a:r>
              <a:rPr lang="en-US" sz="2800" dirty="0">
                <a:solidFill>
                  <a:prstClr val="black"/>
                </a:solidFill>
                <a:latin typeface="Times New Roman" panose="02020603050405020304" pitchFamily="18" charset="0"/>
                <a:cs typeface="Times New Roman" panose="02020603050405020304" pitchFamily="18" charset="0"/>
              </a:rPr>
              <a:t>c) </a:t>
            </a:r>
            <a:r>
              <a:rPr lang="en-US" sz="2800" b="1" dirty="0" err="1">
                <a:solidFill>
                  <a:srgbClr val="C00000"/>
                </a:solidFill>
                <a:latin typeface="Times New Roman" panose="02020603050405020304" pitchFamily="18" charset="0"/>
                <a:cs typeface="Times New Roman" panose="02020603050405020304" pitchFamily="18" charset="0"/>
              </a:rPr>
              <a:t>Lúc</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err="1">
                <a:solidFill>
                  <a:srgbClr val="C00000"/>
                </a:solidFill>
                <a:latin typeface="Times New Roman" panose="02020603050405020304" pitchFamily="18" charset="0"/>
                <a:cs typeface="Times New Roman" panose="02020603050405020304" pitchFamily="18" charset="0"/>
              </a:rPr>
              <a:t>ra</a:t>
            </a:r>
            <a:r>
              <a:rPr lang="en-US" sz="2800" b="1">
                <a:solidFill>
                  <a:srgbClr val="C00000"/>
                </a:solidFill>
                <a:latin typeface="Times New Roman" panose="02020603050405020304" pitchFamily="18" charset="0"/>
                <a:cs typeface="Times New Roman" panose="02020603050405020304" pitchFamily="18" charset="0"/>
              </a:rPr>
              <a:t> về</a:t>
            </a:r>
            <a:endParaRPr lang="en-US" sz="2800" dirty="0">
              <a:solidFill>
                <a:prstClr val="black"/>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5442932" y="1686580"/>
            <a:ext cx="3701068" cy="954107"/>
          </a:xfrm>
          <a:prstGeom prst="rect">
            <a:avLst/>
          </a:prstGeom>
          <a:noFill/>
        </p:spPr>
        <p:txBody>
          <a:bodyPr wrap="square" rtlCol="0">
            <a:spAutoFit/>
          </a:bodyPr>
          <a:lstStyle/>
          <a:p>
            <a:pPr lvl="0" eaLnBrk="1" fontAlgn="auto" hangingPunct="1">
              <a:spcBef>
                <a:spcPts val="0"/>
              </a:spcBef>
              <a:spcAft>
                <a:spcPts val="0"/>
              </a:spcAft>
            </a:pPr>
            <a:r>
              <a:rPr lang="en-US" sz="2800" b="1" dirty="0" err="1">
                <a:solidFill>
                  <a:srgbClr val="FF0000"/>
                </a:solidFill>
                <a:latin typeface="Times New Roman" panose="02020603050405020304" pitchFamily="18" charset="0"/>
                <a:cs typeface="Times New Roman" panose="02020603050405020304" pitchFamily="18" charset="0"/>
              </a:rPr>
              <a:t>Cậu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bé</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rất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err="1">
                <a:solidFill>
                  <a:srgbClr val="FF0000"/>
                </a:solidFill>
                <a:latin typeface="Times New Roman" panose="02020603050405020304" pitchFamily="18" charset="0"/>
                <a:cs typeface="Times New Roman" panose="02020603050405020304" pitchFamily="18" charset="0"/>
              </a:rPr>
              <a:t>thật</a:t>
            </a:r>
            <a:r>
              <a:rPr lang="en-US" sz="2800" b="1">
                <a:solidFill>
                  <a:srgbClr val="FF0000"/>
                </a:solidFill>
                <a:latin typeface="Times New Roman" panose="02020603050405020304" pitchFamily="18" charset="0"/>
                <a:cs typeface="Times New Roman" panose="02020603050405020304" pitchFamily="18" charset="0"/>
              </a:rPr>
              <a:t> thà, trung thực.</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5105400" y="3441618"/>
            <a:ext cx="4419600" cy="954107"/>
          </a:xfrm>
          <a:prstGeom prst="rect">
            <a:avLst/>
          </a:prstGeom>
          <a:noFill/>
        </p:spPr>
        <p:txBody>
          <a:bodyPr wrap="square" rtlCol="0">
            <a:spAutoFit/>
          </a:bodyPr>
          <a:lstStyle/>
          <a:p>
            <a:pPr lvl="0">
              <a:defRPr/>
            </a:pPr>
            <a:r>
              <a:rPr lang="en-US" sz="2800" b="1" dirty="0" err="1">
                <a:solidFill>
                  <a:srgbClr val="FF0000"/>
                </a:solidFill>
                <a:latin typeface="Times New Roman" panose="02020603050405020304" pitchFamily="18" charset="0"/>
                <a:cs typeface="Times New Roman" panose="02020603050405020304" pitchFamily="18" charset="0"/>
              </a:rPr>
              <a:t>Cậu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bé</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rất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buồn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tủi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thân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về</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hoàn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cảnh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của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mình</a:t>
            </a:r>
            <a:r>
              <a:rPr lang="en-US" sz="2800" b="1" dirty="0">
                <a:solidFill>
                  <a:srgbClr val="FF0000"/>
                </a:solidFill>
                <a:latin typeface="Times New Roman" panose="02020603050405020304" pitchFamily="18" charset="0"/>
                <a:cs typeface="Times New Roman" panose="02020603050405020304" pitchFamily="18" charset="0"/>
              </a:rPr>
              <a:t>.</a:t>
            </a:r>
          </a:p>
        </p:txBody>
      </p:sp>
      <p:sp>
        <p:nvSpPr>
          <p:cNvPr id="11" name="TextBox 10"/>
          <p:cNvSpPr txBox="1"/>
          <p:nvPr/>
        </p:nvSpPr>
        <p:spPr>
          <a:xfrm>
            <a:off x="5105400" y="4953454"/>
            <a:ext cx="4724400" cy="1384995"/>
          </a:xfrm>
          <a:prstGeom prst="rect">
            <a:avLst/>
          </a:prstGeom>
          <a:noFill/>
        </p:spPr>
        <p:txBody>
          <a:bodyPr wrap="square" rtlCol="0">
            <a:spAutoFit/>
          </a:bodyPr>
          <a:lstStyle/>
          <a:p>
            <a:pPr lvl="0"/>
            <a:r>
              <a:rPr lang="en-US" sz="2800" b="1" dirty="0" err="1">
                <a:solidFill>
                  <a:srgbClr val="FF0000"/>
                </a:solidFill>
                <a:latin typeface="Times New Roman" panose="02020603050405020304" pitchFamily="18" charset="0"/>
                <a:cs typeface="Times New Roman" panose="02020603050405020304" pitchFamily="18" charset="0"/>
              </a:rPr>
              <a:t>Tâm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trạng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buồn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tủi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của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cậu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bé</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vì</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cậu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rất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thương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nhưng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chưa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biết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mặt</a:t>
            </a:r>
            <a:r>
              <a:rPr lang="en-US" sz="2800" b="1" dirty="0">
                <a:solidFill>
                  <a:srgbClr val="FF0000"/>
                </a:solidFill>
                <a:latin typeface="Times New Roman" panose="02020603050405020304" pitchFamily="18" charset="0"/>
                <a:cs typeface="Times New Roman" panose="02020603050405020304" pitchFamily="18" charset="0"/>
              </a:rPr>
              <a:t> cha.</a:t>
            </a:r>
          </a:p>
        </p:txBody>
      </p:sp>
      <p:sp>
        <p:nvSpPr>
          <p:cNvPr id="19" name="TextBox 18"/>
          <p:cNvSpPr txBox="1"/>
          <p:nvPr/>
        </p:nvSpPr>
        <p:spPr>
          <a:xfrm>
            <a:off x="9829800" y="1594247"/>
            <a:ext cx="441146" cy="707886"/>
          </a:xfrm>
          <a:prstGeom prst="rect">
            <a:avLst/>
          </a:prstGeom>
          <a:noFill/>
        </p:spPr>
        <p:txBody>
          <a:bodyPr wrap="none" rtlCol="0">
            <a:spAutoFit/>
          </a:bodyPr>
          <a:lstStyle/>
          <a:p>
            <a:r>
              <a:rPr lang="en-US" sz="4000" b="1" dirty="0">
                <a:solidFill>
                  <a:srgbClr val="FF0000"/>
                </a:solidFill>
                <a:latin typeface="Times New Roman" pitchFamily="18" charset="0"/>
                <a:cs typeface="Times New Roman" pitchFamily="18" charset="0"/>
              </a:rPr>
              <a:t>1</a:t>
            </a:r>
            <a:endParaRPr lang="vi-VN" sz="4000" b="1" dirty="0">
              <a:solidFill>
                <a:srgbClr val="FF0000"/>
              </a:solidFill>
              <a:latin typeface="Times New Roman" pitchFamily="18" charset="0"/>
              <a:cs typeface="Times New Roman" pitchFamily="18" charset="0"/>
            </a:endParaRPr>
          </a:p>
        </p:txBody>
      </p:sp>
      <p:sp>
        <p:nvSpPr>
          <p:cNvPr id="20" name="TextBox 19"/>
          <p:cNvSpPr txBox="1"/>
          <p:nvPr/>
        </p:nvSpPr>
        <p:spPr>
          <a:xfrm>
            <a:off x="9829800" y="5334000"/>
            <a:ext cx="441146" cy="707886"/>
          </a:xfrm>
          <a:prstGeom prst="rect">
            <a:avLst/>
          </a:prstGeom>
          <a:noFill/>
        </p:spPr>
        <p:txBody>
          <a:bodyPr wrap="none" rtlCol="0">
            <a:spAutoFit/>
          </a:bodyPr>
          <a:lstStyle/>
          <a:p>
            <a:r>
              <a:rPr lang="en-US" sz="4000" b="1" dirty="0">
                <a:solidFill>
                  <a:srgbClr val="FF0000"/>
                </a:solidFill>
                <a:latin typeface="Times New Roman" pitchFamily="18" charset="0"/>
                <a:cs typeface="Times New Roman" pitchFamily="18" charset="0"/>
              </a:rPr>
              <a:t>3</a:t>
            </a:r>
            <a:endParaRPr lang="vi-VN" sz="4000" b="1" dirty="0">
              <a:solidFill>
                <a:srgbClr val="FF0000"/>
              </a:solidFill>
              <a:latin typeface="Times New Roman" pitchFamily="18" charset="0"/>
              <a:cs typeface="Times New Roman" pitchFamily="18" charset="0"/>
            </a:endParaRPr>
          </a:p>
        </p:txBody>
      </p:sp>
      <p:sp>
        <p:nvSpPr>
          <p:cNvPr id="21" name="TextBox 20"/>
          <p:cNvSpPr txBox="1"/>
          <p:nvPr/>
        </p:nvSpPr>
        <p:spPr>
          <a:xfrm>
            <a:off x="9829800" y="3635514"/>
            <a:ext cx="441146" cy="707886"/>
          </a:xfrm>
          <a:prstGeom prst="rect">
            <a:avLst/>
          </a:prstGeom>
          <a:noFill/>
        </p:spPr>
        <p:txBody>
          <a:bodyPr wrap="none" rtlCol="0">
            <a:spAutoFit/>
          </a:bodyPr>
          <a:lstStyle/>
          <a:p>
            <a:r>
              <a:rPr lang="en-US" sz="4000" b="1" dirty="0">
                <a:solidFill>
                  <a:srgbClr val="FF0000"/>
                </a:solidFill>
                <a:latin typeface="Times New Roman" pitchFamily="18" charset="0"/>
                <a:cs typeface="Times New Roman" pitchFamily="18" charset="0"/>
              </a:rPr>
              <a:t>2</a:t>
            </a:r>
            <a:endParaRPr lang="vi-VN" sz="4000" b="1" dirty="0">
              <a:solidFill>
                <a:srgbClr val="FF0000"/>
              </a:solidFill>
              <a:latin typeface="Times New Roman" pitchFamily="18" charset="0"/>
              <a:cs typeface="Times New Roman" pitchFamily="18" charset="0"/>
            </a:endParaRPr>
          </a:p>
        </p:txBody>
      </p:sp>
      <p:sp>
        <p:nvSpPr>
          <p:cNvPr id="3" name="Rectangle 2">
            <a:extLst>
              <a:ext uri="{FF2B5EF4-FFF2-40B4-BE49-F238E27FC236}">
                <a16:creationId xmlns:a16="http://schemas.microsoft.com/office/drawing/2014/main" id="{87599843-67CD-45F6-BAE1-8707DB9C9094}"/>
              </a:ext>
            </a:extLst>
          </p:cNvPr>
          <p:cNvSpPr/>
          <p:nvPr/>
        </p:nvSpPr>
        <p:spPr>
          <a:xfrm>
            <a:off x="290374" y="1563171"/>
            <a:ext cx="3976826" cy="954107"/>
          </a:xfrm>
          <a:prstGeom prst="rect">
            <a:avLst/>
          </a:prstGeom>
        </p:spPr>
        <p:txBody>
          <a:bodyPr wrap="square">
            <a:spAutoFit/>
          </a:bodyPr>
          <a:lstStyle/>
          <a:p>
            <a:r>
              <a:rPr lang="en-US" sz="2800" b="1">
                <a:solidFill>
                  <a:prstClr val="black"/>
                </a:solidFill>
                <a:latin typeface="Times New Roman" panose="02020603050405020304" pitchFamily="18" charset="0"/>
                <a:cs typeface="Times New Roman" panose="02020603050405020304" pitchFamily="18" charset="0"/>
              </a:rPr>
              <a:t>không tả, không viết, nộp giấy trắng cho cô.</a:t>
            </a:r>
            <a:endParaRPr lang="en-US" sz="2800" b="1"/>
          </a:p>
        </p:txBody>
      </p:sp>
      <p:sp>
        <p:nvSpPr>
          <p:cNvPr id="5" name="Rectangle 4">
            <a:extLst>
              <a:ext uri="{FF2B5EF4-FFF2-40B4-BE49-F238E27FC236}">
                <a16:creationId xmlns:a16="http://schemas.microsoft.com/office/drawing/2014/main" id="{A587F59F-F90A-429E-8296-5119EE3CF98A}"/>
              </a:ext>
            </a:extLst>
          </p:cNvPr>
          <p:cNvSpPr/>
          <p:nvPr/>
        </p:nvSpPr>
        <p:spPr>
          <a:xfrm>
            <a:off x="222885" y="3374889"/>
            <a:ext cx="4419601" cy="523220"/>
          </a:xfrm>
          <a:prstGeom prst="rect">
            <a:avLst/>
          </a:prstGeom>
        </p:spPr>
        <p:txBody>
          <a:bodyPr wrap="square">
            <a:spAutoFit/>
          </a:bodyPr>
          <a:lstStyle/>
          <a:p>
            <a:r>
              <a:rPr lang="en-US" sz="2800" b="1">
                <a:solidFill>
                  <a:prstClr val="black"/>
                </a:solidFill>
                <a:latin typeface="Times New Roman" panose="02020603050405020304" pitchFamily="18" charset="0"/>
                <a:cs typeface="Times New Roman" panose="02020603050405020304" pitchFamily="18" charset="0"/>
              </a:rPr>
              <a:t>Im lặng, mãi sau mới nói.</a:t>
            </a:r>
            <a:endParaRPr lang="en-US" sz="2800" b="1"/>
          </a:p>
        </p:txBody>
      </p:sp>
      <p:sp>
        <p:nvSpPr>
          <p:cNvPr id="12" name="Rectangle 11">
            <a:extLst>
              <a:ext uri="{FF2B5EF4-FFF2-40B4-BE49-F238E27FC236}">
                <a16:creationId xmlns:a16="http://schemas.microsoft.com/office/drawing/2014/main" id="{9EF1E0CF-E2A1-41A3-AD33-A99CCB14DD1D}"/>
              </a:ext>
            </a:extLst>
          </p:cNvPr>
          <p:cNvSpPr/>
          <p:nvPr/>
        </p:nvSpPr>
        <p:spPr>
          <a:xfrm>
            <a:off x="179069" y="5211254"/>
            <a:ext cx="4850132" cy="954107"/>
          </a:xfrm>
          <a:prstGeom prst="rect">
            <a:avLst/>
          </a:prstGeom>
        </p:spPr>
        <p:txBody>
          <a:bodyPr wrap="square">
            <a:spAutoFit/>
          </a:bodyPr>
          <a:lstStyle/>
          <a:p>
            <a:r>
              <a:rPr lang="en-US" sz="2800" b="1">
                <a:solidFill>
                  <a:prstClr val="black"/>
                </a:solidFill>
                <a:latin typeface="Times New Roman" panose="02020603050405020304" pitchFamily="18" charset="0"/>
                <a:cs typeface="Times New Roman" panose="02020603050405020304" pitchFamily="18" charset="0"/>
              </a:rPr>
              <a:t>khóc khi bạn hỏi: “ Sao không tả ba đứa khác?”</a:t>
            </a:r>
            <a:endParaRPr lang="en-US" sz="2800" b="1"/>
          </a:p>
        </p:txBody>
      </p:sp>
    </p:spTree>
    <p:extLst>
      <p:ext uri="{BB962C8B-B14F-4D97-AF65-F5344CB8AC3E}">
        <p14:creationId xmlns:p14="http://schemas.microsoft.com/office/powerpoint/2010/main" val="314802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barn(inVertical)">
                                      <p:cBhvr>
                                        <p:cTn id="25" dur="5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barn(inVertical)">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arn(inVertical)">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heel(1)">
                                      <p:cBhvr>
                                        <p:cTn id="40" dur="2000"/>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21" presetClass="entr" presetSubtype="1"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wheel(1)">
                                      <p:cBhvr>
                                        <p:cTn id="45" dur="20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21" presetClass="entr" presetSubtype="1" fill="hold" grpId="0" nodeType="click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wheel(1)">
                                      <p:cBhvr>
                                        <p:cTn id="50" dur="2000"/>
                                        <p:tgtEl>
                                          <p:spTgt spid="11"/>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9" grpId="0"/>
      <p:bldP spid="20" grpId="0"/>
      <p:bldP spid="21" grpId="0"/>
      <p:bldP spid="3" grpId="0"/>
      <p:bldP spid="5"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01" name="Text Box 9"/>
          <p:cNvSpPr txBox="1">
            <a:spLocks noChangeArrowheads="1"/>
          </p:cNvSpPr>
          <p:nvPr/>
        </p:nvSpPr>
        <p:spPr bwMode="auto">
          <a:xfrm>
            <a:off x="228600" y="1752600"/>
            <a:ext cx="7369773" cy="1093039"/>
          </a:xfrm>
          <a:prstGeom prst="rect">
            <a:avLst/>
          </a:prstGeom>
          <a:noFill/>
          <a:ln w="9525">
            <a:noFill/>
            <a:miter lim="800000"/>
            <a:headEnd/>
            <a:tailEnd/>
          </a:ln>
        </p:spPr>
        <p:txBody>
          <a:bodyPr wrap="square" lIns="107107" tIns="53554" rIns="107107" bIns="53554">
            <a:spAutoFit/>
          </a:bodyPr>
          <a:lstStyle/>
          <a:p>
            <a:pPr>
              <a:spcBef>
                <a:spcPct val="50000"/>
              </a:spcBef>
            </a:pP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Hành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động</a:t>
            </a:r>
            <a:r>
              <a:rPr lang="en-US" sz="3200" b="1" dirty="0">
                <a:latin typeface="Times New Roman" panose="02020603050405020304" pitchFamily="18" charset="0"/>
                <a:cs typeface="Times New Roman" panose="02020603050405020304" pitchFamily="18" charset="0"/>
              </a:rPr>
              <a:t> </a:t>
            </a:r>
            <a:r>
              <a:rPr lang="en-US" sz="3200" b="1" dirty="0" err="1">
                <a:solidFill>
                  <a:srgbClr val="00B050"/>
                </a:solidFill>
                <a:latin typeface="Times New Roman" panose="02020603050405020304" pitchFamily="18" charset="0"/>
                <a:cs typeface="Times New Roman" panose="02020603050405020304" pitchFamily="18" charset="0"/>
              </a:rPr>
              <a:t>xảy</a:t>
            </a:r>
            <a:r>
              <a:rPr lang="en-US" sz="3200" b="1" dirty="0">
                <a:solidFill>
                  <a:srgbClr val="00B050"/>
                </a:solidFill>
                <a:latin typeface="Times New Roman" panose="02020603050405020304" pitchFamily="18" charset="0"/>
                <a:cs typeface="Times New Roman" panose="02020603050405020304" pitchFamily="18" charset="0"/>
              </a:rPr>
              <a:t> </a:t>
            </a:r>
            <a:r>
              <a:rPr lang="en-US" sz="3200" b="1" dirty="0" err="1">
                <a:solidFill>
                  <a:srgbClr val="00B050"/>
                </a:solidFill>
                <a:latin typeface="Times New Roman" panose="02020603050405020304" pitchFamily="18" charset="0"/>
                <a:cs typeface="Times New Roman" panose="02020603050405020304" pitchFamily="18" charset="0"/>
              </a:rPr>
              <a:t>ra</a:t>
            </a:r>
            <a:r>
              <a:rPr lang="en-US" sz="3200" b="1" dirty="0">
                <a:solidFill>
                  <a:srgbClr val="00B050"/>
                </a:solidFill>
                <a:latin typeface="Times New Roman" panose="02020603050405020304" pitchFamily="18" charset="0"/>
                <a:cs typeface="Times New Roman" panose="02020603050405020304" pitchFamily="18" charset="0"/>
              </a:rPr>
              <a:t> </a:t>
            </a:r>
            <a:r>
              <a:rPr lang="en-US" sz="3200" b="1" dirty="0" err="1">
                <a:solidFill>
                  <a:srgbClr val="00B050"/>
                </a:solidFill>
                <a:latin typeface="Times New Roman" panose="02020603050405020304" pitchFamily="18" charset="0"/>
                <a:cs typeface="Times New Roman" panose="02020603050405020304" pitchFamily="18" charset="0"/>
              </a:rPr>
              <a:t>trước</a:t>
            </a:r>
            <a:r>
              <a:rPr lang="en-US" sz="3200" b="1" dirty="0">
                <a:solidFill>
                  <a:srgbClr val="00B050"/>
                </a:solidFill>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thì</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kể</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trước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hành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động</a:t>
            </a:r>
            <a:r>
              <a:rPr lang="en-US" sz="3200" b="1" dirty="0">
                <a:latin typeface="Times New Roman" panose="02020603050405020304" pitchFamily="18" charset="0"/>
                <a:cs typeface="Times New Roman" panose="02020603050405020304" pitchFamily="18" charset="0"/>
              </a:rPr>
              <a:t> </a:t>
            </a:r>
            <a:r>
              <a:rPr lang="en-US" sz="3200" b="1" dirty="0" err="1">
                <a:solidFill>
                  <a:srgbClr val="00B050"/>
                </a:solidFill>
                <a:latin typeface="Times New Roman" panose="02020603050405020304" pitchFamily="18" charset="0"/>
                <a:cs typeface="Times New Roman" panose="02020603050405020304" pitchFamily="18" charset="0"/>
              </a:rPr>
              <a:t>xảy</a:t>
            </a:r>
            <a:r>
              <a:rPr lang="en-US" sz="3200" b="1" dirty="0">
                <a:solidFill>
                  <a:srgbClr val="00B050"/>
                </a:solidFill>
                <a:latin typeface="Times New Roman" panose="02020603050405020304" pitchFamily="18" charset="0"/>
                <a:cs typeface="Times New Roman" panose="02020603050405020304" pitchFamily="18" charset="0"/>
              </a:rPr>
              <a:t> </a:t>
            </a:r>
            <a:r>
              <a:rPr lang="en-US" sz="3200" b="1" dirty="0" err="1">
                <a:solidFill>
                  <a:srgbClr val="00B050"/>
                </a:solidFill>
                <a:latin typeface="Times New Roman" panose="02020603050405020304" pitchFamily="18" charset="0"/>
                <a:cs typeface="Times New Roman" panose="02020603050405020304" pitchFamily="18" charset="0"/>
              </a:rPr>
              <a:t>ra</a:t>
            </a:r>
            <a:r>
              <a:rPr lang="en-US" sz="3200" b="1" dirty="0">
                <a:solidFill>
                  <a:srgbClr val="00B050"/>
                </a:solidFill>
                <a:latin typeface="Times New Roman" panose="02020603050405020304" pitchFamily="18" charset="0"/>
                <a:cs typeface="Times New Roman" panose="02020603050405020304" pitchFamily="18" charset="0"/>
              </a:rPr>
              <a:t> </a:t>
            </a:r>
            <a:r>
              <a:rPr lang="en-US" sz="3200" b="1" dirty="0" err="1">
                <a:solidFill>
                  <a:srgbClr val="00B050"/>
                </a:solidFill>
                <a:latin typeface="Times New Roman" panose="02020603050405020304" pitchFamily="18" charset="0"/>
                <a:cs typeface="Times New Roman" panose="02020603050405020304" pitchFamily="18" charset="0"/>
              </a:rPr>
              <a:t>sau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thì</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kể</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sau</a:t>
            </a:r>
            <a:r>
              <a:rPr lang="en-US" sz="3200" b="1" dirty="0">
                <a:latin typeface="Times New Roman" panose="02020603050405020304" pitchFamily="18" charset="0"/>
                <a:cs typeface="Times New Roman" panose="02020603050405020304" pitchFamily="18" charset="0"/>
              </a:rPr>
              <a:t> </a:t>
            </a:r>
          </a:p>
        </p:txBody>
      </p:sp>
      <p:sp>
        <p:nvSpPr>
          <p:cNvPr id="4" name="Hình Chữ nhật 3"/>
          <p:cNvSpPr/>
          <p:nvPr/>
        </p:nvSpPr>
        <p:spPr>
          <a:xfrm>
            <a:off x="152400" y="381000"/>
            <a:ext cx="7226687" cy="1093039"/>
          </a:xfrm>
          <a:prstGeom prst="rect">
            <a:avLst/>
          </a:prstGeom>
        </p:spPr>
        <p:style>
          <a:lnRef idx="1">
            <a:schemeClr val="accent4"/>
          </a:lnRef>
          <a:fillRef idx="2">
            <a:schemeClr val="accent4"/>
          </a:fillRef>
          <a:effectRef idx="1">
            <a:schemeClr val="accent4"/>
          </a:effectRef>
          <a:fontRef idx="minor">
            <a:schemeClr val="dk1"/>
          </a:fontRef>
        </p:style>
        <p:txBody>
          <a:bodyPr wrap="square" lIns="107107" tIns="53554" rIns="107107" bIns="53554">
            <a:spAutoFit/>
          </a:bodyPr>
          <a:lstStyle/>
          <a:p>
            <a:r>
              <a:rPr lang="en-US" sz="3200" b="1" dirty="0">
                <a:solidFill>
                  <a:srgbClr val="FF0000"/>
                </a:solidFill>
                <a:latin typeface="Times New Roman" panose="02020603050405020304" pitchFamily="18" charset="0"/>
                <a:cs typeface="Times New Roman" panose="02020603050405020304" pitchFamily="18" charset="0"/>
              </a:rPr>
              <a:t>   1. </a:t>
            </a:r>
            <a:r>
              <a:rPr lang="en-US" sz="3200" b="1" dirty="0" err="1">
                <a:solidFill>
                  <a:srgbClr val="FF0000"/>
                </a:solidFill>
                <a:latin typeface="Times New Roman" panose="02020603050405020304" pitchFamily="18" charset="0"/>
                <a:cs typeface="Times New Roman" panose="02020603050405020304" pitchFamily="18" charset="0"/>
              </a:rPr>
              <a:t>Các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hành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nói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trên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được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kể</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theo</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thứ</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như</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thế</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nào</a:t>
            </a:r>
            <a:r>
              <a:rPr lang="en-US" sz="3200" b="1" dirty="0">
                <a:solidFill>
                  <a:srgbClr val="FF0000"/>
                </a:solidFill>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7" name="Hình Chữ nhật 3"/>
          <p:cNvSpPr/>
          <p:nvPr/>
        </p:nvSpPr>
        <p:spPr>
          <a:xfrm>
            <a:off x="201057" y="3124200"/>
            <a:ext cx="7369774" cy="1093039"/>
          </a:xfrm>
          <a:prstGeom prst="rect">
            <a:avLst/>
          </a:prstGeom>
        </p:spPr>
        <p:style>
          <a:lnRef idx="1">
            <a:schemeClr val="accent3"/>
          </a:lnRef>
          <a:fillRef idx="2">
            <a:schemeClr val="accent3"/>
          </a:fillRef>
          <a:effectRef idx="1">
            <a:schemeClr val="accent3"/>
          </a:effectRef>
          <a:fontRef idx="minor">
            <a:schemeClr val="dk1"/>
          </a:fontRef>
        </p:style>
        <p:txBody>
          <a:bodyPr wrap="square" lIns="107107" tIns="53554" rIns="107107" bIns="53554">
            <a:spAutoFit/>
          </a:bodyPr>
          <a:lstStyle/>
          <a:p>
            <a:r>
              <a:rPr lang="en-US" sz="3200" b="1" dirty="0">
                <a:solidFill>
                  <a:srgbClr val="FF0000"/>
                </a:solidFill>
                <a:latin typeface="Times New Roman" panose="02020603050405020304" pitchFamily="18" charset="0"/>
                <a:cs typeface="Times New Roman" panose="02020603050405020304" pitchFamily="18" charset="0"/>
              </a:rPr>
              <a:t>   2. </a:t>
            </a:r>
            <a:r>
              <a:rPr lang="en-US" sz="3200" b="1" dirty="0" err="1">
                <a:solidFill>
                  <a:srgbClr val="FF0000"/>
                </a:solidFill>
                <a:latin typeface="Times New Roman" panose="02020603050405020304" pitchFamily="18" charset="0"/>
                <a:cs typeface="Times New Roman" panose="02020603050405020304" pitchFamily="18" charset="0"/>
              </a:rPr>
              <a:t>Các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hành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nói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lên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điều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gì</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về</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tính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cách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cậu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bé</a:t>
            </a:r>
            <a:r>
              <a:rPr lang="en-US" sz="3200" b="1" dirty="0">
                <a:solidFill>
                  <a:srgbClr val="FF0000"/>
                </a:solidFill>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2" name="TextBox 1"/>
          <p:cNvSpPr txBox="1"/>
          <p:nvPr/>
        </p:nvSpPr>
        <p:spPr>
          <a:xfrm>
            <a:off x="270509" y="4419600"/>
            <a:ext cx="7912487" cy="1077218"/>
          </a:xfrm>
          <a:prstGeom prst="rect">
            <a:avLst/>
          </a:prstGeom>
          <a:noFill/>
        </p:spPr>
        <p:txBody>
          <a:bodyPr wrap="square" rtlCol="0">
            <a:spAutoFit/>
          </a:bodyPr>
          <a:lstStyle/>
          <a:p>
            <a:r>
              <a:rPr lang="en-US" sz="3200" b="1" dirty="0" err="1">
                <a:latin typeface="Times New Roman" pitchFamily="18" charset="0"/>
                <a:cs typeface="Times New Roman" pitchFamily="18" charset="0"/>
              </a:rPr>
              <a:t>Cậu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bé</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người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trung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thực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yêu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thương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nhớ</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ba</a:t>
            </a:r>
            <a:r>
              <a:rPr lang="en-US" sz="3200" b="1" dirty="0">
                <a:latin typeface="Times New Roman" pitchFamily="18" charset="0"/>
                <a:cs typeface="Times New Roman" pitchFamily="18" charset="0"/>
              </a:rPr>
              <a:t>.</a:t>
            </a:r>
            <a:endParaRPr lang="vi-VN" sz="32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8201"/>
                                        </p:tgtEl>
                                        <p:attrNameLst>
                                          <p:attrName>style.visibility</p:attrName>
                                        </p:attrNameLst>
                                      </p:cBhvr>
                                      <p:to>
                                        <p:strVal val="visible"/>
                                      </p:to>
                                    </p:set>
                                    <p:animEffect transition="in" filter="wipe(down)">
                                      <p:cBhvr>
                                        <p:cTn id="14" dur="500"/>
                                        <p:tgtEl>
                                          <p:spTgt spid="8201"/>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 calcmode="lin" valueType="num">
                                      <p:cBhvr additive="base">
                                        <p:cTn id="26" dur="500" fill="hold"/>
                                        <p:tgtEl>
                                          <p:spTgt spid="2"/>
                                        </p:tgtEl>
                                        <p:attrNameLst>
                                          <p:attrName>ppt_x</p:attrName>
                                        </p:attrNameLst>
                                      </p:cBhvr>
                                      <p:tavLst>
                                        <p:tav tm="0">
                                          <p:val>
                                            <p:strVal val="#ppt_x"/>
                                          </p:val>
                                        </p:tav>
                                        <p:tav tm="100000">
                                          <p:val>
                                            <p:strVal val="#ppt_x"/>
                                          </p:val>
                                        </p:tav>
                                      </p:tavLst>
                                    </p:anim>
                                    <p:anim calcmode="lin" valueType="num">
                                      <p:cBhvr additive="base">
                                        <p:cTn id="27"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1" grpId="0"/>
      <p:bldP spid="4" grpId="0" animBg="1"/>
      <p:bldP spid="7"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1A86BF-4B41-418D-87FF-30315BF2F77A}"/>
              </a:ext>
            </a:extLst>
          </p:cNvPr>
          <p:cNvSpPr txBox="1"/>
          <p:nvPr/>
        </p:nvSpPr>
        <p:spPr>
          <a:xfrm>
            <a:off x="3962400" y="304800"/>
            <a:ext cx="3810000"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defTabSz="584200" eaLnBrk="1" fontAlgn="auto">
              <a:spcBef>
                <a:spcPts val="0"/>
              </a:spcBef>
              <a:spcAft>
                <a:spcPts val="0"/>
              </a:spcAft>
            </a:pPr>
            <a:r>
              <a:rPr lang="en-US" sz="3600" b="1">
                <a:solidFill>
                  <a:srgbClr val="FFFFFF"/>
                </a:solidFill>
                <a:latin typeface="UTM Avo" panose="02040603050506020204" pitchFamily="18" charset="0"/>
                <a:ea typeface="Helvetica Neue"/>
                <a:cs typeface="Helvetica Neue"/>
                <a:sym typeface="Helvetica Neue"/>
              </a:rPr>
              <a:t>II. Ghi nhớ</a:t>
            </a:r>
          </a:p>
        </p:txBody>
      </p:sp>
      <p:sp>
        <p:nvSpPr>
          <p:cNvPr id="8" name="Rectangle: Rounded Corners 7">
            <a:extLst>
              <a:ext uri="{FF2B5EF4-FFF2-40B4-BE49-F238E27FC236}">
                <a16:creationId xmlns:a16="http://schemas.microsoft.com/office/drawing/2014/main" id="{60E2E8CC-7DC7-4961-9ADE-853120D1497F}"/>
              </a:ext>
            </a:extLst>
          </p:cNvPr>
          <p:cNvSpPr/>
          <p:nvPr/>
        </p:nvSpPr>
        <p:spPr>
          <a:xfrm>
            <a:off x="1321782" y="1828800"/>
            <a:ext cx="8660418" cy="3025339"/>
          </a:xfrm>
          <a:prstGeom prst="roundRect">
            <a:avLst/>
          </a:prstGeom>
          <a:solidFill>
            <a:schemeClr val="accent2">
              <a:lumMod val="20000"/>
              <a:lumOff val="8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defTabSz="584200" eaLnBrk="1" fontAlgn="auto">
              <a:spcBef>
                <a:spcPts val="0"/>
              </a:spcBef>
              <a:spcAft>
                <a:spcPts val="0"/>
              </a:spcAft>
            </a:pPr>
            <a:endParaRPr lang="en-US" sz="2200">
              <a:solidFill>
                <a:srgbClr val="FFFFFF"/>
              </a:solidFill>
              <a:latin typeface="Helvetica Neue Medium"/>
              <a:sym typeface="Helvetica Neue Medium"/>
            </a:endParaRPr>
          </a:p>
        </p:txBody>
      </p:sp>
      <p:sp>
        <p:nvSpPr>
          <p:cNvPr id="11" name="TextBox 10">
            <a:extLst>
              <a:ext uri="{FF2B5EF4-FFF2-40B4-BE49-F238E27FC236}">
                <a16:creationId xmlns:a16="http://schemas.microsoft.com/office/drawing/2014/main" id="{E1DC9274-4E32-45EE-8240-4A66B698A2EE}"/>
              </a:ext>
            </a:extLst>
          </p:cNvPr>
          <p:cNvSpPr txBox="1"/>
          <p:nvPr/>
        </p:nvSpPr>
        <p:spPr>
          <a:xfrm flipH="1">
            <a:off x="1600200" y="1903512"/>
            <a:ext cx="7848600" cy="25648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defTabSz="584200" eaLnBrk="1" fontAlgn="auto">
              <a:spcBef>
                <a:spcPts val="0"/>
              </a:spcBef>
              <a:spcAft>
                <a:spcPts val="0"/>
              </a:spcAft>
            </a:pPr>
            <a:r>
              <a:rPr lang="en-US" sz="3200" b="1">
                <a:solidFill>
                  <a:srgbClr val="000000"/>
                </a:solidFill>
                <a:latin typeface="Times New Roman" panose="02020603050405020304" pitchFamily="18" charset="0"/>
                <a:ea typeface="Helvetica Neue"/>
                <a:cs typeface="Times New Roman" panose="02020603050405020304" pitchFamily="18" charset="0"/>
                <a:sym typeface="Helvetica Neue"/>
              </a:rPr>
              <a:t>Khi kể chuyện, cần lưu ý:</a:t>
            </a:r>
          </a:p>
          <a:p>
            <a:pPr marL="457200" indent="-457200" defTabSz="584200" eaLnBrk="1" fontAlgn="auto">
              <a:spcBef>
                <a:spcPts val="0"/>
              </a:spcBef>
              <a:spcAft>
                <a:spcPts val="0"/>
              </a:spcAft>
              <a:buFontTx/>
              <a:buAutoNum type="arabicPeriod"/>
            </a:pPr>
            <a:r>
              <a:rPr lang="en-US" sz="3200" b="1">
                <a:solidFill>
                  <a:srgbClr val="000000"/>
                </a:solidFill>
                <a:latin typeface="Times New Roman" panose="02020603050405020304" pitchFamily="18" charset="0"/>
                <a:ea typeface="Helvetica Neue"/>
                <a:cs typeface="Times New Roman" panose="02020603050405020304" pitchFamily="18" charset="0"/>
                <a:sym typeface="Helvetica Neue"/>
              </a:rPr>
              <a:t>Chọn </a:t>
            </a:r>
            <a:r>
              <a:rPr lang="en-US" sz="3200" b="1">
                <a:solidFill>
                  <a:srgbClr val="0070C0"/>
                </a:solidFill>
                <a:latin typeface="Times New Roman" panose="02020603050405020304" pitchFamily="18" charset="0"/>
                <a:ea typeface="Helvetica Neue"/>
                <a:cs typeface="Times New Roman" panose="02020603050405020304" pitchFamily="18" charset="0"/>
                <a:sym typeface="Helvetica Neue"/>
              </a:rPr>
              <a:t>kể những hành động tiêu biểu </a:t>
            </a:r>
            <a:r>
              <a:rPr lang="en-US" sz="3200" b="1">
                <a:solidFill>
                  <a:srgbClr val="000000"/>
                </a:solidFill>
                <a:latin typeface="Times New Roman" panose="02020603050405020304" pitchFamily="18" charset="0"/>
                <a:ea typeface="Helvetica Neue"/>
                <a:cs typeface="Times New Roman" panose="02020603050405020304" pitchFamily="18" charset="0"/>
                <a:sym typeface="Helvetica Neue"/>
              </a:rPr>
              <a:t>của nhân vật.</a:t>
            </a:r>
          </a:p>
          <a:p>
            <a:pPr marL="457200" indent="-457200" defTabSz="584200" eaLnBrk="1" fontAlgn="auto">
              <a:spcBef>
                <a:spcPts val="0"/>
              </a:spcBef>
              <a:spcAft>
                <a:spcPts val="0"/>
              </a:spcAft>
              <a:buFontTx/>
              <a:buAutoNum type="arabicPeriod"/>
            </a:pPr>
            <a:r>
              <a:rPr lang="en-US" sz="3200" b="1">
                <a:solidFill>
                  <a:srgbClr val="000000"/>
                </a:solidFill>
                <a:latin typeface="Times New Roman" panose="02020603050405020304" pitchFamily="18" charset="0"/>
                <a:ea typeface="Helvetica Neue"/>
                <a:cs typeface="Times New Roman" panose="02020603050405020304" pitchFamily="18" charset="0"/>
                <a:sym typeface="Helvetica Neue"/>
              </a:rPr>
              <a:t>Thông thường, nếu hành động </a:t>
            </a:r>
            <a:r>
              <a:rPr lang="en-US" sz="3200" b="1">
                <a:solidFill>
                  <a:srgbClr val="0070C0"/>
                </a:solidFill>
                <a:latin typeface="Times New Roman" panose="02020603050405020304" pitchFamily="18" charset="0"/>
                <a:ea typeface="Helvetica Neue"/>
                <a:cs typeface="Times New Roman" panose="02020603050405020304" pitchFamily="18" charset="0"/>
                <a:sym typeface="Helvetica Neue"/>
              </a:rPr>
              <a:t>xảy ra trước</a:t>
            </a:r>
            <a:r>
              <a:rPr lang="en-US" sz="3200" b="1">
                <a:solidFill>
                  <a:srgbClr val="000000"/>
                </a:solidFill>
                <a:latin typeface="Times New Roman" panose="02020603050405020304" pitchFamily="18" charset="0"/>
                <a:ea typeface="Helvetica Neue"/>
                <a:cs typeface="Times New Roman" panose="02020603050405020304" pitchFamily="18" charset="0"/>
                <a:sym typeface="Helvetica Neue"/>
              </a:rPr>
              <a:t> thì kể trước, </a:t>
            </a:r>
            <a:r>
              <a:rPr lang="en-US" sz="3200" b="1">
                <a:solidFill>
                  <a:srgbClr val="0070C0"/>
                </a:solidFill>
                <a:latin typeface="Times New Roman" panose="02020603050405020304" pitchFamily="18" charset="0"/>
                <a:ea typeface="Helvetica Neue"/>
                <a:cs typeface="Times New Roman" panose="02020603050405020304" pitchFamily="18" charset="0"/>
                <a:sym typeface="Helvetica Neue"/>
              </a:rPr>
              <a:t>xảy ra sau </a:t>
            </a:r>
            <a:r>
              <a:rPr lang="en-US" sz="3200" b="1">
                <a:solidFill>
                  <a:srgbClr val="000000"/>
                </a:solidFill>
                <a:latin typeface="Times New Roman" panose="02020603050405020304" pitchFamily="18" charset="0"/>
                <a:ea typeface="Helvetica Neue"/>
                <a:cs typeface="Times New Roman" panose="02020603050405020304" pitchFamily="18" charset="0"/>
                <a:sym typeface="Helvetica Neue"/>
              </a:rPr>
              <a:t>thì kể sau. </a:t>
            </a:r>
          </a:p>
        </p:txBody>
      </p:sp>
      <p:grpSp>
        <p:nvGrpSpPr>
          <p:cNvPr id="5" name="Group 4"/>
          <p:cNvGrpSpPr/>
          <p:nvPr/>
        </p:nvGrpSpPr>
        <p:grpSpPr>
          <a:xfrm>
            <a:off x="609600" y="-298894"/>
            <a:ext cx="1676400" cy="1863977"/>
            <a:chOff x="141515" y="-344727"/>
            <a:chExt cx="1676400" cy="1863977"/>
          </a:xfrm>
        </p:grpSpPr>
        <p:sp>
          <p:nvSpPr>
            <p:cNvPr id="6" name="Rectangle 5"/>
            <p:cNvSpPr/>
            <p:nvPr/>
          </p:nvSpPr>
          <p:spPr>
            <a:xfrm>
              <a:off x="141515" y="130062"/>
              <a:ext cx="1676400" cy="914400"/>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defTabSz="584200" eaLnBrk="1" fontAlgn="auto">
                <a:spcBef>
                  <a:spcPts val="0"/>
                </a:spcBef>
                <a:spcAft>
                  <a:spcPts val="0"/>
                </a:spcAft>
              </a:pPr>
              <a:endParaRPr lang="en-US" sz="2200">
                <a:solidFill>
                  <a:srgbClr val="FFFFFF"/>
                </a:solidFill>
                <a:latin typeface="Helvetica Neue Medium"/>
                <a:sym typeface="Helvetica Neue Medium"/>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59" y="-344727"/>
              <a:ext cx="1317911" cy="1863977"/>
            </a:xfrm>
            <a:prstGeom prst="rect">
              <a:avLst/>
            </a:prstGeom>
          </p:spPr>
        </p:pic>
      </p:grpSp>
    </p:spTree>
    <p:extLst>
      <p:ext uri="{BB962C8B-B14F-4D97-AF65-F5344CB8AC3E}">
        <p14:creationId xmlns:p14="http://schemas.microsoft.com/office/powerpoint/2010/main" val="1122893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Corbel"/>
        <a:ea typeface="Corbel"/>
        <a:cs typeface="Corbel"/>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735</TotalTime>
  <Words>1121</Words>
  <Application>Microsoft Office PowerPoint</Application>
  <PresentationFormat>Custom</PresentationFormat>
  <Paragraphs>124</Paragraphs>
  <Slides>15</Slides>
  <Notes>1</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15</vt:i4>
      </vt:variant>
    </vt:vector>
  </HeadingPairs>
  <TitlesOfParts>
    <vt:vector size="29" baseType="lpstr">
      <vt:lpstr>Arial</vt:lpstr>
      <vt:lpstr>Calibri</vt:lpstr>
      <vt:lpstr>Constantia</vt:lpstr>
      <vt:lpstr>Corbel</vt:lpstr>
      <vt:lpstr>Helvetica Neue Medium</vt:lpstr>
      <vt:lpstr>Helvetica Neue Thin</vt:lpstr>
      <vt:lpstr>HP001 4 hàng</vt:lpstr>
      <vt:lpstr>SF Pro Display Regular</vt:lpstr>
      <vt:lpstr>Times New Roman</vt:lpstr>
      <vt:lpstr>UTM Avo</vt:lpstr>
      <vt:lpstr>Wingdings</vt:lpstr>
      <vt:lpstr>Wingdings 2</vt:lpstr>
      <vt:lpstr>Flow</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Câu chuyện khuyên chúng ta điều gì?</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Hương Đào</cp:lastModifiedBy>
  <cp:revision>97</cp:revision>
  <dcterms:created xsi:type="dcterms:W3CDTF">2011-06-22T10:43:32Z</dcterms:created>
  <dcterms:modified xsi:type="dcterms:W3CDTF">2021-09-22T15:31:11Z</dcterms:modified>
</cp:coreProperties>
</file>