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7" r:id="rId1"/>
    <p:sldMasterId id="2147484302" r:id="rId2"/>
    <p:sldMasterId id="2147484339" r:id="rId3"/>
  </p:sldMasterIdLst>
  <p:notesMasterIdLst>
    <p:notesMasterId r:id="rId23"/>
  </p:notesMasterIdLst>
  <p:sldIdLst>
    <p:sldId id="515" r:id="rId4"/>
    <p:sldId id="521" r:id="rId5"/>
    <p:sldId id="522" r:id="rId6"/>
    <p:sldId id="523" r:id="rId7"/>
    <p:sldId id="537" r:id="rId8"/>
    <p:sldId id="516" r:id="rId9"/>
    <p:sldId id="517" r:id="rId10"/>
    <p:sldId id="527" r:id="rId11"/>
    <p:sldId id="528" r:id="rId12"/>
    <p:sldId id="529" r:id="rId13"/>
    <p:sldId id="526" r:id="rId14"/>
    <p:sldId id="530" r:id="rId15"/>
    <p:sldId id="531" r:id="rId16"/>
    <p:sldId id="532" r:id="rId17"/>
    <p:sldId id="533" r:id="rId18"/>
    <p:sldId id="534" r:id="rId19"/>
    <p:sldId id="542" r:id="rId20"/>
    <p:sldId id="540" r:id="rId21"/>
    <p:sldId id="518" r:id="rId22"/>
  </p:sldIdLst>
  <p:sldSz cx="9144000" cy="5143500" type="screen16x9"/>
  <p:notesSz cx="6858000" cy="9144000"/>
  <p:custShowLst>
    <p:custShow name="自定义放映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884511"/>
    <a:srgbClr val="007474"/>
    <a:srgbClr val="E6E6E6"/>
    <a:srgbClr val="AE5716"/>
    <a:srgbClr val="DDDDDD"/>
    <a:srgbClr val="F8F8F8"/>
    <a:srgbClr val="243837"/>
    <a:srgbClr val="75A16B"/>
    <a:srgbClr val="A5D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7" autoAdjust="0"/>
    <p:restoredTop sz="94464" autoAdjust="0"/>
  </p:normalViewPr>
  <p:slideViewPr>
    <p:cSldViewPr>
      <p:cViewPr varScale="1">
        <p:scale>
          <a:sx n="114" d="100"/>
          <a:sy n="114" d="100"/>
        </p:scale>
        <p:origin x="228" y="126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53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80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65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10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25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15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174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24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37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9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0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6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61A6F-8C15-473A-94C7-D8025EA58B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8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5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4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4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86C58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86C58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5AEAF4-BC39-42D7-95FF-4EBD4CE3FB97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42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4016BAD-B7A8-4E59-8FF7-65A5505FE30C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896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1DDA328-FC48-4C82-AC9E-FE8627B55711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258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E461CD-D764-4DB5-824D-3DAFBB9A893B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555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7DA9757-9FB8-4DE3-AE9F-7326F9BB2CFC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3358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94044EC-7542-4528-8678-3F5C920E72F7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3552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C1C4205-E029-4A1F-B85D-97DFF0BFA46B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850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9090187-8ECA-4A66-95E8-ED6695380D5F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1877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917FE36-F670-4C29-986F-3A8897AA668C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0824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4099747-CB6D-42D4-A6AE-4A87AD02BDB8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097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F032AB-5CEF-4CE0-BB2B-3FDA7F3A7A94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19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188321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9852293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276720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1845954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6054268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505844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453293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0913437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0402738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3462467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198551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7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CBE8170-F065-406A-9383-D4B6B73A287A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034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4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defTabSz="685800">
              <a:defRPr/>
            </a:pPr>
            <a:fld id="{B0C56578-C829-498A-B223-0B30CCCCA785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956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1/20/2022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20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ransition spd="slow">
    <p:pull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audio" Target="../media/audio1.wav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audio" Target="../media/audio1.wav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audio" Target="../media/audio1.wav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audio" Target="../media/audio1.wav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602" y="38881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9EB9AF-9B4A-4AB7-ACAA-2732181FB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899" y="133414"/>
            <a:ext cx="3249450" cy="1207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220C02-7427-483D-AD5D-118F51712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565" y="2266958"/>
            <a:ext cx="6568425" cy="915511"/>
          </a:xfrm>
          <a:prstGeom prst="rect">
            <a:avLst/>
          </a:prstGeom>
        </p:spPr>
      </p:pic>
      <p:sp>
        <p:nvSpPr>
          <p:cNvPr id="56" name="Freeform 11">
            <a:extLst>
              <a:ext uri="{FF2B5EF4-FFF2-40B4-BE49-F238E27FC236}">
                <a16:creationId xmlns:a16="http://schemas.microsoft.com/office/drawing/2014/main" id="{80C46616-AA44-4CB2-9EC8-830F70CC22B6}"/>
              </a:ext>
            </a:extLst>
          </p:cNvPr>
          <p:cNvSpPr>
            <a:spLocks/>
          </p:cNvSpPr>
          <p:nvPr/>
        </p:nvSpPr>
        <p:spPr bwMode="auto">
          <a:xfrm>
            <a:off x="3139252" y="3921390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A5D4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1903795C-F14A-4035-8EC6-0CF320A82B43}"/>
              </a:ext>
            </a:extLst>
          </p:cNvPr>
          <p:cNvSpPr>
            <a:spLocks/>
          </p:cNvSpPr>
          <p:nvPr/>
        </p:nvSpPr>
        <p:spPr bwMode="auto">
          <a:xfrm>
            <a:off x="6499397" y="1757254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B8CE6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3FE4B2D8-0634-4360-BADB-8D7947878AFE}"/>
              </a:ext>
            </a:extLst>
          </p:cNvPr>
          <p:cNvSpPr>
            <a:spLocks/>
          </p:cNvSpPr>
          <p:nvPr/>
        </p:nvSpPr>
        <p:spPr bwMode="auto">
          <a:xfrm>
            <a:off x="1371684" y="4528405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75A1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1" name="Freeform 11">
            <a:extLst>
              <a:ext uri="{FF2B5EF4-FFF2-40B4-BE49-F238E27FC236}">
                <a16:creationId xmlns:a16="http://schemas.microsoft.com/office/drawing/2014/main" id="{6F3DEA37-8189-4504-A3C2-F724435D8C7F}"/>
              </a:ext>
            </a:extLst>
          </p:cNvPr>
          <p:cNvSpPr>
            <a:spLocks/>
          </p:cNvSpPr>
          <p:nvPr/>
        </p:nvSpPr>
        <p:spPr bwMode="auto">
          <a:xfrm>
            <a:off x="1621821" y="1790625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0A4A12D5-8934-4119-9E83-31BF295BBD05}"/>
              </a:ext>
            </a:extLst>
          </p:cNvPr>
          <p:cNvSpPr>
            <a:spLocks/>
          </p:cNvSpPr>
          <p:nvPr/>
        </p:nvSpPr>
        <p:spPr bwMode="auto">
          <a:xfrm>
            <a:off x="4758766" y="4689345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A8C1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3" name="Freeform 11">
            <a:extLst>
              <a:ext uri="{FF2B5EF4-FFF2-40B4-BE49-F238E27FC236}">
                <a16:creationId xmlns:a16="http://schemas.microsoft.com/office/drawing/2014/main" id="{96AE9857-B142-4286-BA27-C7C784CC3159}"/>
              </a:ext>
            </a:extLst>
          </p:cNvPr>
          <p:cNvSpPr>
            <a:spLocks/>
          </p:cNvSpPr>
          <p:nvPr/>
        </p:nvSpPr>
        <p:spPr bwMode="auto">
          <a:xfrm>
            <a:off x="4273024" y="1616987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4" name="Freeform 11">
            <a:extLst>
              <a:ext uri="{FF2B5EF4-FFF2-40B4-BE49-F238E27FC236}">
                <a16:creationId xmlns:a16="http://schemas.microsoft.com/office/drawing/2014/main" id="{BD3C0232-13E7-4A3E-B76D-64CA620EE083}"/>
              </a:ext>
            </a:extLst>
          </p:cNvPr>
          <p:cNvSpPr>
            <a:spLocks/>
          </p:cNvSpPr>
          <p:nvPr/>
        </p:nvSpPr>
        <p:spPr bwMode="auto">
          <a:xfrm>
            <a:off x="6857492" y="4543194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6D7A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A286B1F7-1D49-4C38-BFED-C92CDA8F7B28}"/>
              </a:ext>
            </a:extLst>
          </p:cNvPr>
          <p:cNvSpPr>
            <a:spLocks/>
          </p:cNvSpPr>
          <p:nvPr/>
        </p:nvSpPr>
        <p:spPr bwMode="auto">
          <a:xfrm>
            <a:off x="5269852" y="3504840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8D67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59045F32-2FF1-40C6-8564-4ED29D18A8B2}"/>
              </a:ext>
            </a:extLst>
          </p:cNvPr>
          <p:cNvSpPr>
            <a:spLocks/>
          </p:cNvSpPr>
          <p:nvPr/>
        </p:nvSpPr>
        <p:spPr bwMode="auto">
          <a:xfrm>
            <a:off x="457308" y="3310371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7" name="Freeform 11">
            <a:extLst>
              <a:ext uri="{FF2B5EF4-FFF2-40B4-BE49-F238E27FC236}">
                <a16:creationId xmlns:a16="http://schemas.microsoft.com/office/drawing/2014/main" id="{D6F5637F-045F-417B-8206-DE5F4C7F1D5A}"/>
              </a:ext>
            </a:extLst>
          </p:cNvPr>
          <p:cNvSpPr>
            <a:spLocks/>
          </p:cNvSpPr>
          <p:nvPr/>
        </p:nvSpPr>
        <p:spPr bwMode="auto">
          <a:xfrm>
            <a:off x="3009320" y="1279464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96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81170" y="637053"/>
            <a:ext cx="2103461" cy="7893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912" y="133046"/>
            <a:ext cx="243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88" y="1132316"/>
            <a:ext cx="6629226" cy="181588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7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794816" y="1773745"/>
            <a:ext cx="326808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64397" y="1047790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2A8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297174" y="1556810"/>
              <a:ext cx="13334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spc="225" dirty="0">
                  <a:solidFill>
                    <a:srgbClr val="FFFFFF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HĐ</a:t>
              </a:r>
              <a:r>
                <a:rPr kumimoji="0" lang="en-US" altLang="zh-CN" sz="4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2</a:t>
              </a:r>
              <a:endParaRPr kumimoji="0" lang="zh-CN" altLang="en-US" sz="44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94816" y="1065859"/>
            <a:ext cx="350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64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4" r="58443" b="5000"/>
          <a:stretch/>
        </p:blipFill>
        <p:spPr>
          <a:xfrm>
            <a:off x="46385" y="56516"/>
            <a:ext cx="1632722" cy="85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7D288-F930-4D89-A978-821E85A6C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908" y="0"/>
            <a:ext cx="7632854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835A8-EE88-4F22-9840-05945744F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41" y="895394"/>
            <a:ext cx="4157832" cy="4517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B0C0D-AFC7-40B3-9437-856E67267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789" y="971592"/>
            <a:ext cx="4310246" cy="4517528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E8BA66F-D3FB-4E24-A8C4-C60648117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506" y="895394"/>
            <a:ext cx="533386" cy="533386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B7D9144C-BC64-479E-B4C5-EA8612A541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847" y="1428780"/>
            <a:ext cx="533386" cy="533386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AD371FF7-ACCB-421B-88A9-6A132A0D4F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847" y="1940417"/>
            <a:ext cx="533386" cy="533386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B8421F0A-665C-4A08-A393-92F9B64CEB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603" y="2857560"/>
            <a:ext cx="533386" cy="533386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3A50B45-E7F8-411E-987B-D38FBA470F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506" y="3371881"/>
            <a:ext cx="533386" cy="533386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F91E433E-4FC3-4AC5-AEB4-C5C83A67F6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441" y="3842657"/>
            <a:ext cx="533386" cy="53338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654381A9-0A05-4C9F-8643-D1401AA07F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506" y="4384148"/>
            <a:ext cx="533386" cy="533386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A9333B9F-9643-4061-949F-6BC16457FB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7179" y="1081450"/>
            <a:ext cx="533386" cy="533386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7755686E-A909-4101-8EFB-669C70FDC5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0285" y="3921626"/>
            <a:ext cx="533386" cy="533386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D302EDF3-41BC-4D08-BDFD-339CB0901B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4238" y="4438680"/>
            <a:ext cx="533386" cy="5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4" r="58443" b="5000"/>
          <a:stretch/>
        </p:blipFill>
        <p:spPr>
          <a:xfrm>
            <a:off x="0" y="176462"/>
            <a:ext cx="1239565" cy="652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95785-1C80-4D39-8AEE-F76D78A6A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81" y="0"/>
            <a:ext cx="8120576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D2B62-3D21-4FEA-A136-8D362D81C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1476022"/>
            <a:ext cx="3808714" cy="30768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500E55-648A-4513-B482-0C1F4892B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27" y="1476022"/>
            <a:ext cx="3895210" cy="31241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818570-E9DD-4CAD-AA42-55EF13DAA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323" y="4411225"/>
            <a:ext cx="1420491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B66DA3-9EDF-449E-808D-0E4DE1CB18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8853" y="4385413"/>
            <a:ext cx="179847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4" r="58443" b="5000"/>
          <a:stretch/>
        </p:blipFill>
        <p:spPr>
          <a:xfrm>
            <a:off x="-14520" y="209612"/>
            <a:ext cx="1447762" cy="761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95785-1C80-4D39-8AEE-F76D78A6A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92" y="-9708"/>
            <a:ext cx="8120576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0F85A-0146-452E-ABFB-D9596042D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6" y="1434253"/>
            <a:ext cx="3875319" cy="31622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A6448-BAE4-4806-932A-5AB32F3A5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4" y="1434253"/>
            <a:ext cx="3813314" cy="31080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0BD140-DE38-480A-BB02-707F36797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92" y="4413072"/>
            <a:ext cx="2944623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E046F2-CC1D-4667-B4DA-17D43F1FB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8102" y="4387530"/>
            <a:ext cx="302387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4" r="58443" b="5000"/>
          <a:stretch/>
        </p:blipFill>
        <p:spPr>
          <a:xfrm>
            <a:off x="23303" y="362008"/>
            <a:ext cx="1259561" cy="662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95785-1C80-4D39-8AEE-F76D78A6A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1" y="-7374"/>
            <a:ext cx="8120576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FADF3-4923-408C-A181-9254ED2F9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4" y="1501960"/>
            <a:ext cx="3802141" cy="30572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BDAC1-14E6-4935-9C13-16BE69AB8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6" y="1507399"/>
            <a:ext cx="3809900" cy="30572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6E163-F298-4F23-93B8-A30C62A41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583" y="4387530"/>
            <a:ext cx="2566638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11A69-9997-4900-8F6E-81AD3F21FF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1718" y="4403859"/>
            <a:ext cx="25666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EE9CE-8B3C-4F26-86DC-15EB9C951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81" y="831420"/>
            <a:ext cx="8010838" cy="4163929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E8BA66F-D3FB-4E24-A8C4-C60648117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506" y="895394"/>
            <a:ext cx="533386" cy="533386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B7D9144C-BC64-479E-B4C5-EA8612A54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132" y="1752266"/>
            <a:ext cx="533386" cy="533386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AD371FF7-ACCB-421B-88A9-6A132A0D4F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076" y="2209794"/>
            <a:ext cx="533386" cy="533386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B8421F0A-665C-4A08-A393-92F9B64CE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531" y="2679435"/>
            <a:ext cx="533386" cy="533386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3A50B45-E7F8-411E-987B-D38FBA470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217" y="3091163"/>
            <a:ext cx="533386" cy="5333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F23D95-B17A-4FAD-9338-CB071324D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14" y="27945"/>
            <a:ext cx="901066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794816" y="1773745"/>
            <a:ext cx="326808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295486" y="1272958"/>
            <a:ext cx="712079" cy="533386"/>
          </a:xfrm>
          <a:prstGeom prst="ellipse">
            <a:avLst/>
          </a:prstGeom>
          <a:solidFill>
            <a:srgbClr val="2A8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94816" y="1065859"/>
            <a:ext cx="350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705" y="1195610"/>
            <a:ext cx="6286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7351" y="1143000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0" y="-95180"/>
            <a:ext cx="8381780" cy="3943350"/>
          </a:xfrm>
          <a:prstGeom prst="cloudCallout">
            <a:avLst>
              <a:gd name="adj1" fmla="val -48510"/>
              <a:gd name="adj2" fmla="val 12245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725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    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Liên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hệ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với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công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việc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của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em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,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hãy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chia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sẻ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cho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cả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lớp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: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nghề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đem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ích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thái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?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tỏ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lòng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ơn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8950"/>
            <a:ext cx="1428750" cy="187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236318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>
            <a:off x="2138203" y="971592"/>
            <a:ext cx="3268081" cy="0"/>
          </a:xfrm>
          <a:prstGeom prst="line">
            <a:avLst/>
          </a:prstGeom>
          <a:ln w="9525">
            <a:solidFill>
              <a:schemeClr val="bg2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626035" y="43986"/>
            <a:ext cx="1512168" cy="1512168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/>
              <a:ea typeface="微软雅黑 Light" panose="020B0502040204020203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3BB91-CBDD-4EB8-BF8F-848E556D5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600" y="190732"/>
            <a:ext cx="243861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6675D-3B0F-4741-9841-C4C3DBFB9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293" y="1485752"/>
            <a:ext cx="9071634" cy="2749534"/>
          </a:xfrm>
          <a:prstGeom prst="rect">
            <a:avLst/>
          </a:prstGeom>
        </p:spPr>
      </p:pic>
      <p:sp>
        <p:nvSpPr>
          <p:cNvPr id="12" name="椭圆 16"/>
          <p:cNvSpPr/>
          <p:nvPr/>
        </p:nvSpPr>
        <p:spPr>
          <a:xfrm>
            <a:off x="626035" y="0"/>
            <a:ext cx="1512168" cy="1512168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78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053" y="0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858DEBC-20BF-4B5A-8CA9-3ACC271D2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4" y="666800"/>
            <a:ext cx="4449770" cy="3337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6E49F-00FA-40D0-9828-94AB4B9F2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428" y="-46631"/>
            <a:ext cx="3877392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7FF2E-5525-40E0-9B54-96BD870ED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452" y="3257532"/>
            <a:ext cx="25971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318" y="132289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86E49F-00FA-40D0-9828-94AB4B9F2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42" y="132289"/>
            <a:ext cx="3877392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2C63B-A672-4050-AB8C-5FE7B7BED3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27" y="1010609"/>
            <a:ext cx="4683421" cy="3122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3C929-3015-403D-9D32-7177A792B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617" y="4041862"/>
            <a:ext cx="32006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053" y="0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86E49F-00FA-40D0-9828-94AB4B9F2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507" y="107613"/>
            <a:ext cx="3877392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1A313-6156-4F9C-823C-63B1CECF22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58" y="1070864"/>
            <a:ext cx="4502657" cy="3001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44024-600A-4D3C-B330-7C269EB53A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198" y="4072635"/>
            <a:ext cx="26276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TextBox 13"/>
          <p:cNvSpPr txBox="1">
            <a:spLocks noChangeArrowheads="1"/>
          </p:cNvSpPr>
          <p:nvPr/>
        </p:nvSpPr>
        <p:spPr bwMode="auto">
          <a:xfrm>
            <a:off x="1488422" y="800101"/>
            <a:ext cx="6322919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685800">
              <a:lnSpc>
                <a:spcPct val="12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ea typeface="+mn-ea"/>
              </a:rPr>
              <a:t>Thứ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     </a:t>
            </a:r>
            <a:r>
              <a:rPr lang="en-US" altLang="en-US" sz="2700" b="1" dirty="0" err="1">
                <a:solidFill>
                  <a:srgbClr val="FF0000"/>
                </a:solidFill>
                <a:ea typeface="+mn-ea"/>
              </a:rPr>
              <a:t>ngày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    </a:t>
            </a:r>
            <a:r>
              <a:rPr lang="en-US" altLang="en-US" sz="2700" b="1" dirty="0" err="1">
                <a:solidFill>
                  <a:srgbClr val="FF0000"/>
                </a:solidFill>
                <a:ea typeface="+mn-ea"/>
              </a:rPr>
              <a:t>tháng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01 </a:t>
            </a:r>
            <a:r>
              <a:rPr lang="en-US" altLang="en-US" sz="2700" b="1" dirty="0" err="1">
                <a:solidFill>
                  <a:srgbClr val="FF0000"/>
                </a:solidFill>
                <a:ea typeface="+mn-ea"/>
              </a:rPr>
              <a:t>năm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2022</a:t>
            </a:r>
          </a:p>
          <a:p>
            <a:pPr algn="ctr" defTabSz="685800">
              <a:lnSpc>
                <a:spcPct val="12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Đạo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đức</a:t>
            </a:r>
            <a:endParaRPr lang="en-US" altLang="en-US" sz="2700" b="1" dirty="0">
              <a:solidFill>
                <a:srgbClr val="FF0000"/>
              </a:solidFill>
              <a:ea typeface="HP001 5Ha" pitchFamily="34" charset="-127"/>
            </a:endParaRPr>
          </a:p>
          <a:p>
            <a:pPr algn="ctr" defTabSz="685800">
              <a:lnSpc>
                <a:spcPct val="12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Bài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9.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Kính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trọng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biết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ơn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người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lao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động</a:t>
            </a:r>
            <a:endParaRPr lang="en-US" altLang="en-US" sz="2700" b="1" dirty="0">
              <a:solidFill>
                <a:srgbClr val="FF0000"/>
              </a:solidFill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438413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957621" y="1020496"/>
            <a:ext cx="1512168" cy="151216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3992B5"/>
                </a:solidFill>
                <a:latin typeface="Calibri"/>
                <a:ea typeface="微软雅黑 Light" panose="020B0502040204020203" pitchFamily="34" charset="-122"/>
              </a:rPr>
              <a:t>HĐ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微软雅黑 Light" panose="020B0502040204020203" pitchFamily="34" charset="-122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/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53293" y="2211418"/>
            <a:ext cx="9211855" cy="2951064"/>
            <a:chOff x="-53293" y="2190760"/>
            <a:chExt cx="9211855" cy="2951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95644" y="438206"/>
            <a:ext cx="510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44" y="448853"/>
            <a:ext cx="510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9789" y="496161"/>
            <a:ext cx="6293101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+mn-ea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+mn-ea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+mn-ea"/>
              </a:rPr>
              <a:t>: 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/>
                <a:ea typeface="+mn-ea"/>
              </a:rPr>
              <a:t>BUỔI HỌC ĐẦU TIÊN</a:t>
            </a:r>
          </a:p>
        </p:txBody>
      </p:sp>
    </p:spTree>
    <p:extLst>
      <p:ext uri="{BB962C8B-B14F-4D97-AF65-F5344CB8AC3E}">
        <p14:creationId xmlns:p14="http://schemas.microsoft.com/office/powerpoint/2010/main" val="15453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81170" y="637053"/>
            <a:ext cx="2103461" cy="7893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0517" y="767823"/>
            <a:ext cx="8492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1.Vì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cười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nghề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nghiệp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516" y="1931375"/>
            <a:ext cx="849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2.Nếu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170" y="86996"/>
            <a:ext cx="243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35448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81170" y="637053"/>
            <a:ext cx="2103461" cy="7893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414" y="2152818"/>
            <a:ext cx="9143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Vì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các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bạn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đó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nghĩ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rằng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: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bố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mẹ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bạn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Hà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làm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nghề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quét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rác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không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đáng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được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kính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trọng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như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những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nghề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mà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bố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mẹ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các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bạn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ấy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làm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17" y="767823"/>
            <a:ext cx="9143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cười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nghề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nghiệp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2060"/>
              </a:solidFill>
              <a:latin typeface="Times New Roman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170" y="95130"/>
            <a:ext cx="243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696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81170" y="637053"/>
            <a:ext cx="2103461" cy="7893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308" y="1962166"/>
            <a:ext cx="7543602" cy="1676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099" y="1753192"/>
            <a:ext cx="853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ấy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lao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chân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+mn-ea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+mn-ea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814" y="1063039"/>
            <a:ext cx="849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2.Nếu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+mn-ea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+mn-ea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170" y="95130"/>
            <a:ext cx="243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33557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83">
      <a:dk1>
        <a:srgbClr val="86C58D"/>
      </a:dk1>
      <a:lt1>
        <a:srgbClr val="C08FBB"/>
      </a:lt1>
      <a:dk2>
        <a:srgbClr val="F4D466"/>
      </a:dk2>
      <a:lt2>
        <a:srgbClr val="C00000"/>
      </a:lt2>
      <a:accent1>
        <a:srgbClr val="080808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789</TotalTime>
  <Pages>0</Pages>
  <Words>318</Words>
  <Characters>0</Characters>
  <Application>Microsoft Office PowerPoint</Application>
  <DocSecurity>0</DocSecurity>
  <PresentationFormat>On-screen Show (16:9)</PresentationFormat>
  <Lines>0</Lines>
  <Paragraphs>43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1_Office 主题​​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自定义放映 1</vt:lpstr>
    </vt:vector>
  </TitlesOfParts>
  <Manager>9Slide.vn</Manager>
  <Company>9Slide.vn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PPT544</dc:title>
  <dc:subject>9Slide.vn</dc:subject>
  <dc:creator>Ngan PC</dc:creator>
  <dc:description>9Slide.vn</dc:description>
  <cp:lastModifiedBy>Hương Đào</cp:lastModifiedBy>
  <cp:revision>269</cp:revision>
  <cp:lastPrinted>1899-12-30T00:00:00Z</cp:lastPrinted>
  <dcterms:created xsi:type="dcterms:W3CDTF">2008-02-28T09:07:44Z</dcterms:created>
  <dcterms:modified xsi:type="dcterms:W3CDTF">2022-01-20T13:39:07Z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