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461" r:id="rId2"/>
    <p:sldId id="462" r:id="rId3"/>
    <p:sldId id="463" r:id="rId4"/>
    <p:sldId id="464" r:id="rId5"/>
    <p:sldId id="430" r:id="rId6"/>
    <p:sldId id="438" r:id="rId7"/>
    <p:sldId id="439" r:id="rId8"/>
    <p:sldId id="432" r:id="rId9"/>
    <p:sldId id="449" r:id="rId10"/>
    <p:sldId id="433" r:id="rId11"/>
    <p:sldId id="440" r:id="rId12"/>
    <p:sldId id="441" r:id="rId13"/>
    <p:sldId id="455" r:id="rId14"/>
    <p:sldId id="454" r:id="rId15"/>
    <p:sldId id="453" r:id="rId16"/>
    <p:sldId id="452" r:id="rId17"/>
    <p:sldId id="451" r:id="rId18"/>
    <p:sldId id="295" r:id="rId19"/>
  </p:sldIdLst>
  <p:sldSz cx="9144000" cy="6858000" type="screen4x3"/>
  <p:notesSz cx="6858000" cy="9144000"/>
  <p:custDataLst>
    <p:tags r:id="rId21"/>
  </p:custDataLst>
  <p:defaultTextStyle>
    <a:defPPr>
      <a:defRPr lang="fr-L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33CC"/>
    <a:srgbClr val="FFFFFF"/>
    <a:srgbClr val="CC0000"/>
    <a:srgbClr val="FF3300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2037" autoAdjust="0"/>
  </p:normalViewPr>
  <p:slideViewPr>
    <p:cSldViewPr>
      <p:cViewPr varScale="1">
        <p:scale>
          <a:sx n="79" d="100"/>
          <a:sy n="79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970ADEC-6007-458B-B246-F1A1DB3774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E2B5D83-066C-4B48-827E-4998F816CF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47E36319-352A-4E54-A67F-608FAF1979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4E290C86-54FA-4420-8D98-7A784A4157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noProof="0"/>
              <a:t>Click to edit Master text styles</a:t>
            </a:r>
          </a:p>
          <a:p>
            <a:pPr lvl="1"/>
            <a:r>
              <a:rPr lang="fr-LU" noProof="0"/>
              <a:t>Second level</a:t>
            </a:r>
          </a:p>
          <a:p>
            <a:pPr lvl="2"/>
            <a:r>
              <a:rPr lang="fr-LU" noProof="0"/>
              <a:t>Third level</a:t>
            </a:r>
          </a:p>
          <a:p>
            <a:pPr lvl="3"/>
            <a:r>
              <a:rPr lang="fr-LU" noProof="0"/>
              <a:t>Fourth level</a:t>
            </a:r>
          </a:p>
          <a:p>
            <a:pPr lvl="4"/>
            <a:r>
              <a:rPr lang="fr-LU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7F6B5026-221E-4F9C-B379-3C85DB1E8A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99349C9-1548-4684-B6DC-E3F7D985D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FB9CED4-071F-42F2-8DE8-61B9052D5A2B}" type="slidenum">
              <a:rPr lang="fr-LU" altLang="en-US"/>
              <a:pPr/>
              <a:t>‹#›</a:t>
            </a:fld>
            <a:endParaRPr lang="fr-L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17B7C5F-E4A3-4ADD-A0D3-1B9BBC1C0C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47299D0-EE2B-43EC-887E-DEC57AB9A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ACBB313-03DB-4AEA-8515-6A5DBD865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CC0312B1-E8B2-4274-8E91-18CAD05CA110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C0D92650-996F-46AC-804C-8B392061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53C895B3-15A4-454F-9451-82C1B7D3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B6D0DB8-562B-4A91-A881-B454985E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2A4B4-50B5-4C03-8A0D-6BA3D10B8B0F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288379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D23F306-C5A6-4541-BB91-FDF80C8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2F025A7A-1674-47CD-B20A-A3709494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FF634ED-F3C3-4FE6-B8FE-153799A7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859F1-5A76-4855-9897-CA3D3D60D204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287655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6189CA95-8BA0-419B-8ACD-F7D0D57D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8BF4A11-E484-47DF-92F6-F13BD0B2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7EA0DEE6-3B07-48D7-A366-B7734170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B516-E8E3-4A86-99D1-349418B6B5DB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408361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5CC0804D-47DA-4E65-AB06-82F499B8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Nơi giữ chỗ cho Chân trang 3">
            <a:extLst>
              <a:ext uri="{FF2B5EF4-FFF2-40B4-BE49-F238E27FC236}">
                <a16:creationId xmlns:a16="http://schemas.microsoft.com/office/drawing/2014/main" id="{46F2B2EC-C4C3-4E1F-9363-496E69E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Số hiệu Bản chiếu 4">
            <a:extLst>
              <a:ext uri="{FF2B5EF4-FFF2-40B4-BE49-F238E27FC236}">
                <a16:creationId xmlns:a16="http://schemas.microsoft.com/office/drawing/2014/main" id="{78253033-F3E5-4821-8075-73FA5404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DE69F0-FD31-4765-A93D-72E8ADC65FCD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08040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4A3640CC-D3F9-452F-9378-2581AE21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26804B7-467B-4EAA-89E9-37580427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BF33C279-54C4-43F5-A3A3-E16225A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EDB72-B8D6-458C-822B-C3CC1EE88B9F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45881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DB03F20-274C-4EB4-B84B-7410F021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674C90A-7BDF-47C1-B99D-11763E3B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1061A392-4811-4E5D-A5DC-AD0D2742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FE54A-8448-4760-8D38-6CBF121408D6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8542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03B04876-F902-425C-9B18-095C46D1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1D3294B1-86BD-4655-A9D4-03518B4D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56F0539-B70E-426C-8FA7-264657A9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B9F0-1AA3-44D9-8350-7DE78C6C595F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361139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FF920D1F-07F4-4F12-99E1-B7E7F3E0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EC3E467-48F8-4C2C-9C50-558A4010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FF9D0787-5081-4C55-B86C-0D1DA395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0CA7B-2AEF-4A05-ABEB-FFC2DC3641F7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62989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BBB7D074-480D-4AAB-8490-653696AD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B68F4C89-C5D7-43A8-B7DB-5FE827C8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5633D1D7-73DB-4BC2-89B1-E6F2A153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DD606-5707-4A4A-9EA3-36C0E5F6F210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9751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CA54403C-06B6-4202-86A4-1512156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9FE6B107-8AE6-4BFA-8273-029C4529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1DA44D20-0C2F-4F8B-B1F5-48CAE03F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5C61B-1406-4C82-A6D0-8FF5E9CB40C1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04677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2A4625A7-87FF-4608-B616-D4E3792F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54A34056-529B-4E4D-9F9F-2AE32833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305474A2-C4B2-4044-975C-FA856831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60C05-55B2-4DA2-A8E5-192BBA2CB7D7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26649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AF858E85-D8AF-43CC-8FF2-A505151A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114A6403-9744-40A3-85CE-B8256B08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73FEF8AC-4BDB-4573-8CEA-2117B1F3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936A9-0947-4C74-8AAC-CAD6D86CA43A}" type="slidenum">
              <a:rPr lang="fr-LU" altLang="en-US"/>
              <a:pPr/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189042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892B4AE3-F167-4807-AD55-4705E88871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99F8F50F-E9A9-44A3-AE76-1C95D870B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76625A18-603F-4AF7-AE4A-B88677B6D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1F5D80AB-DCCE-4CED-B78B-9D65ADF97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01486EB-7DAE-4690-9C5F-9E7FC57B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653326-1FA6-4785-BDCD-40EC9D001756}" type="slidenum">
              <a:rPr lang="fr-LU" altLang="en-US"/>
              <a:pPr/>
              <a:t>‹#›</a:t>
            </a:fld>
            <a:endParaRPr lang="fr-L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33">
            <a:extLst>
              <a:ext uri="{FF2B5EF4-FFF2-40B4-BE49-F238E27FC236}">
                <a16:creationId xmlns:a16="http://schemas.microsoft.com/office/drawing/2014/main" id="{448813B0-D46A-4632-9ECB-F724E3840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0" descr="33">
            <a:extLst>
              <a:ext uri="{FF2B5EF4-FFF2-40B4-BE49-F238E27FC236}">
                <a16:creationId xmlns:a16="http://schemas.microsoft.com/office/drawing/2014/main" id="{6F104432-7D79-4868-8910-370FB3044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8">
            <a:extLst>
              <a:ext uri="{FF2B5EF4-FFF2-40B4-BE49-F238E27FC236}">
                <a16:creationId xmlns:a16="http://schemas.microsoft.com/office/drawing/2014/main" id="{B9468905-2288-48CE-98B8-92A783BE6B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105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3077" name="WordArt 11">
            <a:extLst>
              <a:ext uri="{FF2B5EF4-FFF2-40B4-BE49-F238E27FC236}">
                <a16:creationId xmlns:a16="http://schemas.microsoft.com/office/drawing/2014/main" id="{8945A790-C7F4-463E-AC2B-4E2A5DD71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810000"/>
            <a:ext cx="8686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33 - 34: Ôn tập và kiểm tra học kì I </a:t>
            </a:r>
          </a:p>
        </p:txBody>
      </p:sp>
      <p:sp>
        <p:nvSpPr>
          <p:cNvPr id="3078" name="TextBox 3">
            <a:extLst>
              <a:ext uri="{FF2B5EF4-FFF2-40B4-BE49-F238E27FC236}">
                <a16:creationId xmlns:a16="http://schemas.microsoft.com/office/drawing/2014/main" id="{F932A97E-6FB8-4D3D-9C92-E5EBB234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388938"/>
            <a:ext cx="10983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Text Box 4">
            <a:extLst>
              <a:ext uri="{FF2B5EF4-FFF2-40B4-BE49-F238E27FC236}">
                <a16:creationId xmlns:a16="http://schemas.microsoft.com/office/drawing/2014/main" id="{3B0E2FD7-45CF-445A-8DFD-026ECB24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5638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429" name="Text Box 5">
            <a:extLst>
              <a:ext uri="{FF2B5EF4-FFF2-40B4-BE49-F238E27FC236}">
                <a16:creationId xmlns:a16="http://schemas.microsoft.com/office/drawing/2014/main" id="{653A2FB3-FCD7-4E06-AD5E-5475D5E0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en-US" altLang="en-US" sz="4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</a:t>
            </a:r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1430" name="Rectangle 6">
            <a:extLst>
              <a:ext uri="{FF2B5EF4-FFF2-40B4-BE49-F238E27FC236}">
                <a16:creationId xmlns:a16="http://schemas.microsoft.com/office/drawing/2014/main" id="{BE7E7497-B8EB-4BF6-B84B-BA83E0FFB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9788"/>
            <a:ext cx="6019800" cy="708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Quần áo ướt được phơi khô</a:t>
            </a:r>
          </a:p>
        </p:txBody>
      </p:sp>
      <p:sp>
        <p:nvSpPr>
          <p:cNvPr id="231435" name="Rectangle 11">
            <a:extLst>
              <a:ext uri="{FF2B5EF4-FFF2-40B4-BE49-F238E27FC236}">
                <a16:creationId xmlns:a16="http://schemas.microsoft.com/office/drawing/2014/main" id="{BFF503E0-C482-4BBD-9049-65EF21AB5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863600"/>
            <a:ext cx="2362200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Bay hơi</a:t>
            </a:r>
          </a:p>
        </p:txBody>
      </p:sp>
      <p:sp>
        <p:nvSpPr>
          <p:cNvPr id="231436" name="Rectangle 12">
            <a:extLst>
              <a:ext uri="{FF2B5EF4-FFF2-40B4-BE49-F238E27FC236}">
                <a16:creationId xmlns:a16="http://schemas.microsoft.com/office/drawing/2014/main" id="{F4C137F8-C151-4C26-9670-1ED049EB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35200"/>
            <a:ext cx="2362200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Ngưng tụ</a:t>
            </a:r>
          </a:p>
        </p:txBody>
      </p:sp>
      <p:sp>
        <p:nvSpPr>
          <p:cNvPr id="231437" name="Rectangle 13">
            <a:extLst>
              <a:ext uri="{FF2B5EF4-FFF2-40B4-BE49-F238E27FC236}">
                <a16:creationId xmlns:a16="http://schemas.microsoft.com/office/drawing/2014/main" id="{7394AC4C-F042-4013-AD17-B7512835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08388"/>
            <a:ext cx="2362200" cy="708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Đông đặc</a:t>
            </a:r>
          </a:p>
        </p:txBody>
      </p:sp>
      <p:sp>
        <p:nvSpPr>
          <p:cNvPr id="231438" name="Rectangle 14">
            <a:extLst>
              <a:ext uri="{FF2B5EF4-FFF2-40B4-BE49-F238E27FC236}">
                <a16:creationId xmlns:a16="http://schemas.microsoft.com/office/drawing/2014/main" id="{7058DDED-6964-48B5-A490-41DC91480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48213"/>
            <a:ext cx="2362200" cy="1323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Nóng chảy</a:t>
            </a:r>
          </a:p>
        </p:txBody>
      </p:sp>
      <p:sp>
        <p:nvSpPr>
          <p:cNvPr id="231439" name="Rectangle 15">
            <a:extLst>
              <a:ext uri="{FF2B5EF4-FFF2-40B4-BE49-F238E27FC236}">
                <a16:creationId xmlns:a16="http://schemas.microsoft.com/office/drawing/2014/main" id="{39515F22-AB20-44B4-B32D-04E49844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6019800" cy="71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Cục nước đá bị tan</a:t>
            </a:r>
          </a:p>
        </p:txBody>
      </p:sp>
      <p:sp>
        <p:nvSpPr>
          <p:cNvPr id="231440" name="Rectangle 16">
            <a:extLst>
              <a:ext uri="{FF2B5EF4-FFF2-40B4-BE49-F238E27FC236}">
                <a16:creationId xmlns:a16="http://schemas.microsoft.com/office/drawing/2014/main" id="{09048BA9-5F84-4D85-B25B-24B6EC751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5413"/>
            <a:ext cx="6019800" cy="1323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Trời nắng nhiều ngày làm cho an hồ cạn nước</a:t>
            </a:r>
          </a:p>
        </p:txBody>
      </p:sp>
      <p:sp>
        <p:nvSpPr>
          <p:cNvPr id="231441" name="Rectangle 17">
            <a:extLst>
              <a:ext uri="{FF2B5EF4-FFF2-40B4-BE49-F238E27FC236}">
                <a16:creationId xmlns:a16="http://schemas.microsoft.com/office/drawing/2014/main" id="{0AB79F4B-0C28-4DB6-8B70-425CAECE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5613"/>
            <a:ext cx="6019800" cy="1323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tủ lạnh biến thành nước đá</a:t>
            </a:r>
          </a:p>
        </p:txBody>
      </p:sp>
      <p:sp>
        <p:nvSpPr>
          <p:cNvPr id="231442" name="Rectangle 18">
            <a:extLst>
              <a:ext uri="{FF2B5EF4-FFF2-40B4-BE49-F238E27FC236}">
                <a16:creationId xmlns:a16="http://schemas.microsoft.com/office/drawing/2014/main" id="{7A29AE68-2CC9-4F66-8865-202B19F3A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8988"/>
            <a:ext cx="6019800" cy="708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fr-L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Sự tạo thành các giọt sương</a:t>
            </a:r>
          </a:p>
        </p:txBody>
      </p:sp>
      <p:sp>
        <p:nvSpPr>
          <p:cNvPr id="231444" name="Line 20">
            <a:extLst>
              <a:ext uri="{FF2B5EF4-FFF2-40B4-BE49-F238E27FC236}">
                <a16:creationId xmlns:a16="http://schemas.microsoft.com/office/drawing/2014/main" id="{A1DEB3D3-4DA8-4CC0-9006-A98B49DCF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2192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231445" name="Line 21">
            <a:extLst>
              <a:ext uri="{FF2B5EF4-FFF2-40B4-BE49-F238E27FC236}">
                <a16:creationId xmlns:a16="http://schemas.microsoft.com/office/drawing/2014/main" id="{9C8C4F27-A07D-49D1-93A8-179A51065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057400"/>
            <a:ext cx="762000" cy="3429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231452" name="Line 28">
            <a:extLst>
              <a:ext uri="{FF2B5EF4-FFF2-40B4-BE49-F238E27FC236}">
                <a16:creationId xmlns:a16="http://schemas.microsoft.com/office/drawing/2014/main" id="{0872939B-8E6C-48B9-BE28-B3D3147EF4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295400"/>
            <a:ext cx="762000" cy="2057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231456" name="Line 32">
            <a:extLst>
              <a:ext uri="{FF2B5EF4-FFF2-40B4-BE49-F238E27FC236}">
                <a16:creationId xmlns:a16="http://schemas.microsoft.com/office/drawing/2014/main" id="{43741B5A-61F7-4C92-8952-1F7575427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962400"/>
            <a:ext cx="7620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  <p:sp>
        <p:nvSpPr>
          <p:cNvPr id="231459" name="Line 35">
            <a:extLst>
              <a:ext uri="{FF2B5EF4-FFF2-40B4-BE49-F238E27FC236}">
                <a16:creationId xmlns:a16="http://schemas.microsoft.com/office/drawing/2014/main" id="{23939813-03A2-4395-95C8-6B17D9A2D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895600"/>
            <a:ext cx="762000" cy="29718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animBg="1"/>
      <p:bldP spid="231429" grpId="0"/>
      <p:bldP spid="231430" grpId="0" animBg="1"/>
      <p:bldP spid="231435" grpId="0" animBg="1"/>
      <p:bldP spid="231436" grpId="0" animBg="1"/>
      <p:bldP spid="231437" grpId="0" animBg="1"/>
      <p:bldP spid="231438" grpId="0" animBg="1"/>
      <p:bldP spid="231439" grpId="0" animBg="1"/>
      <p:bldP spid="231440" grpId="0" animBg="1"/>
      <p:bldP spid="231441" grpId="0" animBg="1"/>
      <p:bldP spid="231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15F4CD1D-C6CC-450D-92C2-158D4E5D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0"/>
            <a:ext cx="60960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3" name="Text Box 5">
            <a:extLst>
              <a:ext uri="{FF2B5EF4-FFF2-40B4-BE49-F238E27FC236}">
                <a16:creationId xmlns:a16="http://schemas.microsoft.com/office/drawing/2014/main" id="{F33A8B74-65FF-4675-8550-9EBE1B855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*Nêu các thành phần chính của không khí. Thành phần nào là quan trọng nhất đối với con người?</a:t>
            </a:r>
          </a:p>
        </p:txBody>
      </p:sp>
      <p:sp>
        <p:nvSpPr>
          <p:cNvPr id="319494" name="Text Box 6">
            <a:extLst>
              <a:ext uri="{FF2B5EF4-FFF2-40B4-BE49-F238E27FC236}">
                <a16:creationId xmlns:a16="http://schemas.microsoft.com/office/drawing/2014/main" id="{C2F36A06-E184-4FCE-937C-B879CF9A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chính của không khí là khí ô-xi và ni-tơ.Khí ô-xi là quan trọng nhất đối với con người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/>
      <p:bldP spid="3194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7" name="Text Box 5">
            <a:extLst>
              <a:ext uri="{FF2B5EF4-FFF2-40B4-BE49-F238E27FC236}">
                <a16:creationId xmlns:a16="http://schemas.microsoft.com/office/drawing/2014/main" id="{2178C62C-1B2A-45E6-A547-8F3A01C1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5867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0518" name="Text Box 6">
            <a:extLst>
              <a:ext uri="{FF2B5EF4-FFF2-40B4-BE49-F238E27FC236}">
                <a16:creationId xmlns:a16="http://schemas.microsoft.com/office/drawing/2014/main" id="{21DDD4BA-0711-48E3-8525-4C0D13E7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*Nói về vòng tuần hoàn của nước trong tự nhiên</a:t>
            </a:r>
          </a:p>
        </p:txBody>
      </p:sp>
      <p:pic>
        <p:nvPicPr>
          <p:cNvPr id="320519" name="Picture 7" descr="scan0245">
            <a:extLst>
              <a:ext uri="{FF2B5EF4-FFF2-40B4-BE49-F238E27FC236}">
                <a16:creationId xmlns:a16="http://schemas.microsoft.com/office/drawing/2014/main" id="{9A2B58AD-2768-4376-B0E9-14767BFB533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 animBg="1"/>
      <p:bldP spid="3205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ơi giữ chỗ cho Nội dung 1">
            <a:extLst>
              <a:ext uri="{FF2B5EF4-FFF2-40B4-BE49-F238E27FC236}">
                <a16:creationId xmlns:a16="http://schemas.microsoft.com/office/drawing/2014/main" id="{18F70F63-4395-426F-8A41-49E26F64171A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2" descr="C:\Users\admin\Downloads\Các loại lớp 4B\BÀI GIẢNG POI\Cảnh đẹp\cảnh\44243072_604988679903941_567091135118311424_n.jpg">
            <a:extLst>
              <a:ext uri="{FF2B5EF4-FFF2-40B4-BE49-F238E27FC236}">
                <a16:creationId xmlns:a16="http://schemas.microsoft.com/office/drawing/2014/main" id="{5598371F-9270-48B0-9F2D-2DA15943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296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ơi giữ chỗ cho Nội dung 1">
            <a:extLst>
              <a:ext uri="{FF2B5EF4-FFF2-40B4-BE49-F238E27FC236}">
                <a16:creationId xmlns:a16="http://schemas.microsoft.com/office/drawing/2014/main" id="{E0DDCF86-0243-454B-A877-F419AEF095DD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2" descr="C:\Users\admin\Downloads\Các loại lớp 4B\BÀI GIẢNG POI\Cảnh đẹp\cảnh\44304535_1574760049335853_5529593359343026176_o.jpg">
            <a:extLst>
              <a:ext uri="{FF2B5EF4-FFF2-40B4-BE49-F238E27FC236}">
                <a16:creationId xmlns:a16="http://schemas.microsoft.com/office/drawing/2014/main" id="{88700CD9-49FA-41A3-8193-FB08C37F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643063"/>
            <a:ext cx="15240000" cy="101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ơi giữ chỗ cho Nội dung 1">
            <a:extLst>
              <a:ext uri="{FF2B5EF4-FFF2-40B4-BE49-F238E27FC236}">
                <a16:creationId xmlns:a16="http://schemas.microsoft.com/office/drawing/2014/main" id="{9BB73F03-91FC-46D9-9FCA-DEE8BE9E1A6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2" descr="C:\Users\admin\Downloads\Các loại lớp 4B\BÀI GIẢNG POI\Cảnh đẹp\cảnh\43680954_2192485850989845_9054856168907735040_o.jpg">
            <a:extLst>
              <a:ext uri="{FF2B5EF4-FFF2-40B4-BE49-F238E27FC236}">
                <a16:creationId xmlns:a16="http://schemas.microsoft.com/office/drawing/2014/main" id="{A9261D8C-AC13-4E25-90BB-22B7833F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1138238"/>
            <a:ext cx="13716000" cy="913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ơi giữ chỗ cho Nội dung 1">
            <a:extLst>
              <a:ext uri="{FF2B5EF4-FFF2-40B4-BE49-F238E27FC236}">
                <a16:creationId xmlns:a16="http://schemas.microsoft.com/office/drawing/2014/main" id="{A91BE602-E8F1-4814-9111-8673BB926DD3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 descr="C:\Users\admin\Downloads\Các loại lớp 4B\BÀI GIẢNG POI\Cảnh đẹp\cảnh\44034090_2139343273060453_2407533455232466944_n.jpg">
            <a:extLst>
              <a:ext uri="{FF2B5EF4-FFF2-40B4-BE49-F238E27FC236}">
                <a16:creationId xmlns:a16="http://schemas.microsoft.com/office/drawing/2014/main" id="{0EFB070C-5741-4BF8-A722-756DB87CA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ơi giữ chỗ cho Nội dung 1">
            <a:extLst>
              <a:ext uri="{FF2B5EF4-FFF2-40B4-BE49-F238E27FC236}">
                <a16:creationId xmlns:a16="http://schemas.microsoft.com/office/drawing/2014/main" id="{A4688325-A144-415E-BEDB-D1A03CCA52B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59" name="Picture 2" descr="C:\Users\admin\Downloads\Các loại lớp 4B\BÀI GIẢNG POI\Cảnh đẹp\đẹp\48381640_1131420510351418_7674170684578201600_n.jpg">
            <a:extLst>
              <a:ext uri="{FF2B5EF4-FFF2-40B4-BE49-F238E27FC236}">
                <a16:creationId xmlns:a16="http://schemas.microsoft.com/office/drawing/2014/main" id="{7E07DB4A-EEB5-48BF-BF02-9E9A2E90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>
            <a:extLst>
              <a:ext uri="{FF2B5EF4-FFF2-40B4-BE49-F238E27FC236}">
                <a16:creationId xmlns:a16="http://schemas.microsoft.com/office/drawing/2014/main" id="{93AC1A65-4F5C-4205-9720-AB550CD49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143000"/>
            <a:ext cx="2971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7349" name="WordArt 5">
            <a:extLst>
              <a:ext uri="{FF2B5EF4-FFF2-40B4-BE49-F238E27FC236}">
                <a16:creationId xmlns:a16="http://schemas.microsoft.com/office/drawing/2014/main" id="{A26C558C-1D40-498E-A81C-312DAE45B8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590800"/>
            <a:ext cx="77724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TopRight"/>
              <a:lightRig rig="legacyFlat3" dir="b"/>
            </a:scene3d>
            <a:sp3d extrusionH="887400" prstMaterial="legacyMatte">
              <a:extrusionClr>
                <a:srgbClr val="FFFFFF"/>
              </a:extrusionClr>
              <a:contourClr>
                <a:srgbClr val="FF33CC"/>
              </a:contour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kiểm tra học kì I</a:t>
            </a:r>
          </a:p>
        </p:txBody>
      </p:sp>
      <p:sp>
        <p:nvSpPr>
          <p:cNvPr id="22532" name="Text Box 30">
            <a:extLst>
              <a:ext uri="{FF2B5EF4-FFF2-40B4-BE49-F238E27FC236}">
                <a16:creationId xmlns:a16="http://schemas.microsoft.com/office/drawing/2014/main" id="{55EB3D93-64E0-4891-853D-7D04818D6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5867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4000" u="sng">
              <a:latin typeface="+mj-lt"/>
            </a:endParaRPr>
          </a:p>
        </p:txBody>
      </p:sp>
      <p:pic>
        <p:nvPicPr>
          <p:cNvPr id="20485" name="Picture 31" descr="guestani[1]">
            <a:extLst>
              <a:ext uri="{FF2B5EF4-FFF2-40B4-BE49-F238E27FC236}">
                <a16:creationId xmlns:a16="http://schemas.microsoft.com/office/drawing/2014/main" id="{5A6C7F26-BCE7-492B-8C81-54473F722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B1D34-D295-4CBB-8B31-02218DE14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9" name="TextBox 13">
            <a:extLst>
              <a:ext uri="{FF2B5EF4-FFF2-40B4-BE49-F238E27FC236}">
                <a16:creationId xmlns:a16="http://schemas.microsoft.com/office/drawing/2014/main" id="{1EBAED78-46C3-4179-96AD-16F97DED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59063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FBCE2EA-4DB2-4941-9BB3-DBBA42DC9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8763000" cy="1995488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gồm những thành phần nào?</a:t>
            </a:r>
          </a:p>
        </p:txBody>
      </p:sp>
      <p:pic>
        <p:nvPicPr>
          <p:cNvPr id="5123" name="Picture 3" descr="FLORAL7">
            <a:extLst>
              <a:ext uri="{FF2B5EF4-FFF2-40B4-BE49-F238E27FC236}">
                <a16:creationId xmlns:a16="http://schemas.microsoft.com/office/drawing/2014/main" id="{160DDCF9-AEE8-4279-A324-A62B6AB0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1193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LORAL7">
            <a:extLst>
              <a:ext uri="{FF2B5EF4-FFF2-40B4-BE49-F238E27FC236}">
                <a16:creationId xmlns:a16="http://schemas.microsoft.com/office/drawing/2014/main" id="{C999E48D-F07F-41E6-85B5-CBA80D98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38688"/>
            <a:ext cx="25908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LORAL7">
            <a:extLst>
              <a:ext uri="{FF2B5EF4-FFF2-40B4-BE49-F238E27FC236}">
                <a16:creationId xmlns:a16="http://schemas.microsoft.com/office/drawing/2014/main" id="{64320F42-3B0E-48CA-A5F7-D4ABF5C8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LORAL7">
            <a:extLst>
              <a:ext uri="{FF2B5EF4-FFF2-40B4-BE49-F238E27FC236}">
                <a16:creationId xmlns:a16="http://schemas.microsoft.com/office/drawing/2014/main" id="{9942F74C-535F-433F-AE8A-A9343D3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62FF3D-8464-4CA5-90F0-CB4BD29A624F}"/>
              </a:ext>
            </a:extLst>
          </p:cNvPr>
          <p:cNvSpPr txBox="1"/>
          <p:nvPr/>
        </p:nvSpPr>
        <p:spPr>
          <a:xfrm>
            <a:off x="609600" y="685800"/>
            <a:ext cx="72079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Thứ ba ngày 28 tháng 12 năm 2021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Khoa học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9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 tập và kiểm tra học kì </a:t>
            </a: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1974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3E95BE9F-54AD-40BD-9D38-1D56246C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533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358" name="Text Box 6">
            <a:extLst>
              <a:ext uri="{FF2B5EF4-FFF2-40B4-BE49-F238E27FC236}">
                <a16:creationId xmlns:a16="http://schemas.microsoft.com/office/drawing/2014/main" id="{5E91433F-040C-4A78-991C-B9D8FB575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848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Tr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Ai nhanh, ai 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</a:t>
            </a:r>
            <a:r>
              <a:rPr lang="fr-LU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</p:txBody>
      </p:sp>
      <p:sp>
        <p:nvSpPr>
          <p:cNvPr id="228359" name="Text Box 7">
            <a:extLst>
              <a:ext uri="{FF2B5EF4-FFF2-40B4-BE49-F238E27FC236}">
                <a16:creationId xmlns:a16="http://schemas.microsoft.com/office/drawing/2014/main" id="{7662DE08-4D83-4734-AFAF-2F133D69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78486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fr-LU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lu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fr-LU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nh</a:t>
            </a: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fr-LU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4</a:t>
            </a:r>
          </a:p>
          <a:p>
            <a:pPr algn="just">
              <a:spcBef>
                <a:spcPct val="50000"/>
              </a:spcBef>
            </a:pP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 nh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 thi 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a h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 thi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n: Th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 dinh d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ưỡ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ng c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LU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  <p:bldP spid="2283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C4A8F4B5-8DDF-4F7C-A791-7D6D1D65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76288"/>
            <a:ext cx="6553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17446" name="Picture 6" descr="scan0244">
            <a:extLst>
              <a:ext uri="{FF2B5EF4-FFF2-40B4-BE49-F238E27FC236}">
                <a16:creationId xmlns:a16="http://schemas.microsoft.com/office/drawing/2014/main" id="{10A8AFAF-62CD-47E6-ACE4-A0D45A3ABA1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2388"/>
            <a:ext cx="5562600" cy="6805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19B22CFE-2FF4-4DE8-8B34-855C2E74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6019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472" name="Text Box 8">
            <a:extLst>
              <a:ext uri="{FF2B5EF4-FFF2-40B4-BE49-F238E27FC236}">
                <a16:creationId xmlns:a16="http://schemas.microsoft.com/office/drawing/2014/main" id="{9BA2F6F7-EB87-4173-880A-9643F20A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663"/>
            <a:ext cx="8001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câu trả lời đúng.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 và nước có những tính chất gì giống nhau?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a) Không màu, không mùi, khoâng vị.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b) Có hình dạng xác định.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c) Không thể bị nén.</a:t>
            </a:r>
          </a:p>
        </p:txBody>
      </p:sp>
      <p:sp>
        <p:nvSpPr>
          <p:cNvPr id="318475" name="Rectangle 11">
            <a:extLst>
              <a:ext uri="{FF2B5EF4-FFF2-40B4-BE49-F238E27FC236}">
                <a16:creationId xmlns:a16="http://schemas.microsoft.com/office/drawing/2014/main" id="{E47EF94B-E667-4BA6-AF38-93DE4138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0"/>
            <a:ext cx="685800" cy="588963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LU" altLang="en-US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2" grpId="0"/>
      <p:bldP spid="318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Text Box 5">
            <a:extLst>
              <a:ext uri="{FF2B5EF4-FFF2-40B4-BE49-F238E27FC236}">
                <a16:creationId xmlns:a16="http://schemas.microsoft.com/office/drawing/2014/main" id="{3D3F9375-90DE-4B10-83DD-E7F663A5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58863"/>
            <a:ext cx="8686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nào dưới đây mà không khí và nước đều không có.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a) Chiếm chỗ không gian.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b) Có hình dạng xác định.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fr-L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c) Không màu, không mùi, không vị.</a:t>
            </a:r>
          </a:p>
        </p:txBody>
      </p:sp>
      <p:sp>
        <p:nvSpPr>
          <p:cNvPr id="230406" name="Rectangle 6">
            <a:extLst>
              <a:ext uri="{FF2B5EF4-FFF2-40B4-BE49-F238E27FC236}">
                <a16:creationId xmlns:a16="http://schemas.microsoft.com/office/drawing/2014/main" id="{24BAA15D-90A9-4D9E-879D-AE3023F4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685800" cy="588963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LU" altLang="en-US" sz="32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E7F2CF78-1C4D-4224-94B1-B5B8CDC3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5943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98EF8697-8CE5-487F-B59B-6A18EEFD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69925"/>
            <a:ext cx="52578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8710" name="Text Box 6">
            <a:extLst>
              <a:ext uri="{FF2B5EF4-FFF2-40B4-BE49-F238E27FC236}">
                <a16:creationId xmlns:a16="http://schemas.microsoft.com/office/drawing/2014/main" id="{567D106D-8B64-4B5E-A5A3-48AD94434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ô chữ ở cột A với ô chữ ở cột B cho phù hợp.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61&quot;/&gt;&lt;/object&gt;&lt;object type=&quot;3&quot; unique_id=&quot;10005&quot;&gt;&lt;property id=&quot;20148&quot; value=&quot;5&quot;/&gt;&lt;property id=&quot;20300&quot; value=&quot;Slide 2&quot;/&gt;&lt;property id=&quot;20307&quot; value=&quot;462&quot;/&gt;&lt;/object&gt;&lt;object type=&quot;3&quot; unique_id=&quot;10006&quot;&gt;&lt;property id=&quot;20148&quot; value=&quot;5&quot;/&gt;&lt;property id=&quot;20300&quot; value=&quot;Slide 3 - &amp;quot;Không khí gồm những thành phần nào?&amp;quot;&quot;/&gt;&lt;property id=&quot;20307&quot; value=&quot;463&quot;/&gt;&lt;/object&gt;&lt;object type=&quot;3&quot; unique_id=&quot;10007&quot;&gt;&lt;property id=&quot;20148&quot; value=&quot;5&quot;/&gt;&lt;property id=&quot;20300&quot; value=&quot;Slide 4&quot;/&gt;&lt;property id=&quot;20307&quot; value=&quot;309&quot;/&gt;&lt;/object&gt;&lt;object type=&quot;3&quot; unique_id=&quot;10008&quot;&gt;&lt;property id=&quot;20148&quot; value=&quot;5&quot;/&gt;&lt;property id=&quot;20300&quot; value=&quot;Slide 5&quot;/&gt;&lt;property id=&quot;20307&quot; value=&quot;430&quot;/&gt;&lt;/object&gt;&lt;object type=&quot;3&quot; unique_id=&quot;10009&quot;&gt;&lt;property id=&quot;20148&quot; value=&quot;5&quot;/&gt;&lt;property id=&quot;20300&quot; value=&quot;Slide 6&quot;/&gt;&lt;property id=&quot;20307&quot; value=&quot;438&quot;/&gt;&lt;/object&gt;&lt;object type=&quot;3&quot; unique_id=&quot;10010&quot;&gt;&lt;property id=&quot;20148&quot; value=&quot;5&quot;/&gt;&lt;property id=&quot;20300&quot; value=&quot;Slide 7&quot;/&gt;&lt;property id=&quot;20307&quot; value=&quot;439&quot;/&gt;&lt;/object&gt;&lt;object type=&quot;3&quot; unique_id=&quot;10011&quot;&gt;&lt;property id=&quot;20148&quot; value=&quot;5&quot;/&gt;&lt;property id=&quot;20300&quot; value=&quot;Slide 8&quot;/&gt;&lt;property id=&quot;20307&quot; value=&quot;432&quot;/&gt;&lt;/object&gt;&lt;object type=&quot;3&quot; unique_id=&quot;10012&quot;&gt;&lt;property id=&quot;20148&quot; value=&quot;5&quot;/&gt;&lt;property id=&quot;20300&quot; value=&quot;Slide 9&quot;/&gt;&lt;property id=&quot;20307&quot; value=&quot;449&quot;/&gt;&lt;/object&gt;&lt;object type=&quot;3&quot; unique_id=&quot;10013&quot;&gt;&lt;property id=&quot;20148&quot; value=&quot;5&quot;/&gt;&lt;property id=&quot;20300&quot; value=&quot;Slide 10&quot;/&gt;&lt;property id=&quot;20307&quot; value=&quot;433&quot;/&gt;&lt;/object&gt;&lt;object type=&quot;3&quot; unique_id=&quot;10014&quot;&gt;&lt;property id=&quot;20148&quot; value=&quot;5&quot;/&gt;&lt;property id=&quot;20300&quot; value=&quot;Slide 11&quot;/&gt;&lt;property id=&quot;20307&quot; value=&quot;440&quot;/&gt;&lt;/object&gt;&lt;object type=&quot;3&quot; unique_id=&quot;10015&quot;&gt;&lt;property id=&quot;20148&quot; value=&quot;5&quot;/&gt;&lt;property id=&quot;20300&quot; value=&quot;Slide 12&quot;/&gt;&lt;property id=&quot;20307&quot; value=&quot;441&quot;/&gt;&lt;/object&gt;&lt;object type=&quot;3&quot; unique_id=&quot;10016&quot;&gt;&lt;property id=&quot;20148&quot; value=&quot;5&quot;/&gt;&lt;property id=&quot;20300&quot; value=&quot;Slide 13&quot;/&gt;&lt;property id=&quot;20307&quot; value=&quot;455&quot;/&gt;&lt;/object&gt;&lt;object type=&quot;3&quot; unique_id=&quot;10017&quot;&gt;&lt;property id=&quot;20148&quot; value=&quot;5&quot;/&gt;&lt;property id=&quot;20300&quot; value=&quot;Slide 14&quot;/&gt;&lt;property id=&quot;20307&quot; value=&quot;454&quot;/&gt;&lt;/object&gt;&lt;object type=&quot;3&quot; unique_id=&quot;10018&quot;&gt;&lt;property id=&quot;20148&quot; value=&quot;5&quot;/&gt;&lt;property id=&quot;20300&quot; value=&quot;Slide 15&quot;/&gt;&lt;property id=&quot;20307&quot; value=&quot;453&quot;/&gt;&lt;/object&gt;&lt;object type=&quot;3&quot; unique_id=&quot;10019&quot;&gt;&lt;property id=&quot;20148&quot; value=&quot;5&quot;/&gt;&lt;property id=&quot;20300&quot; value=&quot;Slide 16&quot;/&gt;&lt;property id=&quot;20307&quot; value=&quot;452&quot;/&gt;&lt;/object&gt;&lt;object type=&quot;3&quot; unique_id=&quot;10020&quot;&gt;&lt;property id=&quot;20148&quot; value=&quot;5&quot;/&gt;&lt;property id=&quot;20300&quot; value=&quot;Slide 17&quot;/&gt;&lt;property id=&quot;20307&quot; value=&quot;451&quot;/&gt;&lt;/object&gt;&lt;object type=&quot;3&quot; unique_id=&quot;10021&quot;&gt;&lt;property id=&quot;20148&quot; value=&quot;5&quot;/&gt;&lt;property id=&quot;20300&quot; value=&quot;Slide 18&quot;/&gt;&lt;property id=&quot;20307&quot; value=&quot;295&quot;/&gt;&lt;/object&gt;&lt;object type=&quot;3&quot; unique_id=&quot;10022&quot;&gt;&lt;property id=&quot;20148&quot; value=&quot;5&quot;/&gt;&lt;property id=&quot;20300&quot; value=&quot;Slide 19&quot;/&gt;&lt;property id=&quot;20307&quot; value=&quot;457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347</Words>
  <Application>Microsoft Office PowerPoint</Application>
  <PresentationFormat>On-screen Show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VNI-Times</vt:lpstr>
      <vt:lpstr>Chủ đề của Office</vt:lpstr>
      <vt:lpstr>PowerPoint Presentation</vt:lpstr>
      <vt:lpstr>PowerPoint Presentation</vt:lpstr>
      <vt:lpstr>Không khí gồm những thành phần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NgocHan</dc:creator>
  <cp:lastModifiedBy>Hương Đào</cp:lastModifiedBy>
  <cp:revision>205</cp:revision>
  <dcterms:created xsi:type="dcterms:W3CDTF">2009-07-09T01:57:06Z</dcterms:created>
  <dcterms:modified xsi:type="dcterms:W3CDTF">2022-01-20T13:41:51Z</dcterms:modified>
</cp:coreProperties>
</file>