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</p:sldMasterIdLst>
  <p:sldIdLst>
    <p:sldId id="333" r:id="rId4"/>
    <p:sldId id="335" r:id="rId5"/>
    <p:sldId id="384" r:id="rId6"/>
    <p:sldId id="337" r:id="rId7"/>
    <p:sldId id="385" r:id="rId8"/>
    <p:sldId id="257" r:id="rId9"/>
    <p:sldId id="387" r:id="rId10"/>
    <p:sldId id="287" r:id="rId11"/>
    <p:sldId id="266" r:id="rId12"/>
    <p:sldId id="417" r:id="rId13"/>
    <p:sldId id="390" r:id="rId14"/>
    <p:sldId id="392" r:id="rId15"/>
    <p:sldId id="418" r:id="rId16"/>
    <p:sldId id="393" r:id="rId17"/>
    <p:sldId id="305" r:id="rId18"/>
  </p:sldIdLst>
  <p:sldSz cx="12192000" cy="6858000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0000"/>
    <a:srgbClr val="FFE081"/>
    <a:srgbClr val="273970"/>
    <a:srgbClr val="0000FF"/>
    <a:srgbClr val="FF3399"/>
    <a:srgbClr val="FF66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2" d="100"/>
          <a:sy n="82" d="100"/>
        </p:scale>
        <p:origin x="378" y="84"/>
      </p:cViewPr>
      <p:guideLst>
        <p:guide orient="horz" pos="215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087CEB-063A-4943-B143-AF888F965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135868-6924-4A36-BAC7-F6CB509531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C303C-94E1-46A0-9FC2-AE7500B09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4EB39-04D2-468D-9EEB-B98AB45BCD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0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066260-3E74-459E-950A-4FAB2535A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354BC4-5EDA-469E-AA6C-41795BC6F1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97516C-27AE-495D-AC02-A0775963C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D3507-745A-4759-899B-6AD7A4334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17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ADC7D-EE20-42CA-8570-48587BD83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AF39E5-4020-47F6-861D-2F0E7DC94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4DB00E-DF2E-46CA-9EFC-2CA96E62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8C0A-D21A-408E-B85B-B9479D916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489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ADC7D-EE20-42CA-8570-48587BD83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AF39E5-4020-47F6-861D-2F0E7DC94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4DB00E-DF2E-46CA-9EFC-2CA96E62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8C0A-D21A-408E-B85B-B9479D916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71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ADC7D-EE20-42CA-8570-48587BD83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AF39E5-4020-47F6-861D-2F0E7DC94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4DB00E-DF2E-46CA-9EFC-2CA96E62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8C0A-D21A-408E-B85B-B9479D916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198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9ADC7D-EE20-42CA-8570-48587BD83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AF39E5-4020-47F6-861D-2F0E7DC94B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4DB00E-DF2E-46CA-9EFC-2CA96E62F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8C0A-D21A-408E-B85B-B9479D916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710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631619-80D4-46A5-800A-99C68AAD8A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861E1-98B2-4877-AA86-23EC5DE3B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D42F9-557F-4FE2-8397-5AB86E3B4D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689AD-6D62-4870-AA26-3F624FBD03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636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785C71-598A-42DB-8AA7-5FDE1642A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F0FDEF-0053-4BBD-9583-60005A1803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96533-4701-4172-B463-4A4645293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08AFD-340B-4E12-BBBE-6A6909CD04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516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A278EC-E631-48B9-AD4D-123A7297D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90D6D6-5A76-4338-8E52-FCD9789A74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7B1F45-2062-45BB-8403-E3A86E807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92A61-EE4D-4D9C-B96A-39FECC79F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697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B430A1-A54C-4487-B753-04586AE0D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FB5FF6-9BE2-4092-BCA1-7F71D811A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F3330F-92FE-40D7-8B8C-D4842F63C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BA184-D3E2-4AFD-8780-2F89D76F1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427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E7BB71-8DF8-41EB-BE97-BDCC9494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537B05-0CA9-4440-A8B1-6D62D61D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C7993A-6CF4-40FF-B1AB-4232D7BF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59699-E4C4-4F4F-B642-75443F5D5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19065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942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E7BB71-8DF8-41EB-BE97-BDCC9494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537B05-0CA9-4440-A8B1-6D62D61D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C7993A-6CF4-40FF-B1AB-4232D7BF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59699-E4C4-4F4F-B642-75443F5D5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867619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461795-EC68-4BFD-9982-3689359145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CFFEC3-1BAA-4018-BD87-CA2DA4D56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15721D-C4A6-4A9C-BDCA-454838BEF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0B78E-C28C-4328-B6BC-A90B292FDF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897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6143B1-EDB6-48F9-99E5-4BA203611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461B70-CDA7-4ABD-BFC2-187A83428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0B112C-6AFC-42D7-81F5-97B4B24F1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75A21-A345-4143-9A1D-ECBF5B12E9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805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F86227-E410-4F5C-B8D7-EA748264E1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95FD5F-48AC-44EF-9789-C64565178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5F239E-3E15-483A-ABF1-AA6004FE3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BBA33-B315-4136-93C3-79A0B7BAE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69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347248-FABC-4107-B7ED-C88FF7057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05D98-DC67-4A17-9525-027CA86177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D3E591-3E92-4342-9FBA-B3BDE0E5F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0EB19-1315-4851-B4BB-3BA187FA6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879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19EE00-9219-4FD9-AA2B-221C2E337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A976F4-37D3-4F34-95C2-B9655A5C5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5CFCA6-7E4E-4BE0-AF4D-F4094AB50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C4F08-305E-4B21-A86A-297DA1925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050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FF8632-C18B-46C9-A1CB-9F388BBB6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F93948-8264-49BF-8984-5EFE2DE7FB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20002F-6968-4C84-A09F-596A6E920C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62F34-F6A5-4F73-BBC4-22AB60109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080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4262B5-4F0C-41BB-BD02-B68A3AC7A8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C4F6BD-FEA7-4ECE-A561-358893E48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BB1CACD-395F-4093-BBEE-1D672B972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4D120-513F-4CCE-BBE5-A4DDA8742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59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AAE643-3C39-4D0C-91CD-DAA4E4F60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93038-A9AB-4326-8C50-959DB6A744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B9DBCF-FC3F-447C-8E75-B9E645533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33523-5CC3-4E81-B334-21255A4F5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230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76F6D-CE9E-4B27-AA37-1B126DB6B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8F29F0-EF19-41A8-8654-6E522B62F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80529B-CA66-4EE7-AAE1-41F94DB4B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C9C56-B012-4E72-AADA-4ED9F55C25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20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571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57A652-B563-4907-BA93-B48076EE85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BEB45E-E630-4631-AC6C-494E165F31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D2D671-8B31-4AB0-AB78-D4232F116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8EF2E-2736-4FE8-B52E-3275CF235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081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7D96BA-CFEE-4EC9-8C7B-5E18D5BE93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BB01B0-4F9F-4D3A-BDCF-B0D667D06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2B7D1C-6205-4C39-93CB-98C40B5B5A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7A4D7B-CDC4-4D40-8708-4DF15C7819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342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EE2544-BEC1-423B-96B3-27106D4A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CB4E20-7012-46C1-8C74-5119E135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D02641-22C7-49DA-9D10-A4184577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6B662-1171-4AE1-926A-9167C0B1D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85184"/>
      </p:ext>
    </p:extLst>
  </p:cSld>
  <p:clrMapOvr>
    <a:masterClrMapping/>
  </p:clrMapOvr>
  <p:transition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EE2544-BEC1-423B-96B3-27106D4A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FCB4E20-7012-46C1-8C74-5119E135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D02641-22C7-49DA-9D10-A4184577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6B662-1171-4AE1-926A-9167C0B1D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587893"/>
      </p:ext>
    </p:extLst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D9136B-1E65-4F07-B46A-301B25DB5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D17CF2-9D27-471F-BA7D-36EFC49C3C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4B6005-8B5C-4079-A465-6DECAB0281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8456B-7021-4BA6-BB87-7689F6062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036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E7D891-91B2-4476-A2E2-0BD2448B4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986AE4-C456-40CA-B1B5-026C14DAA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8DE52E-8537-47BB-A6FA-B98D4A4ED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DF571-208C-46F6-B17D-5DA67423B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456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E7D891-91B2-4476-A2E2-0BD2448B4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986AE4-C456-40CA-B1B5-026C14DAA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8DE52E-8537-47BB-A6FA-B98D4A4ED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DF571-208C-46F6-B17D-5DA67423B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963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105BD1-00B5-40DB-8250-812A6AC10D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ADA3C8-5709-48F9-B9C2-E7E2F8D165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EA5C71-8B10-4C4D-9C40-E270779A87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C3791-CAC7-46CD-9C4A-4BA19EF14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58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96EE3-1653-4668-A308-60C6985DC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21072-95F2-4666-9A77-96C254246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410B2-E2C0-4C87-9358-B4E41EAC0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5F2CB-2A68-4A78-9B19-2722E3BB8C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988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AC0EE1A-1E80-407F-AE86-62CA0EBD2E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099031-19F1-4C27-B93F-325C06BF8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79B8680-1284-4847-9EB0-AF9B01B6B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A6BE2-D715-4A37-8763-696BCF38E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2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040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747330-60CB-4559-BEA0-25A1E66CB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2537B6-1679-4247-A60D-2909D5068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1E617C-0E16-4F23-92B9-996148BB5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631F8-2764-4409-B1DF-A51813C9E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8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CDE0A1-5F52-44F7-903A-71BDC37F1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FAE8CD-F150-422C-A4BC-C17315DBE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82778-A09B-40A6-AB58-BDF8FCD01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36A9E-FE63-4A1E-8DBD-377A867261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64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CDE0A1-5F52-44F7-903A-71BDC37F1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FAE8CD-F150-422C-A4BC-C17315DBE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BA82778-A09B-40A6-AB58-BDF8FCD01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36A9E-FE63-4A1E-8DBD-377A867261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529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D270AC-FE9E-47C5-9D11-C3AA07785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BF621C-5899-4E97-9BC4-F1D57FFAD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DF36D0-48F3-4691-BEDE-56EA644C8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36C43-EA9B-4FFB-87A9-DDE03272FB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189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9756A-8B61-4DB5-871C-00D0DA0981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6A7A05-2604-4E88-8C31-B69FA275C2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777FB2-1583-47BF-87D2-8EFFDAE4B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F0D75-2788-476A-97A6-DD5D1F4C7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8860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54709B-6340-46F5-900D-2911285834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6DBD5-7922-45F0-A9CC-543D62211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B3F602-B28E-4629-B762-7FF64603E7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9A51F-9560-475E-BB04-A7B56ACAA3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745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6557D9-EB50-434D-B6AE-245825A95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AC9A2D-8A2F-4B8F-BC7D-182D06FC84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2E4511-8504-4085-922D-CA3BCFE3C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0BD5D-4C26-4ADB-AADE-5E8C5FAD4F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982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35163"/>
            <a:ext cx="5384800" cy="4389437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35163"/>
            <a:ext cx="5384800" cy="21177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205288"/>
            <a:ext cx="5384800" cy="211931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904244C-6BB5-4DF4-B5A9-FC9DA097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E6E9-5DA2-40EE-A670-8F32CB6F9B1A}" type="datetimeFigureOut">
              <a:rPr lang="en-US"/>
              <a:pPr>
                <a:defRPr/>
              </a:pPr>
              <a:t>2/19/2022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B018C3-A436-4DC4-AFB3-48017923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F258E7-8809-4D8E-9437-E8654616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431B9-5A97-48F7-A007-0B879D815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295919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63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B0274-2ECB-46DA-9596-CF82CD0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F3FA4-E083-4771-92AF-2CE210FC4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B81A7-0E6A-457D-A2D1-FACADE7F2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0B45B-6194-4F67-B871-B27C75BAD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80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2F891A-B48B-42C7-B9E5-82C802E84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FB7410-9DE6-44BA-A2E5-3D72AB120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63283F-564F-466F-90E4-5A0661027C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5C887-A33B-445F-9AD6-4C91CFC849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45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09F97-5D3E-4C42-83E0-EB3BD2271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E88AE6-BBDB-43C1-88BB-E9D9FCA83A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3BA05A-8753-4B66-AE3B-1B3528A1F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4897D-1E70-4519-9F91-02A48F57A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1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73F011-5693-4FE8-B904-78B6FDC885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DAC0BE-4E04-4224-A4F5-876458D6A1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062FFA-8F0D-48B2-85E0-D04720FCC5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B7FBB-2711-4D61-A973-5E57ED724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4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559AB6-453E-4498-96A4-8F93BFE896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CF5703E-21C8-4C11-90AE-F4D6F3013DB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8A9EFEE-452C-458E-82D1-556364F4D3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DE1BEF-FD78-4729-BFD2-C3A2EBB1FA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907AB79-5C50-469D-A3FA-700DB7DB78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D48779-FD88-4639-B8AC-6F68EE8299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796" r:id="rId3"/>
    <p:sldLayoutId id="2147483794" r:id="rId4"/>
    <p:sldLayoutId id="2147483793" r:id="rId5"/>
    <p:sldLayoutId id="2147483788" r:id="rId6"/>
    <p:sldLayoutId id="2147483734" r:id="rId7"/>
    <p:sldLayoutId id="2147483733" r:id="rId8"/>
    <p:sldLayoutId id="2147483732" r:id="rId9"/>
    <p:sldLayoutId id="2147483731" r:id="rId10"/>
    <p:sldLayoutId id="2147483730" r:id="rId11"/>
    <p:sldLayoutId id="2147483798" r:id="rId12"/>
    <p:sldLayoutId id="2147483790" r:id="rId13"/>
    <p:sldLayoutId id="2147483789" r:id="rId14"/>
    <p:sldLayoutId id="2147483729" r:id="rId15"/>
    <p:sldLayoutId id="2147483728" r:id="rId16"/>
    <p:sldLayoutId id="2147483727" r:id="rId17"/>
    <p:sldLayoutId id="2147483726" r:id="rId18"/>
    <p:sldLayoutId id="2147483781" r:id="rId19"/>
    <p:sldLayoutId id="2147483786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00B1D90-483C-4AE1-BABE-76E19F9A6D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AE64011-A403-4485-AE49-ED22963C979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B78117-D2AE-4CAE-AA27-45E15851F2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8964592-8CEB-49F1-8B7F-BBE8B0EC28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135D1F-30A7-4C38-8C5E-C970653B72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2D53E4-B1F4-4461-951E-623C087A4A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7" r:id="rId2"/>
    <p:sldLayoutId id="2147483756" r:id="rId3"/>
    <p:sldLayoutId id="2147483755" r:id="rId4"/>
    <p:sldLayoutId id="2147483754" r:id="rId5"/>
    <p:sldLayoutId id="2147483753" r:id="rId6"/>
    <p:sldLayoutId id="2147483752" r:id="rId7"/>
    <p:sldLayoutId id="2147483751" r:id="rId8"/>
    <p:sldLayoutId id="2147483750" r:id="rId9"/>
    <p:sldLayoutId id="2147483749" r:id="rId10"/>
    <p:sldLayoutId id="2147483748" r:id="rId11"/>
    <p:sldLayoutId id="2147483783" r:id="rId12"/>
    <p:sldLayoutId id="21474837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DF099B6-4DEA-4A75-B953-84481E8EBF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D2A1509-EA8B-48AF-936F-DBCF5CC0E69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38EB326-A9D7-49CC-AFEC-91507B076C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5989D3-5C2C-4A21-9B09-3D5F0A5480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B6316A-14E8-47A9-BD1A-D7CB9151DA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C430F6-767B-4D80-BFDE-ABA02506E7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8" r:id="rId2"/>
    <p:sldLayoutId id="2147483795" r:id="rId3"/>
    <p:sldLayoutId id="2147483767" r:id="rId4"/>
    <p:sldLayoutId id="2147483766" r:id="rId5"/>
    <p:sldLayoutId id="2147483765" r:id="rId6"/>
    <p:sldLayoutId id="2147483764" r:id="rId7"/>
    <p:sldLayoutId id="2147483763" r:id="rId8"/>
    <p:sldLayoutId id="2147483791" r:id="rId9"/>
    <p:sldLayoutId id="2147483762" r:id="rId10"/>
    <p:sldLayoutId id="2147483761" r:id="rId11"/>
    <p:sldLayoutId id="2147483760" r:id="rId12"/>
    <p:sldLayoutId id="2147483759" r:id="rId13"/>
    <p:sldLayoutId id="214748378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6.png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9">
            <a:extLst>
              <a:ext uri="{FF2B5EF4-FFF2-40B4-BE49-F238E27FC236}">
                <a16:creationId xmlns:a16="http://schemas.microsoft.com/office/drawing/2014/main" id="{F729ADE0-8505-49B8-ADD1-31E8EF5D28B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3124200"/>
            <a:ext cx="40005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">
            <a:extLst>
              <a:ext uri="{FF2B5EF4-FFF2-40B4-BE49-F238E27FC236}">
                <a16:creationId xmlns:a16="http://schemas.microsoft.com/office/drawing/2014/main" id="{FBD8AE63-C608-4018-BD1A-CD59122A1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066800"/>
            <a:ext cx="3644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KHOA HỌC</a:t>
            </a:r>
          </a:p>
        </p:txBody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E25CC0F5-FCCA-44F2-9806-401FA130FF8E}"/>
              </a:ext>
            </a:extLst>
          </p:cNvPr>
          <p:cNvSpPr txBox="1">
            <a:spLocks noChangeArrowheads="1"/>
          </p:cNvSpPr>
          <p:nvPr/>
        </p:nvSpPr>
        <p:spPr bwMode="auto">
          <a:xfrm rot="240000">
            <a:off x="2909888" y="2085975"/>
            <a:ext cx="120491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vi-VN" altLang="en-US" sz="72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11269" name="Picture 100">
            <a:extLst>
              <a:ext uri="{FF2B5EF4-FFF2-40B4-BE49-F238E27FC236}">
                <a16:creationId xmlns:a16="http://schemas.microsoft.com/office/drawing/2014/main" id="{0EC7989C-D738-4E54-AA8F-6C17B02598E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28950"/>
            <a:ext cx="444817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C085AD30-66B7-4716-95D5-017DB54D5427}"/>
              </a:ext>
            </a:extLst>
          </p:cNvPr>
          <p:cNvSpPr/>
          <p:nvPr/>
        </p:nvSpPr>
        <p:spPr>
          <a:xfrm>
            <a:off x="6232525" y="1676400"/>
            <a:ext cx="3825875" cy="1219200"/>
          </a:xfrm>
          <a:prstGeom prst="wedgeEllipseCallout">
            <a:avLst>
              <a:gd name="adj1" fmla="val 53635"/>
              <a:gd name="adj2" fmla="val 107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vi-VN" altLang="en-US" sz="4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thanh</a:t>
            </a:r>
          </a:p>
        </p:txBody>
      </p:sp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>
            <a:extLst>
              <a:ext uri="{FF2B5EF4-FFF2-40B4-BE49-F238E27FC236}">
                <a16:creationId xmlns:a16="http://schemas.microsoft.com/office/drawing/2014/main" id="{A2E85B0F-1808-4673-9020-8E0B6D76EC8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06"/>
          <a:stretch>
            <a:fillRect/>
          </a:stretch>
        </p:blipFill>
        <p:spPr>
          <a:xfrm>
            <a:off x="1371600" y="3352800"/>
            <a:ext cx="2349500" cy="2913063"/>
          </a:xfrm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448A3965-09E8-4D78-BC98-A9DB9976ABDA}"/>
              </a:ext>
            </a:extLst>
          </p:cNvPr>
          <p:cNvSpPr/>
          <p:nvPr/>
        </p:nvSpPr>
        <p:spPr>
          <a:xfrm>
            <a:off x="3124200" y="1828800"/>
            <a:ext cx="6665913" cy="2209800"/>
          </a:xfrm>
          <a:prstGeom prst="cloudCallout">
            <a:avLst>
              <a:gd name="adj1" fmla="val -49937"/>
              <a:gd name="adj2" fmla="val 65004"/>
            </a:avLst>
          </a:prstGeom>
          <a:solidFill>
            <a:srgbClr val="FFE0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lang="en-US" altLang="zh-CN" noProof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 thích và không thích những âm thanh nào?</a:t>
            </a:r>
            <a:endParaRPr lang="en-US" altLang="zh-CN" noProof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2532" name="Text Box 2">
            <a:extLst>
              <a:ext uri="{FF2B5EF4-FFF2-40B4-BE49-F238E27FC236}">
                <a16:creationId xmlns:a16="http://schemas.microsoft.com/office/drawing/2014/main" id="{C3CA5A4C-5B92-4A34-A3EC-CA2D03AE5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88" y="1073150"/>
            <a:ext cx="87614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Nói về những âm thanh ưa thích và những âm thanh không thích</a:t>
            </a:r>
          </a:p>
          <a:p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ounded Rectangle 69633">
            <a:extLst>
              <a:ext uri="{FF2B5EF4-FFF2-40B4-BE49-F238E27FC236}">
                <a16:creationId xmlns:a16="http://schemas.microsoft.com/office/drawing/2014/main" id="{621C67EB-E4B5-4A5E-B6AC-91B690D15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841375"/>
            <a:ext cx="9017000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</a:t>
            </a:r>
          </a:p>
        </p:txBody>
      </p:sp>
      <p:pic>
        <p:nvPicPr>
          <p:cNvPr id="24579" name="Picture 69634" descr="CLIPART 067">
            <a:extLst>
              <a:ext uri="{FF2B5EF4-FFF2-40B4-BE49-F238E27FC236}">
                <a16:creationId xmlns:a16="http://schemas.microsoft.com/office/drawing/2014/main" id="{8B45BA59-032E-40AA-8A5B-68ADDB11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371600"/>
            <a:ext cx="13033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69635">
            <a:extLst>
              <a:ext uri="{FF2B5EF4-FFF2-40B4-BE49-F238E27FC236}">
                <a16:creationId xmlns:a16="http://schemas.microsoft.com/office/drawing/2014/main" id="{4C96D583-FD73-4804-BB39-7E1F0C059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14400"/>
            <a:ext cx="90678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Điền dấu + vào ô trống những âm thanh em thích? Vì sao em thích âm thanh đó?</a:t>
            </a:r>
          </a:p>
        </p:txBody>
      </p:sp>
      <p:sp>
        <p:nvSpPr>
          <p:cNvPr id="69638" name="Rectangles 69637">
            <a:extLst>
              <a:ext uri="{FF2B5EF4-FFF2-40B4-BE49-F238E27FC236}">
                <a16:creationId xmlns:a16="http://schemas.microsoft.com/office/drawing/2014/main" id="{7BF17A23-1520-4026-8464-AD37175D8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146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39" name="Text Box 69638">
            <a:extLst>
              <a:ext uri="{FF2B5EF4-FFF2-40B4-BE49-F238E27FC236}">
                <a16:creationId xmlns:a16="http://schemas.microsoft.com/office/drawing/2014/main" id="{C03B4AE2-7B4B-4719-BAC7-914A221A8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4384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a. Đàn ghi - ta.</a:t>
            </a:r>
          </a:p>
        </p:txBody>
      </p:sp>
      <p:sp>
        <p:nvSpPr>
          <p:cNvPr id="69640" name="Text Box 69639">
            <a:extLst>
              <a:ext uri="{FF2B5EF4-FFF2-40B4-BE49-F238E27FC236}">
                <a16:creationId xmlns:a16="http://schemas.microsoft.com/office/drawing/2014/main" id="{7CDFDDA7-9487-41B8-ABEA-C870A228D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3528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b. Tiếng gõ búa.</a:t>
            </a:r>
          </a:p>
        </p:txBody>
      </p:sp>
      <p:sp>
        <p:nvSpPr>
          <p:cNvPr id="69641" name="Text Box 69640">
            <a:extLst>
              <a:ext uri="{FF2B5EF4-FFF2-40B4-BE49-F238E27FC236}">
                <a16:creationId xmlns:a16="http://schemas.microsoft.com/office/drawing/2014/main" id="{A2785F5C-51F4-4B52-A970-400865466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4229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k. Tiếng trống trường.</a:t>
            </a:r>
          </a:p>
        </p:txBody>
      </p:sp>
      <p:sp>
        <p:nvSpPr>
          <p:cNvPr id="69642" name="Text Box 69641">
            <a:extLst>
              <a:ext uri="{FF2B5EF4-FFF2-40B4-BE49-F238E27FC236}">
                <a16:creationId xmlns:a16="http://schemas.microsoft.com/office/drawing/2014/main" id="{195DC6C6-121F-480B-86B1-DA8764CF9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4102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d. Tiếng máy cày.</a:t>
            </a:r>
          </a:p>
        </p:txBody>
      </p:sp>
      <p:sp>
        <p:nvSpPr>
          <p:cNvPr id="69643" name="Text Box 69642">
            <a:extLst>
              <a:ext uri="{FF2B5EF4-FFF2-40B4-BE49-F238E27FC236}">
                <a16:creationId xmlns:a16="http://schemas.microsoft.com/office/drawing/2014/main" id="{EE369803-7D0C-45DF-A3C4-DDA8987F6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358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e. Tiếng đàn bầu.</a:t>
            </a:r>
          </a:p>
        </p:txBody>
      </p:sp>
      <p:sp>
        <p:nvSpPr>
          <p:cNvPr id="69644" name="Text Box 69643">
            <a:extLst>
              <a:ext uri="{FF2B5EF4-FFF2-40B4-BE49-F238E27FC236}">
                <a16:creationId xmlns:a16="http://schemas.microsoft.com/office/drawing/2014/main" id="{C888C5B3-019E-4D62-97FA-49DB9408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352800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g. Tiếng hò kéo lưới.</a:t>
            </a:r>
          </a:p>
        </p:txBody>
      </p:sp>
      <p:sp>
        <p:nvSpPr>
          <p:cNvPr id="69645" name="Text Box 69644">
            <a:extLst>
              <a:ext uri="{FF2B5EF4-FFF2-40B4-BE49-F238E27FC236}">
                <a16:creationId xmlns:a16="http://schemas.microsoft.com/office/drawing/2014/main" id="{7498F3A3-0CEE-44B4-BF49-69E473821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91000"/>
            <a:ext cx="403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h. Tiếng cô giáo giảng bài.</a:t>
            </a:r>
          </a:p>
        </p:txBody>
      </p:sp>
      <p:sp>
        <p:nvSpPr>
          <p:cNvPr id="69646" name="Text Box 69645">
            <a:extLst>
              <a:ext uri="{FF2B5EF4-FFF2-40B4-BE49-F238E27FC236}">
                <a16:creationId xmlns:a16="http://schemas.microsoft.com/office/drawing/2014/main" id="{C3E93531-7955-492F-9687-BEE31A836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91000"/>
            <a:ext cx="3200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c. Tiếng máy xay xát.</a:t>
            </a:r>
          </a:p>
        </p:txBody>
      </p:sp>
      <p:sp>
        <p:nvSpPr>
          <p:cNvPr id="69647" name="Rectangles 69646">
            <a:extLst>
              <a:ext uri="{FF2B5EF4-FFF2-40B4-BE49-F238E27FC236}">
                <a16:creationId xmlns:a16="http://schemas.microsoft.com/office/drawing/2014/main" id="{9EEC6B5F-6135-44A6-A671-1D63FB9CF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505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48" name="Rectangles 69647">
            <a:extLst>
              <a:ext uri="{FF2B5EF4-FFF2-40B4-BE49-F238E27FC236}">
                <a16:creationId xmlns:a16="http://schemas.microsoft.com/office/drawing/2014/main" id="{5D9671B3-6FE5-4FE0-B7CC-22CD207EC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267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49" name="Rectangles 69648">
            <a:extLst>
              <a:ext uri="{FF2B5EF4-FFF2-40B4-BE49-F238E27FC236}">
                <a16:creationId xmlns:a16="http://schemas.microsoft.com/office/drawing/2014/main" id="{E504CB9E-CB96-466C-97AF-118C55F6A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410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1" name="Rectangles 69650">
            <a:extLst>
              <a:ext uri="{FF2B5EF4-FFF2-40B4-BE49-F238E27FC236}">
                <a16:creationId xmlns:a16="http://schemas.microsoft.com/office/drawing/2014/main" id="{42D19564-FD92-4A44-B55B-FF869AF33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146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2" name="Rectangles 69651">
            <a:extLst>
              <a:ext uri="{FF2B5EF4-FFF2-40B4-BE49-F238E27FC236}">
                <a16:creationId xmlns:a16="http://schemas.microsoft.com/office/drawing/2014/main" id="{BE68DB3D-C437-416F-9136-FD48A293F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052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3" name="Rectangles 69652">
            <a:extLst>
              <a:ext uri="{FF2B5EF4-FFF2-40B4-BE49-F238E27FC236}">
                <a16:creationId xmlns:a16="http://schemas.microsoft.com/office/drawing/2014/main" id="{1034D54E-959E-409E-92C0-ADD9EA92A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3434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9654" name="Rectangles 69653">
            <a:extLst>
              <a:ext uri="{FF2B5EF4-FFF2-40B4-BE49-F238E27FC236}">
                <a16:creationId xmlns:a16="http://schemas.microsoft.com/office/drawing/2014/main" id="{4FDD1F94-CDA9-40B9-A601-1A413561A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86400"/>
            <a:ext cx="533400" cy="457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9" grpId="0"/>
      <p:bldP spid="69640" grpId="0"/>
      <p:bldP spid="69641" grpId="0"/>
      <p:bldP spid="69642" grpId="0"/>
      <p:bldP spid="69643" grpId="0"/>
      <p:bldP spid="69644" grpId="0"/>
      <p:bldP spid="69645" grpId="0"/>
      <p:bldP spid="696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3302CFF5-9ADD-49BB-A0D4-FE57B8CB7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63" y="609600"/>
            <a:ext cx="10477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3: Ích lợi của việc ghi lại được âm thanh.</a:t>
            </a:r>
          </a:p>
        </p:txBody>
      </p:sp>
      <p:sp>
        <p:nvSpPr>
          <p:cNvPr id="11285" name="Text Box 21">
            <a:extLst>
              <a:ext uri="{FF2B5EF4-FFF2-40B4-BE49-F238E27FC236}">
                <a16:creationId xmlns:a16="http://schemas.microsoft.com/office/drawing/2014/main" id="{14AB6E16-FF64-4434-A1C1-F5D3EE1A7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1449388"/>
            <a:ext cx="90757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Muốn lưu giữ lại âm thanh người ta làm gì?</a:t>
            </a: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039DCDAC-0669-47DA-8074-60C6F3928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81200"/>
            <a:ext cx="8928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Muốn lưu giữ lại âm thanh người ta ghi âm.</a:t>
            </a:r>
          </a:p>
        </p:txBody>
      </p:sp>
      <p:sp>
        <p:nvSpPr>
          <p:cNvPr id="27653" name="Rectangles 97285">
            <a:extLst>
              <a:ext uri="{FF2B5EF4-FFF2-40B4-BE49-F238E27FC236}">
                <a16:creationId xmlns:a16="http://schemas.microsoft.com/office/drawing/2014/main" id="{9CABF648-7A24-48BF-A5A3-EA6337EC7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0" y="2819400"/>
            <a:ext cx="8591550" cy="1814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rgbClr val="000099"/>
            </a:soli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Hơn một trăm năm trước đây, nhà bác học </a:t>
            </a:r>
          </a:p>
          <a:p>
            <a:pPr>
              <a:defRPr/>
            </a:pP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Tô-mát - Ê-đi-xơn đã phát minh ra chiếc máy hát. Với chiếc máy này, lần đầu tiên âm thanh đã được ghi lại và phát ra.</a:t>
            </a:r>
          </a:p>
        </p:txBody>
      </p:sp>
      <p:pic>
        <p:nvPicPr>
          <p:cNvPr id="11288" name="Picture 12" descr="may hat">
            <a:extLst>
              <a:ext uri="{FF2B5EF4-FFF2-40B4-BE49-F238E27FC236}">
                <a16:creationId xmlns:a16="http://schemas.microsoft.com/office/drawing/2014/main" id="{070B63BD-4B6E-49A8-8D22-A7327F47E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3" t="4959" r="32402" b="2646"/>
          <a:stretch>
            <a:fillRect/>
          </a:stretch>
        </p:blipFill>
        <p:spPr bwMode="auto">
          <a:xfrm>
            <a:off x="1752600" y="2806700"/>
            <a:ext cx="4321175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97283">
            <a:extLst>
              <a:ext uri="{FF2B5EF4-FFF2-40B4-BE49-F238E27FC236}">
                <a16:creationId xmlns:a16="http://schemas.microsoft.com/office/drawing/2014/main" id="{76A6DE9F-384D-4062-B913-941059DA0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2819400"/>
            <a:ext cx="4327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Rectangles 97284">
            <a:extLst>
              <a:ext uri="{FF2B5EF4-FFF2-40B4-BE49-F238E27FC236}">
                <a16:creationId xmlns:a16="http://schemas.microsoft.com/office/drawing/2014/main" id="{6DBAB118-25A2-4911-A8EF-530DD0B5B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438775"/>
            <a:ext cx="3962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Nhà bác học </a:t>
            </a:r>
          </a:p>
          <a:p>
            <a:pPr algn="ctr"/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Tô-mát Ê-đi-xơn</a:t>
            </a:r>
          </a:p>
        </p:txBody>
      </p:sp>
      <p:sp>
        <p:nvSpPr>
          <p:cNvPr id="11289" name="Text Box 25">
            <a:extLst>
              <a:ext uri="{FF2B5EF4-FFF2-40B4-BE49-F238E27FC236}">
                <a16:creationId xmlns:a16="http://schemas.microsoft.com/office/drawing/2014/main" id="{E7A61E9E-F85F-4887-9433-E6CB5E590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5495925"/>
            <a:ext cx="42640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Chiếc máy hát đầu tiên của</a:t>
            </a:r>
            <a:r>
              <a:rPr lang="vi-VN" altLang="en-US" sz="20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nhà bác học Tô-mát Ê-đi-xơn.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11285" grpId="0"/>
      <p:bldP spid="11284" grpId="0"/>
      <p:bldP spid="27653" grpId="0" animBg="1"/>
      <p:bldP spid="27653" grpId="1" animBg="1"/>
      <p:bldP spid="27653" grpId="2" animBg="1"/>
      <p:bldP spid="97285" grpId="0" bldLvl="0" animBg="1"/>
      <p:bldP spid="1128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7BC765C7-5ADA-4241-95D6-6F3FFDBE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14400"/>
            <a:ext cx="10477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3: Ích lợi của việc ghi lại được âm thanh.</a:t>
            </a:r>
          </a:p>
        </p:txBody>
      </p:sp>
      <p:pic>
        <p:nvPicPr>
          <p:cNvPr id="11286" name="Picture 2" descr="scan0014">
            <a:extLst>
              <a:ext uri="{FF2B5EF4-FFF2-40B4-BE49-F238E27FC236}">
                <a16:creationId xmlns:a16="http://schemas.microsoft.com/office/drawing/2014/main" id="{A8FEB332-64A6-41A1-BBBE-A1ECF58E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2717800"/>
            <a:ext cx="329565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7" descr="vcr_eject_tape_md_wht">
            <a:extLst>
              <a:ext uri="{FF2B5EF4-FFF2-40B4-BE49-F238E27FC236}">
                <a16:creationId xmlns:a16="http://schemas.microsoft.com/office/drawing/2014/main" id="{C8D9FE85-71FE-44F8-B244-A6E9C0425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20129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2" descr="may hat">
            <a:extLst>
              <a:ext uri="{FF2B5EF4-FFF2-40B4-BE49-F238E27FC236}">
                <a16:creationId xmlns:a16="http://schemas.microsoft.com/office/drawing/2014/main" id="{DDDD8693-9C5A-43F9-BBB5-2D5EC9DF1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3" t="4959" r="32402" b="2646"/>
          <a:stretch>
            <a:fillRect/>
          </a:stretch>
        </p:blipFill>
        <p:spPr bwMode="auto">
          <a:xfrm>
            <a:off x="1752600" y="2806700"/>
            <a:ext cx="371475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25">
            <a:extLst>
              <a:ext uri="{FF2B5EF4-FFF2-40B4-BE49-F238E27FC236}">
                <a16:creationId xmlns:a16="http://schemas.microsoft.com/office/drawing/2014/main" id="{F35A6BC5-E38C-4DC8-8A2B-19B8B5D37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5495925"/>
            <a:ext cx="36576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660033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Chiếc máy hát đầu tiên của</a:t>
            </a:r>
          </a:p>
          <a:p>
            <a:r>
              <a:rPr lang="en-US" altLang="zh-CN" sz="2000" b="1">
                <a:solidFill>
                  <a:srgbClr val="660033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nhà bác học Tô-mát Ê-đi-xơn.</a:t>
            </a:r>
          </a:p>
        </p:txBody>
      </p:sp>
      <p:sp>
        <p:nvSpPr>
          <p:cNvPr id="95236" name="Text Box 95235">
            <a:extLst>
              <a:ext uri="{FF2B5EF4-FFF2-40B4-BE49-F238E27FC236}">
                <a16:creationId xmlns:a16="http://schemas.microsoft.com/office/drawing/2014/main" id="{CCBE952F-AF69-40FA-97A6-666AA8754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28800"/>
            <a:ext cx="88868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Hiện nay người ta có thể ghi âm vào băng cát - xét, đĩa CD, máy ghi âm, điện thoại.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72504C97-C3EA-4F8F-9654-6522501C7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95325"/>
            <a:ext cx="89249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Hoạt động 3: Ích lợi của việc ghi lại được âm thanh.</a:t>
            </a:r>
          </a:p>
        </p:txBody>
      </p:sp>
      <p:pic>
        <p:nvPicPr>
          <p:cNvPr id="12300" name="Picture 2" descr="Bac Ho doc tuyen ngon Doc lap">
            <a:extLst>
              <a:ext uri="{FF2B5EF4-FFF2-40B4-BE49-F238E27FC236}">
                <a16:creationId xmlns:a16="http://schemas.microsoft.com/office/drawing/2014/main" id="{C27EEF73-5450-4653-B28B-751D265DD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514600"/>
            <a:ext cx="632301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 Box 13">
            <a:extLst>
              <a:ext uri="{FF2B5EF4-FFF2-40B4-BE49-F238E27FC236}">
                <a16:creationId xmlns:a16="http://schemas.microsoft.com/office/drawing/2014/main" id="{58409C4D-7E57-48EF-BCA9-E7382A69E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1524000"/>
            <a:ext cx="93122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Việc ghi lại âm thanh giúp cho chúng ta có thể nghe lại được những bài hát, đoạn nhạc hay,...</a:t>
            </a: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D4AAB812-2BA0-4BFC-9F30-FB85E52B0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819400"/>
            <a:ext cx="28067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Việc ghi lại âm thanh giúp ta không phải nói đi nói lại nhiều lần một điều gì đó.</a:t>
            </a:r>
            <a:endParaRPr lang="en-US" altLang="zh-CN" sz="2800">
              <a:solidFill>
                <a:srgbClr val="008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  <p:bldP spid="123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77C49D3C-5526-46B0-93F1-D11C0F13C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5000"/>
            <a:ext cx="83915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>
                <a:latin typeface="Times New Roman" panose="02020603050405020304" pitchFamily="18" charset="0"/>
              </a:rPr>
              <a:t>- Học thuộc phần bạn cần biết.</a:t>
            </a:r>
          </a:p>
          <a:p>
            <a:r>
              <a:rPr lang="vi-VN" altLang="en-US">
                <a:latin typeface="Times New Roman" panose="02020603050405020304" pitchFamily="18" charset="0"/>
              </a:rPr>
              <a:t>- Sau tiết học thực hành tạo ra các âm thanh với các tiếng động khác nhau. </a:t>
            </a:r>
          </a:p>
        </p:txBody>
      </p:sp>
      <p:sp>
        <p:nvSpPr>
          <p:cNvPr id="25603" name="WordArt 5">
            <a:extLst>
              <a:ext uri="{FF2B5EF4-FFF2-40B4-BE49-F238E27FC236}">
                <a16:creationId xmlns:a16="http://schemas.microsoft.com/office/drawing/2014/main" id="{92FB9D41-057C-4E8C-96F4-897D9B5D71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29700" name="Picture 101">
            <a:extLst>
              <a:ext uri="{FF2B5EF4-FFF2-40B4-BE49-F238E27FC236}">
                <a16:creationId xmlns:a16="http://schemas.microsoft.com/office/drawing/2014/main" id="{121A268C-E45F-4322-8F8F-E400E1CC205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2"/>
          <a:stretch>
            <a:fillRect/>
          </a:stretch>
        </p:blipFill>
        <p:spPr bwMode="auto">
          <a:xfrm>
            <a:off x="990600" y="3962400"/>
            <a:ext cx="37084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58876D1-6C2A-4976-933A-A77A3D00D579}"/>
              </a:ext>
            </a:extLst>
          </p:cNvPr>
          <p:cNvSpPr/>
          <p:nvPr/>
        </p:nvSpPr>
        <p:spPr>
          <a:xfrm>
            <a:off x="1582738" y="2438400"/>
            <a:ext cx="952500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F1200CE2-F249-4555-8B34-6B712A3AA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2133600"/>
            <a:ext cx="9283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  1. Âm thanh không chỉ truyền được qua không khí m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còn truyền qua chất rắn, chất lỏng, 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đúng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hay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sai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vi-VN" altLang="en-US" noProof="1">
              <a:solidFill>
                <a:srgbClr val="2222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244" name="WordArt 5">
            <a:extLst>
              <a:ext uri="{FF2B5EF4-FFF2-40B4-BE49-F238E27FC236}">
                <a16:creationId xmlns:a16="http://schemas.microsoft.com/office/drawing/2014/main" id="{974FC4A3-D809-4599-AEFF-7E6DBC1081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F15625D-1566-4543-A329-D00F93D1C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76600"/>
            <a:ext cx="86137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A. Đúng</a:t>
            </a:r>
          </a:p>
          <a:p>
            <a:pPr eaLnBrk="0" hangingPunct="0">
              <a:lnSpc>
                <a:spcPct val="80000"/>
              </a:lnSpc>
            </a:pP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B. Sai</a:t>
            </a: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57D40E-BB38-411B-91BA-B186B21F877B}"/>
              </a:ext>
            </a:extLst>
          </p:cNvPr>
          <p:cNvSpPr/>
          <p:nvPr/>
        </p:nvSpPr>
        <p:spPr>
          <a:xfrm>
            <a:off x="2286000" y="3124200"/>
            <a:ext cx="709613" cy="68580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1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2019245-265D-4A58-89D3-26EC93D9133A}"/>
              </a:ext>
            </a:extLst>
          </p:cNvPr>
          <p:cNvSpPr/>
          <p:nvPr/>
        </p:nvSpPr>
        <p:spPr>
          <a:xfrm>
            <a:off x="1582738" y="2438400"/>
            <a:ext cx="9525000" cy="533400"/>
          </a:xfrm>
          <a:prstGeom prst="ellipse">
            <a:avLst/>
          </a:prstGeom>
          <a:solidFill>
            <a:srgbClr val="FFC000">
              <a:alpha val="32000"/>
            </a:srgb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2B1C97DE-AC81-478C-84F2-81646B94A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2133600"/>
            <a:ext cx="92837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 2. Âm thanh khi lan truyền ra xa sẽ mạnh lên, 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đúng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hay</a:t>
            </a:r>
            <a:r>
              <a:rPr lang="vi-VN" altLang="vi-VN" b="1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 sai</a:t>
            </a:r>
            <a:r>
              <a:rPr lang="vi-VN" altLang="vi-VN" noProof="1">
                <a:solidFill>
                  <a:srgbClr val="222268"/>
                </a:solidFill>
                <a:latin typeface="Times New Roman" panose="02020603050405020304" pitchFamily="18" charset="0"/>
                <a:sym typeface="+mn-ea"/>
              </a:rPr>
              <a:t>?</a:t>
            </a:r>
            <a:endParaRPr lang="vi-VN" altLang="en-US" noProof="1">
              <a:solidFill>
                <a:srgbClr val="22226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316" name="WordArt 5">
            <a:extLst>
              <a:ext uri="{FF2B5EF4-FFF2-40B4-BE49-F238E27FC236}">
                <a16:creationId xmlns:a16="http://schemas.microsoft.com/office/drawing/2014/main" id="{1EDCFCB4-DE49-40E9-AD51-95EC1197BC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066800"/>
            <a:ext cx="400367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effectLst>
                  <a:outerShdw dist="25400" dir="5400000" algn="ctr" rotWithShape="0">
                    <a:srgbClr val="6E747A">
                      <a:alpha val="42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95BCAF7E-8776-4B99-B766-4C66E74B3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76600"/>
            <a:ext cx="86137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A. Đúng</a:t>
            </a:r>
          </a:p>
          <a:p>
            <a:pPr eaLnBrk="0" hangingPunct="0">
              <a:lnSpc>
                <a:spcPct val="80000"/>
              </a:lnSpc>
            </a:pP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80000"/>
              </a:lnSpc>
            </a:pPr>
            <a:r>
              <a:rPr lang="vi-VN" altLang="en-US">
                <a:solidFill>
                  <a:srgbClr val="222267"/>
                </a:solidFill>
                <a:latin typeface="Times New Roman" panose="02020603050405020304" pitchFamily="18" charset="0"/>
              </a:rPr>
              <a:t>  B. Sai</a:t>
            </a:r>
            <a:endParaRPr lang="vi-VN" altLang="en-US">
              <a:solidFill>
                <a:srgbClr val="22226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52C4EF-E8CA-4024-A4C9-231C61117245}"/>
              </a:ext>
            </a:extLst>
          </p:cNvPr>
          <p:cNvSpPr/>
          <p:nvPr/>
        </p:nvSpPr>
        <p:spPr>
          <a:xfrm>
            <a:off x="2209800" y="3886200"/>
            <a:ext cx="709613" cy="68580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noProof="1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/>
      <p:bldP spid="4" grpId="0" bldLvl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03AC27EE-4773-4583-AECC-AAA93D558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1143000"/>
            <a:ext cx="94059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vi-VN" altLang="en-US" sz="3600">
                <a:latin typeface="Times New Roman" panose="02020603050405020304" pitchFamily="18" charset="0"/>
              </a:rPr>
              <a:t>Thứ </a:t>
            </a:r>
            <a:r>
              <a:rPr lang="en-US" altLang="en-US" sz="3600">
                <a:latin typeface="Times New Roman" panose="02020603050405020304" pitchFamily="18" charset="0"/>
              </a:rPr>
              <a:t>   </a:t>
            </a:r>
            <a:r>
              <a:rPr lang="vi-VN" altLang="en-US" sz="3600">
                <a:latin typeface="Times New Roman" panose="02020603050405020304" pitchFamily="18" charset="0"/>
              </a:rPr>
              <a:t>ngày </a:t>
            </a:r>
            <a:r>
              <a:rPr lang="en-US" altLang="en-US" sz="3600">
                <a:latin typeface="Times New Roman" panose="02020603050405020304" pitchFamily="18" charset="0"/>
              </a:rPr>
              <a:t>  </a:t>
            </a:r>
            <a:r>
              <a:rPr lang="vi-VN" altLang="en-US" sz="3600">
                <a:latin typeface="Times New Roman" panose="02020603050405020304" pitchFamily="18" charset="0"/>
              </a:rPr>
              <a:t>tháng </a:t>
            </a:r>
            <a:r>
              <a:rPr lang="en-US" altLang="en-US" sz="3600" dirty="0">
                <a:latin typeface="Times New Roman" panose="02020603050405020304" pitchFamily="18" charset="0"/>
              </a:rPr>
              <a:t>  </a:t>
            </a:r>
            <a:r>
              <a:rPr lang="vi-VN" altLang="en-US" sz="3600" dirty="0">
                <a:latin typeface="Times New Roman" panose="02020603050405020304" pitchFamily="18" charset="0"/>
              </a:rPr>
              <a:t> năm </a:t>
            </a:r>
            <a:r>
              <a:rPr lang="en-US" altLang="en-US" sz="3600" dirty="0">
                <a:latin typeface="Times New Roman" panose="02020603050405020304" pitchFamily="18" charset="0"/>
              </a:rPr>
              <a:t>  </a:t>
            </a:r>
            <a:r>
              <a:rPr lang="vi-VN" altLang="en-US" sz="3600" dirty="0">
                <a:latin typeface="Times New Roman" panose="02020603050405020304" pitchFamily="18" charset="0"/>
              </a:rPr>
              <a:t>2022</a:t>
            </a:r>
          </a:p>
          <a:p>
            <a:pPr algn="ctr" eaLnBrk="0" hangingPunct="0"/>
            <a:r>
              <a:rPr lang="vi-VN" altLang="en-US" sz="3600" dirty="0">
                <a:latin typeface="Times New Roman" panose="02020603050405020304" pitchFamily="18" charset="0"/>
              </a:rPr>
              <a:t>Khoa học</a:t>
            </a:r>
          </a:p>
          <a:p>
            <a:pPr algn="ctr" eaLnBrk="0" hangingPunct="0"/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43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: Âm thanh trong cuộc sống</a:t>
            </a:r>
          </a:p>
        </p:txBody>
      </p:sp>
      <p:pic>
        <p:nvPicPr>
          <p:cNvPr id="14339" name="Picture 101">
            <a:extLst>
              <a:ext uri="{FF2B5EF4-FFF2-40B4-BE49-F238E27FC236}">
                <a16:creationId xmlns:a16="http://schemas.microsoft.com/office/drawing/2014/main" id="{F91EF0B0-01FE-4335-A7EC-E97F66CC394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90800"/>
            <a:ext cx="402748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0">
            <a:extLst>
              <a:ext uri="{FF2B5EF4-FFF2-40B4-BE49-F238E27FC236}">
                <a16:creationId xmlns:a16="http://schemas.microsoft.com/office/drawing/2014/main" id="{D921EECA-D80F-4CA0-AB24-2EDBA2155DB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13163"/>
            <a:ext cx="3573463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s 55297">
            <a:extLst>
              <a:ext uri="{FF2B5EF4-FFF2-40B4-BE49-F238E27FC236}">
                <a16:creationId xmlns:a16="http://schemas.microsoft.com/office/drawing/2014/main" id="{FA879DA6-EAE3-4665-A07C-84DBFF4D4D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3238" y="685800"/>
            <a:ext cx="2582862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</a:t>
            </a:r>
          </a:p>
        </p:txBody>
      </p:sp>
      <p:sp>
        <p:nvSpPr>
          <p:cNvPr id="15363" name="Rectangles 55298">
            <a:extLst>
              <a:ext uri="{FF2B5EF4-FFF2-40B4-BE49-F238E27FC236}">
                <a16:creationId xmlns:a16="http://schemas.microsoft.com/office/drawing/2014/main" id="{0138BBD6-54B1-4DA8-B272-6E0C9F7454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215990">
            <a:off x="4686300" y="706438"/>
            <a:ext cx="5546725" cy="1000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từ diễn tả âm thanh</a:t>
            </a:r>
          </a:p>
        </p:txBody>
      </p:sp>
      <p:pic>
        <p:nvPicPr>
          <p:cNvPr id="55304" name="Picture 55303" descr="wild-brook-water">
            <a:extLst>
              <a:ext uri="{FF2B5EF4-FFF2-40B4-BE49-F238E27FC236}">
                <a16:creationId xmlns:a16="http://schemas.microsoft.com/office/drawing/2014/main" id="{D883812E-0D1F-47D3-93A7-1BF693288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67200"/>
            <a:ext cx="2697163" cy="19335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55305" descr="3_3_2012_15_4_43">
            <a:extLst>
              <a:ext uri="{FF2B5EF4-FFF2-40B4-BE49-F238E27FC236}">
                <a16:creationId xmlns:a16="http://schemas.microsoft.com/office/drawing/2014/main" id="{CD84A5CF-A71B-48CA-8EFF-D114A22E9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4267200"/>
            <a:ext cx="2895600" cy="1981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Content Placeholder 99">
            <a:extLst>
              <a:ext uri="{FF2B5EF4-FFF2-40B4-BE49-F238E27FC236}">
                <a16:creationId xmlns:a16="http://schemas.microsoft.com/office/drawing/2014/main" id="{3C6DD6CA-7DE9-4394-99A4-11B2F59AC8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762125"/>
            <a:ext cx="2803525" cy="2168525"/>
          </a:xfr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5BE92122-5FE8-4D3A-8A3E-D470F6E22C14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752600"/>
            <a:ext cx="28654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14CA46A1-3DB7-4964-9499-028A8206A37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52600"/>
            <a:ext cx="27686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A6504EEF-4998-4C5E-B7F3-267853057975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4105275"/>
            <a:ext cx="25019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Text Box 55306">
            <a:extLst>
              <a:ext uri="{FF2B5EF4-FFF2-40B4-BE49-F238E27FC236}">
                <a16:creationId xmlns:a16="http://schemas.microsoft.com/office/drawing/2014/main" id="{4826AA29-8493-41B8-A0C2-E75AAB74D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3683000"/>
            <a:ext cx="28543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mèo kêu</a:t>
            </a:r>
          </a:p>
        </p:txBody>
      </p:sp>
      <p:sp>
        <p:nvSpPr>
          <p:cNvPr id="55308" name="Text Box 55307">
            <a:extLst>
              <a:ext uri="{FF2B5EF4-FFF2-40B4-BE49-F238E27FC236}">
                <a16:creationId xmlns:a16="http://schemas.microsoft.com/office/drawing/2014/main" id="{3AD642E8-567A-4BAB-BD50-72BE4AFEC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3683000"/>
            <a:ext cx="2895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ch</a:t>
            </a:r>
            <a:r>
              <a:rPr lang="vi-VN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 hót</a:t>
            </a:r>
          </a:p>
        </p:txBody>
      </p:sp>
      <p:sp>
        <p:nvSpPr>
          <p:cNvPr id="55309" name="Text Box 55308">
            <a:extLst>
              <a:ext uri="{FF2B5EF4-FFF2-40B4-BE49-F238E27FC236}">
                <a16:creationId xmlns:a16="http://schemas.microsoft.com/office/drawing/2014/main" id="{1D70E5E9-2906-41FA-8442-48E1DE7CB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363" y="3683000"/>
            <a:ext cx="2768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gà gáy</a:t>
            </a:r>
          </a:p>
        </p:txBody>
      </p:sp>
      <p:sp>
        <p:nvSpPr>
          <p:cNvPr id="55310" name="Text Box 55309">
            <a:extLst>
              <a:ext uri="{FF2B5EF4-FFF2-40B4-BE49-F238E27FC236}">
                <a16:creationId xmlns:a16="http://schemas.microsoft.com/office/drawing/2014/main" id="{E78A7B7F-24B9-45DB-ABF2-A9C5A8F92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5849938"/>
            <a:ext cx="2530475" cy="39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đồng hồ</a:t>
            </a:r>
          </a:p>
        </p:txBody>
      </p:sp>
      <p:sp>
        <p:nvSpPr>
          <p:cNvPr id="55311" name="Text Box 55310">
            <a:extLst>
              <a:ext uri="{FF2B5EF4-FFF2-40B4-BE49-F238E27FC236}">
                <a16:creationId xmlns:a16="http://schemas.microsoft.com/office/drawing/2014/main" id="{80580E29-FCA8-4D74-8DEA-9FCBCC7A9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150" y="5846763"/>
            <a:ext cx="2984500" cy="39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còi ô tô</a:t>
            </a:r>
          </a:p>
        </p:txBody>
      </p:sp>
      <p:sp>
        <p:nvSpPr>
          <p:cNvPr id="55312" name="Text Box 55311">
            <a:extLst>
              <a:ext uri="{FF2B5EF4-FFF2-40B4-BE49-F238E27FC236}">
                <a16:creationId xmlns:a16="http://schemas.microsoft.com/office/drawing/2014/main" id="{F8CAB2D2-A4F3-4BCA-91A7-F42897673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363" y="5838825"/>
            <a:ext cx="2855912" cy="398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suối chảy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7" grpId="1" animBg="1"/>
      <p:bldP spid="55308" grpId="0" animBg="1"/>
      <p:bldP spid="55308" grpId="1" animBg="1"/>
      <p:bldP spid="55309" grpId="0" animBg="1"/>
      <p:bldP spid="55309" grpId="1" animBg="1"/>
      <p:bldP spid="55310" grpId="0" animBg="1"/>
      <p:bldP spid="55310" grpId="1" animBg="1"/>
      <p:bldP spid="55311" grpId="0" animBg="1"/>
      <p:bldP spid="55311" grpId="1" animBg="1"/>
      <p:bldP spid="55312" grpId="0" animBg="1"/>
      <p:bldP spid="553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>
            <a:extLst>
              <a:ext uri="{FF2B5EF4-FFF2-40B4-BE49-F238E27FC236}">
                <a16:creationId xmlns:a16="http://schemas.microsoft.com/office/drawing/2014/main" id="{13D30F1A-A073-4597-BB3F-170D06C84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18435" name="Content Placeholder 1" descr="7d4fefe2ae611637d832cef75af2147d">
            <a:extLst>
              <a:ext uri="{FF2B5EF4-FFF2-40B4-BE49-F238E27FC236}">
                <a16:creationId xmlns:a16="http://schemas.microsoft.com/office/drawing/2014/main" id="{DC51BBCF-68B0-4691-9673-C84C0CED36D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029075"/>
            <a:ext cx="2397125" cy="2511425"/>
          </a:xfrm>
        </p:spPr>
      </p:pic>
      <p:pic>
        <p:nvPicPr>
          <p:cNvPr id="18436" name="Content Placeholder 3">
            <a:extLst>
              <a:ext uri="{FF2B5EF4-FFF2-40B4-BE49-F238E27FC236}">
                <a16:creationId xmlns:a16="http://schemas.microsoft.com/office/drawing/2014/main" id="{5415A322-17E9-4D78-BFC2-C406885AC16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895600"/>
            <a:ext cx="2122488" cy="3813175"/>
          </a:xfrm>
        </p:spPr>
      </p:pic>
      <p:pic>
        <p:nvPicPr>
          <p:cNvPr id="18437" name="Content Placeholder 104">
            <a:extLst>
              <a:ext uri="{FF2B5EF4-FFF2-40B4-BE49-F238E27FC236}">
                <a16:creationId xmlns:a16="http://schemas.microsoft.com/office/drawing/2014/main" id="{38B6C1E7-B08E-48F6-9791-62214C2E343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9188" y="3876675"/>
            <a:ext cx="2273300" cy="2586038"/>
          </a:xfrm>
        </p:spPr>
      </p:pic>
      <p:pic>
        <p:nvPicPr>
          <p:cNvPr id="18438" name="Picture 6" descr="2">
            <a:extLst>
              <a:ext uri="{FF2B5EF4-FFF2-40B4-BE49-F238E27FC236}">
                <a16:creationId xmlns:a16="http://schemas.microsoft.com/office/drawing/2014/main" id="{0FC54BF7-D8CF-4430-9FC7-3DC1FD07B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1213"/>
            <a:ext cx="6491288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7">
            <a:extLst>
              <a:ext uri="{FF2B5EF4-FFF2-40B4-BE49-F238E27FC236}">
                <a16:creationId xmlns:a16="http://schemas.microsoft.com/office/drawing/2014/main" id="{025422CA-CFAD-4BB4-A1EE-21A54D45F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0"/>
            <a:ext cx="47593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Cuộc sống của chúng ta sẽ như thế nào nếu không có âm thanh?</a:t>
            </a:r>
          </a:p>
          <a:p>
            <a:pPr algn="ctr"/>
            <a:endParaRPr lang="en-US" altLang="zh-CN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>
            <a:extLst>
              <a:ext uri="{FF2B5EF4-FFF2-40B4-BE49-F238E27FC236}">
                <a16:creationId xmlns:a16="http://schemas.microsoft.com/office/drawing/2014/main" id="{BD93CDDC-2211-436C-89BF-C7823618A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743200"/>
            <a:ext cx="815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altLang="en-US" b="1"/>
          </a:p>
        </p:txBody>
      </p:sp>
      <p:pic>
        <p:nvPicPr>
          <p:cNvPr id="19459" name="Content Placeholder 3">
            <a:extLst>
              <a:ext uri="{FF2B5EF4-FFF2-40B4-BE49-F238E27FC236}">
                <a16:creationId xmlns:a16="http://schemas.microsoft.com/office/drawing/2014/main" id="{B2580C14-852A-4CD3-A8FA-3258765C5006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971800"/>
            <a:ext cx="2122488" cy="3813175"/>
          </a:xfrm>
        </p:spPr>
      </p:pic>
      <p:pic>
        <p:nvPicPr>
          <p:cNvPr id="19460" name="Picture 6" descr="2">
            <a:extLst>
              <a:ext uri="{FF2B5EF4-FFF2-40B4-BE49-F238E27FC236}">
                <a16:creationId xmlns:a16="http://schemas.microsoft.com/office/drawing/2014/main" id="{E289DEDF-B251-4E98-9A17-6C3922D6A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50900"/>
            <a:ext cx="6491288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>
            <a:extLst>
              <a:ext uri="{FF2B5EF4-FFF2-40B4-BE49-F238E27FC236}">
                <a16:creationId xmlns:a16="http://schemas.microsoft.com/office/drawing/2014/main" id="{2108892B-EBBD-4A4E-94CC-6FD828BE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524000"/>
            <a:ext cx="5753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Không có âm thanh, cuộc sống của chúng ta sẽ không những tẻ nhạt và còn rất nhiều điều bất tiện. </a:t>
            </a:r>
          </a:p>
        </p:txBody>
      </p:sp>
      <p:pic>
        <p:nvPicPr>
          <p:cNvPr id="19462" name="Picture 103">
            <a:extLst>
              <a:ext uri="{FF2B5EF4-FFF2-40B4-BE49-F238E27FC236}">
                <a16:creationId xmlns:a16="http://schemas.microsoft.com/office/drawing/2014/main" id="{6F2498E2-0AEE-448C-93E2-C1C1378B277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729038"/>
            <a:ext cx="277653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e0532ffce4bb36594ba8ef58672cd22b">
            <a:extLst>
              <a:ext uri="{FF2B5EF4-FFF2-40B4-BE49-F238E27FC236}">
                <a16:creationId xmlns:a16="http://schemas.microsoft.com/office/drawing/2014/main" id="{76E02E24-B177-44CC-83DD-B39ED474C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962400"/>
            <a:ext cx="28892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62EB8490-EF3F-422B-AF94-FA0987489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85800"/>
            <a:ext cx="7664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Hoạt động 1: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Vai trò của âm thanh</a:t>
            </a:r>
          </a:p>
        </p:txBody>
      </p:sp>
      <p:graphicFrame>
        <p:nvGraphicFramePr>
          <p:cNvPr id="18435" name="Table 18434">
            <a:extLst>
              <a:ext uri="{FF2B5EF4-FFF2-40B4-BE49-F238E27FC236}">
                <a16:creationId xmlns:a16="http://schemas.microsoft.com/office/drawing/2014/main" id="{277A0225-029C-45A3-A4D0-79294C8B1A80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978025"/>
          <a:ext cx="9278938" cy="4244977"/>
        </p:xfrm>
        <a:graphic>
          <a:graphicData uri="http://schemas.openxmlformats.org/drawingml/2006/table">
            <a:tbl>
              <a:tblPr/>
              <a:tblGrid>
                <a:gridCol w="2143125">
                  <a:extLst>
                    <a:ext uri="{9D8B030D-6E8A-4147-A177-3AD203B41FA5}">
                      <a16:colId xmlns:a16="http://schemas.microsoft.com/office/drawing/2014/main" val="3943217558"/>
                    </a:ext>
                  </a:extLst>
                </a:gridCol>
                <a:gridCol w="2008188">
                  <a:extLst>
                    <a:ext uri="{9D8B030D-6E8A-4147-A177-3AD203B41FA5}">
                      <a16:colId xmlns:a16="http://schemas.microsoft.com/office/drawing/2014/main" val="2219012600"/>
                    </a:ext>
                  </a:extLst>
                </a:gridCol>
                <a:gridCol w="2281237">
                  <a:extLst>
                    <a:ext uri="{9D8B030D-6E8A-4147-A177-3AD203B41FA5}">
                      <a16:colId xmlns:a16="http://schemas.microsoft.com/office/drawing/2014/main" val="73692997"/>
                    </a:ext>
                  </a:extLst>
                </a:gridCol>
                <a:gridCol w="2846388">
                  <a:extLst>
                    <a:ext uri="{9D8B030D-6E8A-4147-A177-3AD203B41FA5}">
                      <a16:colId xmlns:a16="http://schemas.microsoft.com/office/drawing/2014/main" val="834573870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Hình</a:t>
                      </a:r>
                      <a:endParaRPr kumimoji="0" lang="en-US" altLang="zh-CN" sz="2200" b="1" i="0" u="sng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Hoạt động</a:t>
                      </a:r>
                      <a:endParaRPr kumimoji="0" lang="en-US" altLang="zh-CN" sz="2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</a:t>
                      </a: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Âm thanh</a:t>
                      </a:r>
                      <a:endParaRPr kumimoji="0" lang="en-US" altLang="zh-CN" sz="2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vi-VN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Vai trò</a:t>
                      </a:r>
                      <a:endParaRPr kumimoji="0" lang="en-US" altLang="zh-CN" sz="22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1236119"/>
                  </a:ext>
                </a:extLst>
              </a:tr>
              <a:tr h="827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57405776"/>
                  </a:ext>
                </a:extLst>
              </a:tr>
              <a:tr h="839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44241985"/>
                  </a:ext>
                </a:extLst>
              </a:tr>
              <a:tr h="1077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40980987"/>
                  </a:ext>
                </a:extLst>
              </a:tr>
              <a:tr h="1023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chemeClr val="bg1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01494377"/>
                  </a:ext>
                </a:extLst>
              </a:tr>
            </a:tbl>
          </a:graphicData>
        </a:graphic>
      </p:graphicFrame>
      <p:pic>
        <p:nvPicPr>
          <p:cNvPr id="62499" name="Picture 62498" descr="Scan0001">
            <a:extLst>
              <a:ext uri="{FF2B5EF4-FFF2-40B4-BE49-F238E27FC236}">
                <a16:creationId xmlns:a16="http://schemas.microsoft.com/office/drawing/2014/main" id="{79671A0E-73FD-4ED0-A904-C8A246EDC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54275"/>
            <a:ext cx="16002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0" name="Picture 62499" descr="Scan0002">
            <a:extLst>
              <a:ext uri="{FF2B5EF4-FFF2-40B4-BE49-F238E27FC236}">
                <a16:creationId xmlns:a16="http://schemas.microsoft.com/office/drawing/2014/main" id="{D409BB50-89C4-42A1-B598-5A60BF98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06763"/>
            <a:ext cx="1600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1" name="Picture 62500" descr="Scan0003">
            <a:extLst>
              <a:ext uri="{FF2B5EF4-FFF2-40B4-BE49-F238E27FC236}">
                <a16:creationId xmlns:a16="http://schemas.microsoft.com/office/drawing/2014/main" id="{C803AE22-42E7-4776-8F73-510A8E352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24338"/>
            <a:ext cx="16002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2" name="Picture 62501" descr="Scan0004">
            <a:extLst>
              <a:ext uri="{FF2B5EF4-FFF2-40B4-BE49-F238E27FC236}">
                <a16:creationId xmlns:a16="http://schemas.microsoft.com/office/drawing/2014/main" id="{73625BFE-FB48-47B7-87DD-96F6A346F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10175"/>
            <a:ext cx="164623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03" name="Text Box 62502">
            <a:extLst>
              <a:ext uri="{FF2B5EF4-FFF2-40B4-BE49-F238E27FC236}">
                <a16:creationId xmlns:a16="http://schemas.microsoft.com/office/drawing/2014/main" id="{7E01F955-08A2-4B1C-9C9A-8BC3945A6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579688"/>
            <a:ext cx="22098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Gõ </a:t>
            </a: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cồng chiêng</a:t>
            </a:r>
          </a:p>
        </p:txBody>
      </p:sp>
      <p:sp>
        <p:nvSpPr>
          <p:cNvPr id="62504" name="Text Box 62503">
            <a:extLst>
              <a:ext uri="{FF2B5EF4-FFF2-40B4-BE49-F238E27FC236}">
                <a16:creationId xmlns:a16="http://schemas.microsoft.com/office/drawing/2014/main" id="{D080C2F2-1380-4829-ADD7-1EE6B7ECF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703513"/>
            <a:ext cx="24733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</a:t>
            </a:r>
          </a:p>
          <a:p>
            <a:pPr algn="ctr"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cồng chiêng</a:t>
            </a:r>
          </a:p>
        </p:txBody>
      </p:sp>
      <p:sp>
        <p:nvSpPr>
          <p:cNvPr id="62505" name="Text Box 62504">
            <a:extLst>
              <a:ext uri="{FF2B5EF4-FFF2-40B4-BE49-F238E27FC236}">
                <a16:creationId xmlns:a16="http://schemas.microsoft.com/office/drawing/2014/main" id="{5D67BF05-4FE6-4F21-92C4-624E28837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470150"/>
            <a:ext cx="220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Thưởng thức âm nhạc</a:t>
            </a:r>
          </a:p>
        </p:txBody>
      </p:sp>
      <p:sp>
        <p:nvSpPr>
          <p:cNvPr id="62506" name="Text Box 62505">
            <a:extLst>
              <a:ext uri="{FF2B5EF4-FFF2-40B4-BE49-F238E27FC236}">
                <a16:creationId xmlns:a16="http://schemas.microsoft.com/office/drawing/2014/main" id="{0022B8EB-E2C3-4B13-93F3-EEA0D0057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688" y="343023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Trò</a:t>
            </a:r>
            <a:r>
              <a:rPr lang="en-US" altLang="zh-CN" sz="24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endParaRPr lang="en-US" altLang="zh-CN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2507" name="Text Box 62506">
            <a:extLst>
              <a:ext uri="{FF2B5EF4-FFF2-40B4-BE49-F238E27FC236}">
                <a16:creationId xmlns:a16="http://schemas.microsoft.com/office/drawing/2014/main" id="{F79869B9-3BEB-4417-9CC0-D06C25794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86" y="3459472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en-US" altLang="zh-CN" sz="24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nói</a:t>
            </a:r>
            <a:endParaRPr lang="en-US" altLang="zh-CN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2508" name="Text Box 62507">
            <a:extLst>
              <a:ext uri="{FF2B5EF4-FFF2-40B4-BE49-F238E27FC236}">
                <a16:creationId xmlns:a16="http://schemas.microsoft.com/office/drawing/2014/main" id="{96320699-307F-4B6A-90A5-9813A5B9D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188" y="3292475"/>
            <a:ext cx="228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Trao đổi tâm tư, tình cảm</a:t>
            </a:r>
          </a:p>
        </p:txBody>
      </p:sp>
      <p:sp>
        <p:nvSpPr>
          <p:cNvPr id="62509" name="Text Box 62508">
            <a:extLst>
              <a:ext uri="{FF2B5EF4-FFF2-40B4-BE49-F238E27FC236}">
                <a16:creationId xmlns:a16="http://schemas.microsoft.com/office/drawing/2014/main" id="{41C8A585-B1A6-428F-B818-5AB980D64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5085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Dạy và học</a:t>
            </a:r>
          </a:p>
        </p:txBody>
      </p:sp>
      <p:sp>
        <p:nvSpPr>
          <p:cNvPr id="62510" name="Text Box 62509">
            <a:extLst>
              <a:ext uri="{FF2B5EF4-FFF2-40B4-BE49-F238E27FC236}">
                <a16:creationId xmlns:a16="http://schemas.microsoft.com/office/drawing/2014/main" id="{39072836-AFCC-4E9B-947A-955513CF5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638" y="45085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nói</a:t>
            </a:r>
          </a:p>
        </p:txBody>
      </p:sp>
      <p:sp>
        <p:nvSpPr>
          <p:cNvPr id="62511" name="Text Box 62510">
            <a:extLst>
              <a:ext uri="{FF2B5EF4-FFF2-40B4-BE49-F238E27FC236}">
                <a16:creationId xmlns:a16="http://schemas.microsoft.com/office/drawing/2014/main" id="{4F2ECEF7-AC84-41C0-9B6D-676462BAE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5085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 tập</a:t>
            </a:r>
          </a:p>
        </p:txBody>
      </p:sp>
      <p:sp>
        <p:nvSpPr>
          <p:cNvPr id="62512" name="Text Box 62511">
            <a:extLst>
              <a:ext uri="{FF2B5EF4-FFF2-40B4-BE49-F238E27FC236}">
                <a16:creationId xmlns:a16="http://schemas.microsoft.com/office/drawing/2014/main" id="{727B54D0-D67B-4CD0-B72C-B43B40579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511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Đánh trống</a:t>
            </a:r>
          </a:p>
        </p:txBody>
      </p:sp>
      <p:sp>
        <p:nvSpPr>
          <p:cNvPr id="62513" name="Text Box 62512">
            <a:extLst>
              <a:ext uri="{FF2B5EF4-FFF2-40B4-BE49-F238E27FC236}">
                <a16:creationId xmlns:a16="http://schemas.microsoft.com/office/drawing/2014/main" id="{B8EB17EE-0212-422D-855B-5D91D2A7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486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Tiếng trống</a:t>
            </a:r>
          </a:p>
        </p:txBody>
      </p:sp>
      <p:sp>
        <p:nvSpPr>
          <p:cNvPr id="62514" name="Text Box 62513">
            <a:extLst>
              <a:ext uri="{FF2B5EF4-FFF2-40B4-BE49-F238E27FC236}">
                <a16:creationId xmlns:a16="http://schemas.microsoft.com/office/drawing/2014/main" id="{E82BDE2E-9815-42A2-8893-066BC6051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487988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Báo hiệu</a:t>
            </a:r>
          </a:p>
        </p:txBody>
      </p:sp>
      <p:sp>
        <p:nvSpPr>
          <p:cNvPr id="62515" name="Text Box 62514">
            <a:extLst>
              <a:ext uri="{FF2B5EF4-FFF2-40B4-BE49-F238E27FC236}">
                <a16:creationId xmlns:a16="http://schemas.microsoft.com/office/drawing/2014/main" id="{0064B0BB-8CDA-4F89-B63D-0A8745A43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54113"/>
            <a:ext cx="94075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50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5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 hoạt động gợi tả trong hình. Hoạt động ấy phát ra những âm thanh gì? Nêu v</a:t>
            </a:r>
            <a:r>
              <a:rPr lang="vi-VN" altLang="en-US" sz="2500">
                <a:solidFill>
                  <a:srgbClr val="000099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50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 trò của âm thanh phát ra đó?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03" grpId="0"/>
      <p:bldP spid="62503" grpId="1"/>
      <p:bldP spid="62504" grpId="0"/>
      <p:bldP spid="62504" grpId="1"/>
      <p:bldP spid="62505" grpId="0"/>
      <p:bldP spid="62505" grpId="1"/>
      <p:bldP spid="62506" grpId="0"/>
      <p:bldP spid="62506" grpId="1"/>
      <p:bldP spid="62507" grpId="0"/>
      <p:bldP spid="62507" grpId="1"/>
      <p:bldP spid="62508" grpId="0"/>
      <p:bldP spid="62508" grpId="1"/>
      <p:bldP spid="62509" grpId="0"/>
      <p:bldP spid="62509" grpId="1"/>
      <p:bldP spid="62510" grpId="0"/>
      <p:bldP spid="62510" grpId="1"/>
      <p:bldP spid="62511" grpId="0"/>
      <p:bldP spid="62511" grpId="1"/>
      <p:bldP spid="62512" grpId="0"/>
      <p:bldP spid="62512" grpId="1"/>
      <p:bldP spid="62513" grpId="0"/>
      <p:bldP spid="62513" grpId="1"/>
      <p:bldP spid="62514" grpId="0"/>
      <p:bldP spid="62514" grpId="1"/>
      <p:bldP spid="625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>
            <a:extLst>
              <a:ext uri="{FF2B5EF4-FFF2-40B4-BE49-F238E27FC236}">
                <a16:creationId xmlns:a16="http://schemas.microsoft.com/office/drawing/2014/main" id="{01DA5E22-EB26-408A-8843-B7A1ABBA7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4114800"/>
            <a:ext cx="62801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Âm thanh rất cần cho con người. Nhờ có âm thanh, chúng ta có thể học tập, nói chuyện với nhau, thưởng thức âm nhạc, báo hiệu,...</a:t>
            </a:r>
            <a:endParaRPr lang="en-US" altLang="en-US" sz="28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9" name="Oval 7">
            <a:extLst>
              <a:ext uri="{FF2B5EF4-FFF2-40B4-BE49-F238E27FC236}">
                <a16:creationId xmlns:a16="http://schemas.microsoft.com/office/drawing/2014/main" id="{B8F93C8D-B88E-44D5-938C-4ED61DD55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371600"/>
            <a:ext cx="243205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Giao tiếp</a:t>
            </a:r>
          </a:p>
        </p:txBody>
      </p:sp>
      <p:sp>
        <p:nvSpPr>
          <p:cNvPr id="49160" name="Oval 8">
            <a:extLst>
              <a:ext uri="{FF2B5EF4-FFF2-40B4-BE49-F238E27FC236}">
                <a16:creationId xmlns:a16="http://schemas.microsoft.com/office/drawing/2014/main" id="{AD64279A-F182-4EF8-A7F4-E44EBC8BD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368550"/>
            <a:ext cx="243205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tín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hiệu</a:t>
            </a:r>
            <a:endParaRPr lang="en-US" altLang="zh-CN" sz="2400" b="1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9161" name="Oval 9">
            <a:extLst>
              <a:ext uri="{FF2B5EF4-FFF2-40B4-BE49-F238E27FC236}">
                <a16:creationId xmlns:a16="http://schemas.microsoft.com/office/drawing/2014/main" id="{82127B9D-92B0-4D87-93B9-EF141103D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613" y="3636963"/>
            <a:ext cx="3044825" cy="10699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altLang="zh-CN" sz="2400" b="1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9162" name="Line 10">
            <a:extLst>
              <a:ext uri="{FF2B5EF4-FFF2-40B4-BE49-F238E27FC236}">
                <a16:creationId xmlns:a16="http://schemas.microsoft.com/office/drawing/2014/main" id="{B02604F4-12FD-4AD1-95BB-65D2B50276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9825" y="1841500"/>
            <a:ext cx="1574800" cy="11303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163" name="Line 11">
            <a:extLst>
              <a:ext uri="{FF2B5EF4-FFF2-40B4-BE49-F238E27FC236}">
                <a16:creationId xmlns:a16="http://schemas.microsoft.com/office/drawing/2014/main" id="{2EC78782-3EEB-4BE1-9A7A-8AE527FA0E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4113" y="2835275"/>
            <a:ext cx="1624012" cy="1365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9164" name="Line 12">
            <a:extLst>
              <a:ext uri="{FF2B5EF4-FFF2-40B4-BE49-F238E27FC236}">
                <a16:creationId xmlns:a16="http://schemas.microsoft.com/office/drawing/2014/main" id="{57DDF839-62E3-4741-9A8F-C9ED63351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971800"/>
            <a:ext cx="1590675" cy="8683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13" name="Text Box 21">
            <a:extLst>
              <a:ext uri="{FF2B5EF4-FFF2-40B4-BE49-F238E27FC236}">
                <a16:creationId xmlns:a16="http://schemas.microsoft.com/office/drawing/2014/main" id="{6413A855-898D-40A8-BB69-F8575D3E2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886200"/>
            <a:ext cx="2733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cuộc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thêm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tươi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vui</a:t>
            </a:r>
            <a:r>
              <a:rPr lang="en-US" altLang="zh-CN" sz="2000" b="1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….</a:t>
            </a:r>
          </a:p>
        </p:txBody>
      </p:sp>
      <p:sp>
        <p:nvSpPr>
          <p:cNvPr id="8214" name="Text Box 22">
            <a:extLst>
              <a:ext uri="{FF2B5EF4-FFF2-40B4-BE49-F238E27FC236}">
                <a16:creationId xmlns:a16="http://schemas.microsoft.com/office/drawing/2014/main" id="{7CC3BB0D-45DB-4587-8E0B-F235629B5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2236788"/>
            <a:ext cx="4618037" cy="119856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Âm thanh rất cần cho con người. Nhờ có âm thanh chúng ta có thể:</a:t>
            </a:r>
          </a:p>
        </p:txBody>
      </p:sp>
      <p:sp>
        <p:nvSpPr>
          <p:cNvPr id="8216" name="Text Box 24">
            <a:extLst>
              <a:ext uri="{FF2B5EF4-FFF2-40B4-BE49-F238E27FC236}">
                <a16:creationId xmlns:a16="http://schemas.microsoft.com/office/drawing/2014/main" id="{A7BC605B-B0CE-4882-A8CB-C027E534D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90600"/>
            <a:ext cx="5353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Âm thanh cần thiết cho cuộc sống của chúng ta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49159" grpId="0" bldLvl="0" animBg="1"/>
      <p:bldP spid="49160" grpId="0" bldLvl="0" animBg="1"/>
      <p:bldP spid="49161" grpId="0" bldLvl="0" animBg="1"/>
      <p:bldP spid="8213" grpId="0"/>
      <p:bldP spid="8214" grpId="0" bldLvl="0" animBg="1"/>
      <p:bldP spid="8216" grpId="0"/>
      <p:bldP spid="821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3025959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671</Words>
  <Application>Microsoft Office PowerPoint</Application>
  <PresentationFormat>Widescreen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GCafe</dc:creator>
  <cp:lastModifiedBy>Hương Đào</cp:lastModifiedBy>
  <cp:revision>193</cp:revision>
  <dcterms:created xsi:type="dcterms:W3CDTF">2015-01-23T14:52:23Z</dcterms:created>
  <dcterms:modified xsi:type="dcterms:W3CDTF">2022-02-19T14:43:05Z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C091DDF90F0542CA9501853BF5F0D69D</vt:lpwstr>
  </property>
  <property fmtid="{D5CDD505-2E9C-101B-9397-08002B2CF9AE}" pid="3" name="KSOProductBuildVer">
    <vt:lpwstr>1033-11.2.0.10463</vt:lpwstr>
  </property>
</Properties>
</file>