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60" r:id="rId4"/>
    <p:sldId id="375" r:id="rId5"/>
    <p:sldId id="336" r:id="rId6"/>
    <p:sldId id="263" r:id="rId7"/>
    <p:sldId id="282" r:id="rId8"/>
    <p:sldId id="283" r:id="rId9"/>
    <p:sldId id="284" r:id="rId10"/>
    <p:sldId id="372" r:id="rId11"/>
    <p:sldId id="272" r:id="rId12"/>
    <p:sldId id="390" r:id="rId13"/>
    <p:sldId id="338" r:id="rId14"/>
    <p:sldId id="399" r:id="rId15"/>
    <p:sldId id="339" r:id="rId16"/>
    <p:sldId id="400" r:id="rId17"/>
    <p:sldId id="396" r:id="rId18"/>
    <p:sldId id="402" r:id="rId19"/>
    <p:sldId id="397" r:id="rId20"/>
    <p:sldId id="403" r:id="rId21"/>
    <p:sldId id="398" r:id="rId22"/>
    <p:sldId id="404" r:id="rId23"/>
    <p:sldId id="326" r:id="rId24"/>
    <p:sldId id="277" r:id="rId2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89"/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0" autoAdjust="0"/>
    <p:restoredTop sz="90214" autoAdjust="0"/>
  </p:normalViewPr>
  <p:slideViewPr>
    <p:cSldViewPr>
      <p:cViewPr varScale="1">
        <p:scale>
          <a:sx n="66" d="100"/>
          <a:sy n="66" d="100"/>
        </p:scale>
        <p:origin x="246" y="7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Luyện</a:t>
            </a:r>
            <a:r>
              <a:rPr lang="en-US" baseline="0" smtClean="0"/>
              <a:t> luôn từ khó đọc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8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91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79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57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8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Chênh</a:t>
            </a:r>
            <a:r>
              <a:rPr lang="en-US" baseline="0" smtClean="0"/>
              <a:t> lệch về độ tuổi và cao thấp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261519" y="58205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măng tre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96081" y="58205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vàng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0119" y="58205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tầng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985" y="0"/>
            <a:ext cx="7290692" cy="605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123" y="-152400"/>
            <a:ext cx="8534400" cy="6089193"/>
            <a:chOff x="3739702" y="150041"/>
            <a:chExt cx="4639234" cy="31463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9" r="66123" b="52062"/>
            <a:stretch/>
          </p:blipFill>
          <p:spPr>
            <a:xfrm>
              <a:off x="3739702" y="150041"/>
              <a:ext cx="1586278" cy="31292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4935" r="1030" b="52062"/>
            <a:stretch/>
          </p:blipFill>
          <p:spPr>
            <a:xfrm>
              <a:off x="3744674" y="2404600"/>
              <a:ext cx="4634262" cy="89177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834485" y="2016945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Mèo con đi học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nay trời nắng chang chang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chẳng mang thứ gì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mang một cái bút chì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mang một mẩu bánh mì con con.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(Phan Thị Vàng Anh)</a:t>
            </a: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80319" y="2394716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Mèo con đi học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nay trời nắng chang chang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chẳng mang thứ gì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mang một cái bút chì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mang một mẩu bánh mì con con.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(Phan Thị Vàng Anh)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791216" y="2895600"/>
            <a:ext cx="11356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147719" y="2895600"/>
            <a:ext cx="31370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419379" y="3523698"/>
            <a:ext cx="15075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147719" y="3539303"/>
            <a:ext cx="13363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194719" y="4800600"/>
            <a:ext cx="14387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261519" y="4114800"/>
            <a:ext cx="12755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0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519" y="1143000"/>
            <a:ext cx="4239491" cy="1611669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47119" y="5029200"/>
            <a:ext cx="7772400" cy="1447800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chang chang</a:t>
            </a:r>
            <a:endParaRPr lang="en-US" sz="96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38119" y="1143000"/>
            <a:ext cx="4239491" cy="1611669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32573" y="3144534"/>
            <a:ext cx="4239491" cy="1427466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</a:p>
        </p:txBody>
      </p:sp>
    </p:spTree>
    <p:extLst>
      <p:ext uri="{BB962C8B-B14F-4D97-AF65-F5344CB8AC3E}">
        <p14:creationId xmlns:p14="http://schemas.microsoft.com/office/powerpoint/2010/main" val="1661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1176094" y="2011076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Mèo con đi học</a:t>
            </a:r>
          </a:p>
          <a:p>
            <a:pPr algn="just">
              <a:lnSpc>
                <a:spcPct val="150000"/>
              </a:lnSpc>
            </a:pP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nay trời nắng chang chang</a:t>
            </a:r>
          </a:p>
          <a:p>
            <a:pPr algn="just">
              <a:lnSpc>
                <a:spcPct val="150000"/>
              </a:lnSpc>
            </a:pP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chẳng mang thứ gì</a:t>
            </a:r>
          </a:p>
          <a:p>
            <a:pPr algn="just">
              <a:lnSpc>
                <a:spcPct val="150000"/>
              </a:lnSpc>
            </a:pP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mang một cái bút chì</a:t>
            </a:r>
          </a:p>
          <a:p>
            <a:pPr algn="just">
              <a:lnSpc>
                <a:spcPct val="150000"/>
              </a:lnSpc>
            </a:pP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mang một mẩu bánh mì con con.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(Phan Thị Vàng Anh)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0228938" y="1658317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967119" y="2589617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443119" y="3597550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0333705" y="4532967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585119" y="1469060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70719" y="2400360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585119" y="3434017"/>
            <a:ext cx="703021" cy="416545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92005" y="4313104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5704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2270919" y="2971800"/>
            <a:ext cx="571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826619" y="5427741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Loài vật nào được nhắc đến trong bài?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603956" y="1082842"/>
            <a:ext cx="1322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80719" y="1752600"/>
            <a:ext cx="533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45185" y="3581400"/>
            <a:ext cx="85695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975519" y="1250873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Mèo con đi học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nay trời nắng chang chang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chẳng mang thứ gì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mang một cái bút chì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mang một mẩu bánh mì con con.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(Phan Thị Vàng Anh)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6619" y="5427741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 nay mèo con đi học, thời tiết thế nào?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26619" y="5427741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đi học, mèo con mang theo những gì?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26619" y="5427741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nhận xét về nhân vật mèo con?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3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804319" y="943705"/>
            <a:ext cx="6934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trăng và mặt trời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58246" b="1478"/>
          <a:stretch/>
        </p:blipFill>
        <p:spPr>
          <a:xfrm>
            <a:off x="2042319" y="1836821"/>
            <a:ext cx="808943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2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7" y="7620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62489" y="1594734"/>
            <a:ext cx="8051865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an</a:t>
            </a:r>
            <a:r>
              <a:rPr lang="en-US" sz="29000" smtClean="0">
                <a:solidFill>
                  <a:srgbClr val="FF0000"/>
                </a:solidFill>
                <a:latin typeface="HP001 4 hàng"/>
              </a:rPr>
              <a:t>g</a:t>
            </a:r>
            <a:endParaRPr lang="en-US" sz="2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22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19" y="7258"/>
            <a:ext cx="8471694" cy="6854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604181" y="404245"/>
            <a:ext cx="83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9</a:t>
            </a:r>
            <a:endParaRPr lang="en-US" sz="3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185319" y="76576"/>
            <a:ext cx="539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7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7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767961" y="415131"/>
            <a:ext cx="83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12</a:t>
            </a:r>
            <a:endParaRPr lang="en-US" sz="3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579206" y="1276905"/>
            <a:ext cx="539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7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7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205" y="1342834"/>
            <a:ext cx="166357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ang</a:t>
            </a:r>
            <a:endParaRPr lang="en-US" altLang="en-US" sz="62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570" y="1342834"/>
            <a:ext cx="166357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ang</a:t>
            </a:r>
            <a:endParaRPr lang="en-US" altLang="en-US" sz="62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2421" y="1342834"/>
            <a:ext cx="166357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ang</a:t>
            </a:r>
            <a:endParaRPr lang="en-US" altLang="en-US" sz="62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25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76160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ăng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58"/>
          <a:stretch/>
        </p:blipFill>
        <p:spPr>
          <a:xfrm>
            <a:off x="553300" y="-16933"/>
            <a:ext cx="11505683" cy="51223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59</a:t>
            </a:r>
            <a:endParaRPr lang="en-US" sz="5300" b="1">
              <a:solidFill>
                <a:srgbClr val="FFC000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119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  ăng  âng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13082" y="5120713"/>
            <a:ext cx="11567171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sz="50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48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ầng</a:t>
            </a:r>
            <a:r>
              <a:rPr lang="en-US" sz="4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tr</a:t>
            </a:r>
            <a:r>
              <a:rPr lang="en-US" sz="48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r>
              <a:rPr lang="en-US" sz="4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</a:t>
            </a:r>
            <a:r>
              <a:rPr lang="en-US" sz="48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</a:t>
            </a:r>
            <a:r>
              <a:rPr lang="en-US" sz="48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r>
              <a:rPr lang="en-US" sz="4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lấp ló sau r</a:t>
            </a:r>
            <a:r>
              <a:rPr lang="en-US" sz="48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ặng</a:t>
            </a:r>
            <a:r>
              <a:rPr lang="en-US" sz="4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tre.</a:t>
            </a:r>
            <a:endParaRPr lang="en-US" sz="48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87801" y="4749966"/>
            <a:ext cx="2002019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0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  <a:endParaRPr lang="en-US" sz="50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125946" y="4648084"/>
            <a:ext cx="2002019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0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  <a:endParaRPr lang="en-US" sz="50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7919" y="5182134"/>
            <a:ext cx="869171" cy="216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25999" y="5029940"/>
            <a:ext cx="869171" cy="216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19" y="7258"/>
            <a:ext cx="8471694" cy="6854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604181" y="404245"/>
            <a:ext cx="83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9</a:t>
            </a:r>
            <a:endParaRPr lang="en-US" sz="3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185319" y="76576"/>
            <a:ext cx="539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7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7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767961" y="415131"/>
            <a:ext cx="83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12</a:t>
            </a:r>
            <a:endParaRPr lang="en-US" sz="3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579206" y="1276905"/>
            <a:ext cx="539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7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7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205" y="1342834"/>
            <a:ext cx="166357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ang</a:t>
            </a:r>
            <a:endParaRPr lang="en-US" altLang="en-US" sz="62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570" y="1342834"/>
            <a:ext cx="166357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ang</a:t>
            </a:r>
            <a:endParaRPr lang="en-US" altLang="en-US" sz="62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2421" y="1342834"/>
            <a:ext cx="166357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ang</a:t>
            </a:r>
            <a:endParaRPr lang="en-US" altLang="en-US" sz="62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943" y="2560248"/>
            <a:ext cx="166357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2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</a:t>
            </a:r>
            <a:endParaRPr lang="en-US" altLang="en-US" sz="62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056" y="2556188"/>
            <a:ext cx="166357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2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</a:t>
            </a:r>
            <a:endParaRPr lang="en-US" altLang="en-US" sz="62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483" y="2556188"/>
            <a:ext cx="166357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2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</a:t>
            </a:r>
            <a:endParaRPr lang="en-US" altLang="en-US" sz="62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18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62489" y="1632858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âng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6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19" y="7258"/>
            <a:ext cx="8471694" cy="6854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604181" y="404245"/>
            <a:ext cx="83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9</a:t>
            </a:r>
            <a:endParaRPr lang="en-US" sz="3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185319" y="76576"/>
            <a:ext cx="539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7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7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767961" y="415131"/>
            <a:ext cx="83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4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12</a:t>
            </a:r>
            <a:endParaRPr lang="en-US" sz="3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579206" y="1276905"/>
            <a:ext cx="539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7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7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205" y="1342834"/>
            <a:ext cx="166357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ang</a:t>
            </a:r>
            <a:endParaRPr lang="en-US" altLang="en-US" sz="62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570" y="1342834"/>
            <a:ext cx="166357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ang</a:t>
            </a:r>
            <a:endParaRPr lang="en-US" altLang="en-US" sz="62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2421" y="1342834"/>
            <a:ext cx="166357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ang</a:t>
            </a:r>
            <a:endParaRPr lang="en-US" altLang="en-US" sz="62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943" y="2560248"/>
            <a:ext cx="166357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2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</a:t>
            </a:r>
            <a:endParaRPr lang="en-US" altLang="en-US" sz="62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056" y="2556188"/>
            <a:ext cx="166357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2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</a:t>
            </a:r>
            <a:endParaRPr lang="en-US" altLang="en-US" sz="62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483" y="2556188"/>
            <a:ext cx="166357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2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</a:t>
            </a:r>
            <a:endParaRPr lang="en-US" altLang="en-US" sz="62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243" y="3777662"/>
            <a:ext cx="166357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2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â</a:t>
            </a:r>
            <a:r>
              <a:rPr lang="en-US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</a:t>
            </a:r>
            <a:endParaRPr lang="en-US" altLang="en-US" sz="62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570" y="3777662"/>
            <a:ext cx="166357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2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â</a:t>
            </a:r>
            <a:r>
              <a:rPr lang="en-US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</a:t>
            </a:r>
            <a:endParaRPr lang="en-US" altLang="en-US" sz="62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173" y="3769542"/>
            <a:ext cx="166357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2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â</a:t>
            </a:r>
            <a:r>
              <a:rPr lang="en-US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</a:t>
            </a:r>
            <a:endParaRPr lang="en-US" altLang="en-US" sz="62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575719" y="4913815"/>
            <a:ext cx="539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7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7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962" y="4982315"/>
            <a:ext cx="2297496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jă</a:t>
            </a:r>
            <a:r>
              <a:rPr lang="en-US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</a:t>
            </a:r>
            <a:endParaRPr lang="en-US" altLang="en-US" sz="62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787" y="4978255"/>
            <a:ext cx="1237725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Λ</a:t>
            </a:r>
            <a:r>
              <a:rPr lang="en-US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;</a:t>
            </a:r>
            <a:endParaRPr lang="en-US" altLang="en-US" sz="62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6842" y="5058167"/>
            <a:ext cx="3446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703" y="4990759"/>
            <a:ext cx="1599816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whà</a:t>
            </a:r>
            <a:endParaRPr lang="en-US" altLang="en-US" sz="62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5639" y="4978255"/>
            <a:ext cx="201831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Ǉầng</a:t>
            </a:r>
            <a:endParaRPr lang="en-US" altLang="en-US" sz="620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0224" y="5058167"/>
            <a:ext cx="3446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177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99519" y="4343400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Mèo con đi học</a:t>
            </a: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nay trời nắng chang chang</a:t>
            </a: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chẳng mang thứ gì</a:t>
            </a: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mang một cái bút chì</a:t>
            </a: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mang một mẩu bánh mì con con.</a:t>
            </a:r>
            <a:endParaRPr lang="en-US" sz="32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(Phan Thị Vàng Anh)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23" y="-76200"/>
            <a:ext cx="8188315" cy="436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233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96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24431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4431" y="4152900"/>
            <a:ext cx="4295089" cy="1432470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1966119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910511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33119" y="4332299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́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07504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519" y="114300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8919" y="3512966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3277" y="3505200"/>
            <a:ext cx="2807970" cy="18636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5080" y="3512966"/>
            <a:ext cx="23206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0687" y="3496924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2826" y="3520078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9509" y="350520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5131" y="3512966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0745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8126" y="352286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</p:spTree>
    <p:extLst>
      <p:ext uri="{BB962C8B-B14F-4D97-AF65-F5344CB8AC3E}">
        <p14:creationId xmlns:p14="http://schemas.microsoft.com/office/powerpoint/2010/main" val="2042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1272" y="15478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06572" y="156939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1565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1703" y="1371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26505" y="139310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60148" y="138935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29372" y="299344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bằng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44672" y="30149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rặng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936104" y="30112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vẳng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48442" y="28171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362374" y="2838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505028" y="28349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813719" y="42910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hẫng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29019" y="431259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tầng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920451" y="43088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vâng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534085" y="410422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343276" y="414688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490704" y="412026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7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791272" y="403860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706572" y="406010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898004" y="40563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829372" y="492233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bằng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744672" y="4943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rặng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936104" y="49400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vẳng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813719" y="586740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hẫng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729019" y="588890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tầng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920451" y="58851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vâng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16" y="-209321"/>
            <a:ext cx="7381219" cy="46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2099" y="5130077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vàng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11361" y="5127723"/>
            <a:ext cx="23597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CÁ VÀNG BƠI - Bé Mon - Liên Khúc Nhạc Thiếu Nhi Vui Nhộn Sôi Động Hay Nhất  Cho Bé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65" y="457200"/>
            <a:ext cx="731520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46598" y="5439505"/>
            <a:ext cx="659244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măng tre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38179" y="5434172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AutoShape 2" descr="CÂY GIỐNG MĂNG TRE BÁT ĐỘ, CAM KẾT GIỐNG CHUẨN F1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ÂY GIỐNG MĂNG TRE BÁT ĐỘ, CAM KẾT GIỐNG CHUẨN F1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Vietkings công bố Top 50 món ăn đặc sản nổi tiếng Việt Nam lần 3 (P31): Măng  Nứa khô Măng Đen (KonTum) - Bếp V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19" y="168359"/>
            <a:ext cx="36576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4633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tầng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00342" y="5555081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biện pháp thi công nhà cao tầ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biện pháp thi công nhà cao tầ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biện pháp thi công nhà cao tầ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99" y="316749"/>
            <a:ext cx="6743677" cy="467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4162</TotalTime>
  <Words>248</Words>
  <Application>Microsoft Office PowerPoint</Application>
  <PresentationFormat>Custom</PresentationFormat>
  <Paragraphs>174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HP001 4 hàng</vt:lpstr>
      <vt:lpstr>Times New Roman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Ngoc Yen</cp:lastModifiedBy>
  <cp:revision>561</cp:revision>
  <dcterms:created xsi:type="dcterms:W3CDTF">2021-05-08T14:00:55Z</dcterms:created>
  <dcterms:modified xsi:type="dcterms:W3CDTF">2021-12-08T13:51:34Z</dcterms:modified>
</cp:coreProperties>
</file>