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326" r:id="rId2"/>
    <p:sldId id="344" r:id="rId3"/>
    <p:sldId id="345" r:id="rId4"/>
    <p:sldId id="351" r:id="rId5"/>
  </p:sldIdLst>
  <p:sldSz cx="12192000" cy="6858000"/>
  <p:notesSz cx="6858000" cy="9144000"/>
  <p:embeddedFontLst>
    <p:embeddedFont>
      <p:font typeface="Arial-SGK-TV" pitchFamily="2" charset="0"/>
      <p:regular r:id="rId7"/>
      <p:bold r:id="rId8"/>
      <p: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P001 4 hàng" panose="020B0603050302020204" pitchFamily="3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0066"/>
    <a:srgbClr val="BDD7EE"/>
    <a:srgbClr val="075A30"/>
    <a:srgbClr val="0C3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50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Thi Thanh  Loan" userId="7cd61c56-0b21-4c07-b629-56ce99598d18" providerId="ADAL" clId="{CB877051-59FB-44E5-80E9-C345459A6917}"/>
    <pc:docChg chg="undo custSel addSld delSld modSld sldOrd">
      <pc:chgData name="Tran Thi Thanh  Loan" userId="7cd61c56-0b21-4c07-b629-56ce99598d18" providerId="ADAL" clId="{CB877051-59FB-44E5-80E9-C345459A6917}" dt="2021-08-01T15:16:14.790" v="220" actId="47"/>
      <pc:docMkLst>
        <pc:docMk/>
      </pc:docMkLst>
      <pc:sldChg chg="modSp mod">
        <pc:chgData name="Tran Thi Thanh  Loan" userId="7cd61c56-0b21-4c07-b629-56ce99598d18" providerId="ADAL" clId="{CB877051-59FB-44E5-80E9-C345459A6917}" dt="2021-08-01T14:58:38.366" v="86" actId="14100"/>
        <pc:sldMkLst>
          <pc:docMk/>
          <pc:sldMk cId="3628635109" sldId="256"/>
        </pc:sldMkLst>
        <pc:spChg chg="mod">
          <ac:chgData name="Tran Thi Thanh  Loan" userId="7cd61c56-0b21-4c07-b629-56ce99598d18" providerId="ADAL" clId="{CB877051-59FB-44E5-80E9-C345459A6917}" dt="2021-08-01T14:58:38.366" v="86" actId="14100"/>
          <ac:spMkLst>
            <pc:docMk/>
            <pc:sldMk cId="3628635109" sldId="256"/>
            <ac:spMk id="11" creationId="{00000000-0000-0000-0000-000000000000}"/>
          </ac:spMkLst>
        </pc:spChg>
      </pc:sldChg>
      <pc:sldChg chg="modSp mod">
        <pc:chgData name="Tran Thi Thanh  Loan" userId="7cd61c56-0b21-4c07-b629-56ce99598d18" providerId="ADAL" clId="{CB877051-59FB-44E5-80E9-C345459A6917}" dt="2021-08-01T14:58:13.621" v="85" actId="20577"/>
        <pc:sldMkLst>
          <pc:docMk/>
          <pc:sldMk cId="2220466082" sldId="257"/>
        </pc:sldMkLst>
        <pc:spChg chg="mod">
          <ac:chgData name="Tran Thi Thanh  Loan" userId="7cd61c56-0b21-4c07-b629-56ce99598d18" providerId="ADAL" clId="{CB877051-59FB-44E5-80E9-C345459A6917}" dt="2021-08-01T14:57:30.241" v="31" actId="20577"/>
          <ac:spMkLst>
            <pc:docMk/>
            <pc:sldMk cId="2220466082" sldId="257"/>
            <ac:spMk id="6" creationId="{00000000-0000-0000-0000-000000000000}"/>
          </ac:spMkLst>
        </pc:spChg>
        <pc:spChg chg="mod">
          <ac:chgData name="Tran Thi Thanh  Loan" userId="7cd61c56-0b21-4c07-b629-56ce99598d18" providerId="ADAL" clId="{CB877051-59FB-44E5-80E9-C345459A6917}" dt="2021-08-01T14:57:47.694" v="34" actId="255"/>
          <ac:spMkLst>
            <pc:docMk/>
            <pc:sldMk cId="2220466082" sldId="257"/>
            <ac:spMk id="7" creationId="{00000000-0000-0000-0000-000000000000}"/>
          </ac:spMkLst>
        </pc:spChg>
        <pc:spChg chg="mod">
          <ac:chgData name="Tran Thi Thanh  Loan" userId="7cd61c56-0b21-4c07-b629-56ce99598d18" providerId="ADAL" clId="{CB877051-59FB-44E5-80E9-C345459A6917}" dt="2021-08-01T14:58:13.621" v="85" actId="20577"/>
          <ac:spMkLst>
            <pc:docMk/>
            <pc:sldMk cId="2220466082" sldId="257"/>
            <ac:spMk id="11" creationId="{00000000-0000-0000-0000-000000000000}"/>
          </ac:spMkLst>
        </pc:spChg>
      </pc:sldChg>
      <pc:sldChg chg="del">
        <pc:chgData name="Tran Thi Thanh  Loan" userId="7cd61c56-0b21-4c07-b629-56ce99598d18" providerId="ADAL" clId="{CB877051-59FB-44E5-80E9-C345459A6917}" dt="2021-08-01T14:59:02.627" v="95" actId="47"/>
        <pc:sldMkLst>
          <pc:docMk/>
          <pc:sldMk cId="3010334407" sldId="258"/>
        </pc:sldMkLst>
      </pc:sldChg>
      <pc:sldChg chg="del">
        <pc:chgData name="Tran Thi Thanh  Loan" userId="7cd61c56-0b21-4c07-b629-56ce99598d18" providerId="ADAL" clId="{CB877051-59FB-44E5-80E9-C345459A6917}" dt="2021-08-01T14:58:53.130" v="89" actId="47"/>
        <pc:sldMkLst>
          <pc:docMk/>
          <pc:sldMk cId="3643501629" sldId="259"/>
        </pc:sldMkLst>
      </pc:sldChg>
      <pc:sldChg chg="del">
        <pc:chgData name="Tran Thi Thanh  Loan" userId="7cd61c56-0b21-4c07-b629-56ce99598d18" providerId="ADAL" clId="{CB877051-59FB-44E5-80E9-C345459A6917}" dt="2021-08-01T14:58:51.473" v="88" actId="47"/>
        <pc:sldMkLst>
          <pc:docMk/>
          <pc:sldMk cId="3152404057" sldId="263"/>
        </pc:sldMkLst>
      </pc:sldChg>
      <pc:sldChg chg="del">
        <pc:chgData name="Tran Thi Thanh  Loan" userId="7cd61c56-0b21-4c07-b629-56ce99598d18" providerId="ADAL" clId="{CB877051-59FB-44E5-80E9-C345459A6917}" dt="2021-08-01T14:58:50.197" v="87" actId="47"/>
        <pc:sldMkLst>
          <pc:docMk/>
          <pc:sldMk cId="2224988610" sldId="268"/>
        </pc:sldMkLst>
      </pc:sldChg>
      <pc:sldChg chg="del">
        <pc:chgData name="Tran Thi Thanh  Loan" userId="7cd61c56-0b21-4c07-b629-56ce99598d18" providerId="ADAL" clId="{CB877051-59FB-44E5-80E9-C345459A6917}" dt="2021-08-01T14:58:58.471" v="93" actId="47"/>
        <pc:sldMkLst>
          <pc:docMk/>
          <pc:sldMk cId="540707548" sldId="270"/>
        </pc:sldMkLst>
      </pc:sldChg>
      <pc:sldChg chg="del">
        <pc:chgData name="Tran Thi Thanh  Loan" userId="7cd61c56-0b21-4c07-b629-56ce99598d18" providerId="ADAL" clId="{CB877051-59FB-44E5-80E9-C345459A6917}" dt="2021-08-01T14:58:55.130" v="91" actId="47"/>
        <pc:sldMkLst>
          <pc:docMk/>
          <pc:sldMk cId="3485513455" sldId="271"/>
        </pc:sldMkLst>
      </pc:sldChg>
      <pc:sldChg chg="del">
        <pc:chgData name="Tran Thi Thanh  Loan" userId="7cd61c56-0b21-4c07-b629-56ce99598d18" providerId="ADAL" clId="{CB877051-59FB-44E5-80E9-C345459A6917}" dt="2021-08-01T14:58:54.150" v="90" actId="47"/>
        <pc:sldMkLst>
          <pc:docMk/>
          <pc:sldMk cId="591570070" sldId="272"/>
        </pc:sldMkLst>
      </pc:sldChg>
      <pc:sldChg chg="del">
        <pc:chgData name="Tran Thi Thanh  Loan" userId="7cd61c56-0b21-4c07-b629-56ce99598d18" providerId="ADAL" clId="{CB877051-59FB-44E5-80E9-C345459A6917}" dt="2021-08-01T14:58:56.933" v="92" actId="47"/>
        <pc:sldMkLst>
          <pc:docMk/>
          <pc:sldMk cId="2848416678" sldId="277"/>
        </pc:sldMkLst>
      </pc:sldChg>
      <pc:sldChg chg="addSp delSp modSp new del mod">
        <pc:chgData name="Tran Thi Thanh  Loan" userId="7cd61c56-0b21-4c07-b629-56ce99598d18" providerId="ADAL" clId="{CB877051-59FB-44E5-80E9-C345459A6917}" dt="2021-08-01T15:15:05.497" v="205" actId="2696"/>
        <pc:sldMkLst>
          <pc:docMk/>
          <pc:sldMk cId="3109914639" sldId="277"/>
        </pc:sldMkLst>
        <pc:spChg chg="del">
          <ac:chgData name="Tran Thi Thanh  Loan" userId="7cd61c56-0b21-4c07-b629-56ce99598d18" providerId="ADAL" clId="{CB877051-59FB-44E5-80E9-C345459A6917}" dt="2021-08-01T15:07:08.040" v="97" actId="478"/>
          <ac:spMkLst>
            <pc:docMk/>
            <pc:sldMk cId="3109914639" sldId="277"/>
            <ac:spMk id="2" creationId="{AEA82333-A7A3-410B-8A2B-973B222BED4C}"/>
          </ac:spMkLst>
        </pc:spChg>
        <pc:spChg chg="del">
          <ac:chgData name="Tran Thi Thanh  Loan" userId="7cd61c56-0b21-4c07-b629-56ce99598d18" providerId="ADAL" clId="{CB877051-59FB-44E5-80E9-C345459A6917}" dt="2021-08-01T15:07:09.702" v="98" actId="478"/>
          <ac:spMkLst>
            <pc:docMk/>
            <pc:sldMk cId="3109914639" sldId="277"/>
            <ac:spMk id="3" creationId="{7D9665DE-F3F4-410C-8FC3-4B8C8F1361E9}"/>
          </ac:spMkLst>
        </pc:spChg>
        <pc:spChg chg="add mod">
          <ac:chgData name="Tran Thi Thanh  Loan" userId="7cd61c56-0b21-4c07-b629-56ce99598d18" providerId="ADAL" clId="{CB877051-59FB-44E5-80E9-C345459A6917}" dt="2021-08-01T15:08:20.725" v="143" actId="20577"/>
          <ac:spMkLst>
            <pc:docMk/>
            <pc:sldMk cId="3109914639" sldId="277"/>
            <ac:spMk id="6" creationId="{4866201C-C45C-4EEE-AEAC-7161392690C7}"/>
          </ac:spMkLst>
        </pc:spChg>
        <pc:picChg chg="add mod">
          <ac:chgData name="Tran Thi Thanh  Loan" userId="7cd61c56-0b21-4c07-b629-56ce99598d18" providerId="ADAL" clId="{CB877051-59FB-44E5-80E9-C345459A6917}" dt="2021-08-01T15:10:00.816" v="144" actId="1076"/>
          <ac:picMkLst>
            <pc:docMk/>
            <pc:sldMk cId="3109914639" sldId="277"/>
            <ac:picMk id="5" creationId="{20C986D2-2B65-4086-B038-EA256F848143}"/>
          </ac:picMkLst>
        </pc:picChg>
      </pc:sldChg>
      <pc:sldChg chg="addSp delSp modSp new del mod">
        <pc:chgData name="Tran Thi Thanh  Loan" userId="7cd61c56-0b21-4c07-b629-56ce99598d18" providerId="ADAL" clId="{CB877051-59FB-44E5-80E9-C345459A6917}" dt="2021-08-01T15:16:14.790" v="220" actId="47"/>
        <pc:sldMkLst>
          <pc:docMk/>
          <pc:sldMk cId="521853163" sldId="278"/>
        </pc:sldMkLst>
        <pc:spChg chg="del">
          <ac:chgData name="Tran Thi Thanh  Loan" userId="7cd61c56-0b21-4c07-b629-56ce99598d18" providerId="ADAL" clId="{CB877051-59FB-44E5-80E9-C345459A6917}" dt="2021-08-01T15:11:11.083" v="146" actId="478"/>
          <ac:spMkLst>
            <pc:docMk/>
            <pc:sldMk cId="521853163" sldId="278"/>
            <ac:spMk id="2" creationId="{507937B5-99EB-4568-8E71-8D95A1F78C49}"/>
          </ac:spMkLst>
        </pc:spChg>
        <pc:spChg chg="del">
          <ac:chgData name="Tran Thi Thanh  Loan" userId="7cd61c56-0b21-4c07-b629-56ce99598d18" providerId="ADAL" clId="{CB877051-59FB-44E5-80E9-C345459A6917}" dt="2021-08-01T15:11:08.962" v="145" actId="478"/>
          <ac:spMkLst>
            <pc:docMk/>
            <pc:sldMk cId="521853163" sldId="278"/>
            <ac:spMk id="3" creationId="{B315E6BA-C2B7-4693-A2A2-077DE12DB57D}"/>
          </ac:spMkLst>
        </pc:spChg>
        <pc:spChg chg="add mod">
          <ac:chgData name="Tran Thi Thanh  Loan" userId="7cd61c56-0b21-4c07-b629-56ce99598d18" providerId="ADAL" clId="{CB877051-59FB-44E5-80E9-C345459A6917}" dt="2021-08-01T15:11:38.826" v="152" actId="2085"/>
          <ac:spMkLst>
            <pc:docMk/>
            <pc:sldMk cId="521853163" sldId="278"/>
            <ac:spMk id="6" creationId="{94685DD7-4140-4473-A49A-D52490E91CED}"/>
          </ac:spMkLst>
        </pc:spChg>
        <pc:picChg chg="add mod">
          <ac:chgData name="Tran Thi Thanh  Loan" userId="7cd61c56-0b21-4c07-b629-56ce99598d18" providerId="ADAL" clId="{CB877051-59FB-44E5-80E9-C345459A6917}" dt="2021-08-01T15:11:43.711" v="153" actId="14100"/>
          <ac:picMkLst>
            <pc:docMk/>
            <pc:sldMk cId="521853163" sldId="278"/>
            <ac:picMk id="5" creationId="{B9F93AEA-40B1-459A-84AB-E488BEBC2776}"/>
          </ac:picMkLst>
        </pc:picChg>
      </pc:sldChg>
      <pc:sldChg chg="modSp add mod">
        <pc:chgData name="Tran Thi Thanh  Loan" userId="7cd61c56-0b21-4c07-b629-56ce99598d18" providerId="ADAL" clId="{CB877051-59FB-44E5-80E9-C345459A6917}" dt="2021-08-01T15:12:34.087" v="170" actId="20577"/>
        <pc:sldMkLst>
          <pc:docMk/>
          <pc:sldMk cId="936195234" sldId="293"/>
        </pc:sldMkLst>
        <pc:spChg chg="mod">
          <ac:chgData name="Tran Thi Thanh  Loan" userId="7cd61c56-0b21-4c07-b629-56ce99598d18" providerId="ADAL" clId="{CB877051-59FB-44E5-80E9-C345459A6917}" dt="2021-08-01T15:12:34.087" v="170" actId="20577"/>
          <ac:spMkLst>
            <pc:docMk/>
            <pc:sldMk cId="936195234" sldId="293"/>
            <ac:spMk id="7" creationId="{00000000-0000-0000-0000-000000000000}"/>
          </ac:spMkLst>
        </pc:spChg>
      </pc:sldChg>
      <pc:sldChg chg="addSp delSp modSp add mod delAnim">
        <pc:chgData name="Tran Thi Thanh  Loan" userId="7cd61c56-0b21-4c07-b629-56ce99598d18" providerId="ADAL" clId="{CB877051-59FB-44E5-80E9-C345459A6917}" dt="2021-08-01T15:14:52.686" v="202" actId="1076"/>
        <pc:sldMkLst>
          <pc:docMk/>
          <pc:sldMk cId="2244164123" sldId="295"/>
        </pc:sldMkLst>
        <pc:spChg chg="mod">
          <ac:chgData name="Tran Thi Thanh  Loan" userId="7cd61c56-0b21-4c07-b629-56ce99598d18" providerId="ADAL" clId="{CB877051-59FB-44E5-80E9-C345459A6917}" dt="2021-08-01T15:14:52.686" v="202" actId="1076"/>
          <ac:spMkLst>
            <pc:docMk/>
            <pc:sldMk cId="2244164123" sldId="295"/>
            <ac:spMk id="4" creationId="{C8B26825-16CF-4DE5-8D33-73AEADEE71E3}"/>
          </ac:spMkLst>
        </pc:spChg>
        <pc:picChg chg="del">
          <ac:chgData name="Tran Thi Thanh  Loan" userId="7cd61c56-0b21-4c07-b629-56ce99598d18" providerId="ADAL" clId="{CB877051-59FB-44E5-80E9-C345459A6917}" dt="2021-08-01T15:13:58.313" v="174" actId="478"/>
          <ac:picMkLst>
            <pc:docMk/>
            <pc:sldMk cId="2244164123" sldId="295"/>
            <ac:picMk id="3" creationId="{66948003-964D-49B4-B8F4-B6CA9DE0B85B}"/>
          </ac:picMkLst>
        </pc:picChg>
        <pc:picChg chg="add del mod">
          <ac:chgData name="Tran Thi Thanh  Loan" userId="7cd61c56-0b21-4c07-b629-56ce99598d18" providerId="ADAL" clId="{CB877051-59FB-44E5-80E9-C345459A6917}" dt="2021-08-01T15:14:11.487" v="178"/>
          <ac:picMkLst>
            <pc:docMk/>
            <pc:sldMk cId="2244164123" sldId="295"/>
            <ac:picMk id="5" creationId="{0C727F8B-1D54-4FB0-B401-8BB847B58CD1}"/>
          </ac:picMkLst>
        </pc:picChg>
        <pc:picChg chg="add mod">
          <ac:chgData name="Tran Thi Thanh  Loan" userId="7cd61c56-0b21-4c07-b629-56ce99598d18" providerId="ADAL" clId="{CB877051-59FB-44E5-80E9-C345459A6917}" dt="2021-08-01T15:14:27.008" v="180" actId="1076"/>
          <ac:picMkLst>
            <pc:docMk/>
            <pc:sldMk cId="2244164123" sldId="295"/>
            <ac:picMk id="6" creationId="{60833E08-6532-4D05-AEB7-CA76B291B2F7}"/>
          </ac:picMkLst>
        </pc:picChg>
      </pc:sldChg>
      <pc:sldChg chg="addSp delSp modSp add mod ord delAnim">
        <pc:chgData name="Tran Thi Thanh  Loan" userId="7cd61c56-0b21-4c07-b629-56ce99598d18" providerId="ADAL" clId="{CB877051-59FB-44E5-80E9-C345459A6917}" dt="2021-08-01T15:16:08.800" v="219" actId="164"/>
        <pc:sldMkLst>
          <pc:docMk/>
          <pc:sldMk cId="3494557583" sldId="320"/>
        </pc:sldMkLst>
        <pc:spChg chg="add mod">
          <ac:chgData name="Tran Thi Thanh  Loan" userId="7cd61c56-0b21-4c07-b629-56ce99598d18" providerId="ADAL" clId="{CB877051-59FB-44E5-80E9-C345459A6917}" dt="2021-08-01T15:16:08.800" v="219" actId="164"/>
          <ac:spMkLst>
            <pc:docMk/>
            <pc:sldMk cId="3494557583" sldId="320"/>
            <ac:spMk id="2" creationId="{57222EC9-0062-4B73-9936-9C859869D940}"/>
          </ac:spMkLst>
        </pc:spChg>
        <pc:spChg chg="add mod">
          <ac:chgData name="Tran Thi Thanh  Loan" userId="7cd61c56-0b21-4c07-b629-56ce99598d18" providerId="ADAL" clId="{CB877051-59FB-44E5-80E9-C345459A6917}" dt="2021-08-01T15:16:08.800" v="219" actId="164"/>
          <ac:spMkLst>
            <pc:docMk/>
            <pc:sldMk cId="3494557583" sldId="320"/>
            <ac:spMk id="5" creationId="{81229882-E2A7-43EC-BDC2-AF131E2A8E01}"/>
          </ac:spMkLst>
        </pc:spChg>
        <pc:grpChg chg="add mod">
          <ac:chgData name="Tran Thi Thanh  Loan" userId="7cd61c56-0b21-4c07-b629-56ce99598d18" providerId="ADAL" clId="{CB877051-59FB-44E5-80E9-C345459A6917}" dt="2021-08-01T15:16:08.800" v="219" actId="164"/>
          <ac:grpSpMkLst>
            <pc:docMk/>
            <pc:sldMk cId="3494557583" sldId="320"/>
            <ac:grpSpMk id="6" creationId="{BF861DA3-C4C8-48D9-97A2-CDA75362A86C}"/>
          </ac:grpSpMkLst>
        </pc:grpChg>
        <pc:picChg chg="del">
          <ac:chgData name="Tran Thi Thanh  Loan" userId="7cd61c56-0b21-4c07-b629-56ce99598d18" providerId="ADAL" clId="{CB877051-59FB-44E5-80E9-C345459A6917}" dt="2021-08-01T15:13:17.226" v="172" actId="478"/>
          <ac:picMkLst>
            <pc:docMk/>
            <pc:sldMk cId="3494557583" sldId="320"/>
            <ac:picMk id="3" creationId="{11C4D4E0-00F9-45A3-8AEF-CB41F4DAB115}"/>
          </ac:picMkLst>
        </pc:picChg>
        <pc:picChg chg="add mod">
          <ac:chgData name="Tran Thi Thanh  Loan" userId="7cd61c56-0b21-4c07-b629-56ce99598d18" providerId="ADAL" clId="{CB877051-59FB-44E5-80E9-C345459A6917}" dt="2021-08-01T15:15:34.488" v="211" actId="14100"/>
          <ac:picMkLst>
            <pc:docMk/>
            <pc:sldMk cId="3494557583" sldId="320"/>
            <ac:picMk id="4" creationId="{CF204FB9-E6E2-4170-A4BC-576D8929E9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08936-1C58-4C14-86B1-014EEBE24743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7AA9B-CA69-4AB1-BD61-DA06250D9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2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42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91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" y="171"/>
            <a:ext cx="12191533" cy="6857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1518851"/>
            <a:ext cx="1447800" cy="8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3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45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9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0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5547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306" cy="6857829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81232" y="172995"/>
            <a:ext cx="11862487" cy="6524367"/>
          </a:xfrm>
          <a:prstGeom prst="roundRect">
            <a:avLst>
              <a:gd name="adj" fmla="val 39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1" y="296563"/>
            <a:ext cx="960971" cy="576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98" y="5269947"/>
            <a:ext cx="1588053" cy="158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55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"/>
            <a:ext cx="12192073" cy="6857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725" y="1623626"/>
            <a:ext cx="1200150" cy="72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4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0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1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37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6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31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1A87-2E64-4176-8033-9E1BB47CCB03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5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5FC7B58-03AF-410E-B4DD-B778318752F2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21A87-2E64-4176-8033-9E1BB47CCB03}" type="datetimeFigureOut">
              <a:rPr lang="en-GB" smtClean="0"/>
              <a:t>08/10/2021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C1C9-95BF-460A-A411-E2823B7E72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88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908984" y="-34522"/>
            <a:ext cx="6653117" cy="2061514"/>
          </a:xfrm>
          <a:prstGeom prst="rect">
            <a:avLst/>
          </a:prstGeom>
        </p:spPr>
      </p:pic>
      <p:pic>
        <p:nvPicPr>
          <p:cNvPr id="4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2" y="3045909"/>
            <a:ext cx="12113065" cy="35345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6982" y="2691766"/>
            <a:ext cx="9204279" cy="35356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994731" y="-42466"/>
            <a:ext cx="6667084" cy="46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3997"/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39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6520" y="1280785"/>
            <a:ext cx="9618042" cy="1402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3997"/>
            <a:r>
              <a:rPr lang="en-US" sz="4256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CON ĐẾN VỚI MÔN TIẾNG VIỆT LỚP 1</a:t>
            </a:r>
            <a:endParaRPr lang="vi-VN" sz="425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38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304800" y="457200"/>
            <a:ext cx="5763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6075792" y="2971801"/>
            <a:ext cx="5483380" cy="360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68751" y="1219200"/>
            <a:ext cx="5666887" cy="163121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000" b="1">
                <a:solidFill>
                  <a:srgbClr val="FF0000"/>
                </a:solidFill>
                <a:latin typeface="HP001 4 hàng" panose="020B0603050302020204" pitchFamily="34" charset="0"/>
                <a:ea typeface="Kids" pitchFamily="2" charset="0"/>
                <a:cs typeface="Arial" pitchFamily="34" charset="0"/>
              </a:rPr>
              <a:t>Viết vở</a:t>
            </a:r>
          </a:p>
        </p:txBody>
      </p:sp>
    </p:spTree>
    <p:extLst>
      <p:ext uri="{BB962C8B-B14F-4D97-AF65-F5344CB8AC3E}">
        <p14:creationId xmlns:p14="http://schemas.microsoft.com/office/powerpoint/2010/main" val="4151804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21" y="115507"/>
            <a:ext cx="7119148" cy="6439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838858" y="444703"/>
            <a:ext cx="458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>
                <a:solidFill>
                  <a:srgbClr val="FF0000"/>
                </a:solidFill>
                <a:latin typeface="HP001 4 hàng" panose="020B0603050302020204" pitchFamily="34" charset="0"/>
              </a:rPr>
              <a:t>Ł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830147" y="1509164"/>
            <a:ext cx="88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hĆ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844360" y="2574721"/>
            <a:ext cx="80036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‗ờ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844360" y="3628642"/>
            <a:ext cx="12124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000" smtClean="0">
                <a:solidFill>
                  <a:srgbClr val="FF0000"/>
                </a:solidFill>
                <a:latin typeface="HP001 4 hàng" panose="020B0603050302020204" pitchFamily="34" charset="0"/>
              </a:rPr>
              <a:t>hà</a:t>
            </a:r>
            <a:endParaRPr lang="en-US" sz="5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72744" y="115507"/>
            <a:ext cx="0" cy="6356636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308933" y="474727"/>
            <a:ext cx="458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20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767949" y="448969"/>
            <a:ext cx="458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Ď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392924" y="468778"/>
            <a:ext cx="458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20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832977" y="443020"/>
            <a:ext cx="458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>
                <a:solidFill>
                  <a:srgbClr val="FF0000"/>
                </a:solidFill>
                <a:latin typeface="HP001 4 hàng" panose="020B0603050302020204" pitchFamily="34" charset="0"/>
              </a:rPr>
              <a:t>Ŕ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439762" y="455899"/>
            <a:ext cx="458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20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943644" y="443020"/>
            <a:ext cx="458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l-GR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ώ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854130" y="430141"/>
            <a:ext cx="458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Ƙ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387961" y="455899"/>
            <a:ext cx="458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20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729424" y="1501488"/>
            <a:ext cx="458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20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171512" y="1515113"/>
            <a:ext cx="88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l-GR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Δ</a:t>
            </a:r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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855296" y="1491265"/>
            <a:ext cx="458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20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358513" y="1501488"/>
            <a:ext cx="1118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smtClean="0">
                <a:solidFill>
                  <a:srgbClr val="FF0000"/>
                </a:solidFill>
                <a:latin typeface="HP001 4 hàng" panose="020B0603050302020204" pitchFamily="34" charset="0"/>
              </a:rPr>
              <a:t>dČ</a:t>
            </a:r>
            <a:endParaRPr lang="en-US" sz="54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341041" y="1524553"/>
            <a:ext cx="458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20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6795316" y="1509164"/>
            <a:ext cx="88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l-GR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Γ</a:t>
            </a:r>
            <a:r>
              <a:rPr lang="en-US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⁄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642870" y="2568772"/>
            <a:ext cx="80036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hồ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508544" y="2534684"/>
            <a:ext cx="4581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200" smtClean="0">
                <a:solidFill>
                  <a:srgbClr val="FF0000"/>
                </a:solidFill>
                <a:latin typeface="HP001 4 hàng" panose="020B0603050302020204" pitchFamily="34" charset="0"/>
              </a:rPr>
              <a:t>,</a:t>
            </a:r>
            <a:endParaRPr lang="en-US" sz="5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966677" y="2564486"/>
            <a:ext cx="80036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cô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604209" y="2551859"/>
            <a:ext cx="80036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l-GR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χ</a:t>
            </a:r>
            <a:r>
              <a:rPr lang="en-US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≠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3793470" y="3605558"/>
            <a:ext cx="80036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4424532" y="3630223"/>
            <a:ext cx="80036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lá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240052" y="3605557"/>
            <a:ext cx="80036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300" smtClean="0">
                <a:solidFill>
                  <a:srgbClr val="FF0000"/>
                </a:solidFill>
                <a:latin typeface="HP001 4 hàng" panose="020B0603050302020204" pitchFamily="34" charset="0"/>
              </a:rPr>
              <a:t>cờ</a:t>
            </a:r>
            <a:endParaRPr lang="en-US" sz="53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434238" y="386951"/>
            <a:ext cx="458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8000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431072" y="1451543"/>
            <a:ext cx="458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8000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421837" y="2482322"/>
            <a:ext cx="458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8000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431775" y="3570353"/>
            <a:ext cx="458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8000" smtClean="0">
                <a:solidFill>
                  <a:srgbClr val="FF0000"/>
                </a:solidFill>
                <a:latin typeface="HP001 4 hàng" panose="020B0603050302020204" pitchFamily="34" charset="0"/>
              </a:rPr>
              <a:t>-</a:t>
            </a:r>
            <a:endParaRPr lang="en-US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5751847" y="3335427"/>
            <a:ext cx="458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800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6184B3-8351-432D-A764-774EFB8B4647}"/>
              </a:ext>
            </a:extLst>
          </p:cNvPr>
          <p:cNvSpPr txBox="1"/>
          <p:nvPr/>
        </p:nvSpPr>
        <p:spPr>
          <a:xfrm>
            <a:off x="2312408" y="4077205"/>
            <a:ext cx="6999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sz="80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1424" y="4671745"/>
            <a:ext cx="686443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076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29" grpId="1"/>
      <p:bldP spid="30" grpId="1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94" y="8484"/>
            <a:ext cx="8018442" cy="5912425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78249" y="2728967"/>
            <a:ext cx="3469812" cy="2154823"/>
          </a:xfrm>
          <a:prstGeom prst="rect">
            <a:avLst/>
          </a:prstGeom>
        </p:spPr>
        <p:txBody>
          <a:bodyPr vert="horz" wrap="square" lIns="0" tIns="95763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3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" y="3907865"/>
            <a:ext cx="5242154" cy="3001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54" y="30378"/>
            <a:ext cx="3261947" cy="32619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24827" y="1847354"/>
            <a:ext cx="74735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CỦNG CỐ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47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1391</TotalTime>
  <Words>58</Words>
  <Application>Microsoft Office PowerPoint</Application>
  <PresentationFormat>Widescreen</PresentationFormat>
  <Paragraphs>36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Arial-SGK-TV</vt:lpstr>
      <vt:lpstr>Times New Roman</vt:lpstr>
      <vt:lpstr>Calibri Light</vt:lpstr>
      <vt:lpstr>等线</vt:lpstr>
      <vt:lpstr>Calibri</vt:lpstr>
      <vt:lpstr>Kids</vt:lpstr>
      <vt:lpstr>Arial-Rounded</vt:lpstr>
      <vt:lpstr>HP001 4 hàng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Ánh Vân</dc:creator>
  <dc:description>9Slide.vn</dc:description>
  <cp:lastModifiedBy>Ngoc Yen</cp:lastModifiedBy>
  <cp:revision>114</cp:revision>
  <dcterms:created xsi:type="dcterms:W3CDTF">2021-06-21T02:30:17Z</dcterms:created>
  <dcterms:modified xsi:type="dcterms:W3CDTF">2021-10-08T07:38:42Z</dcterms:modified>
  <cp:category>9Slide.vn</cp:category>
</cp:coreProperties>
</file>