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1" r:id="rId3"/>
    <p:sldId id="293" r:id="rId4"/>
    <p:sldId id="302" r:id="rId5"/>
    <p:sldId id="303" r:id="rId6"/>
    <p:sldId id="288" r:id="rId7"/>
    <p:sldId id="298" r:id="rId8"/>
    <p:sldId id="299" r:id="rId9"/>
    <p:sldId id="300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153"/>
    <a:srgbClr val="A9DA74"/>
    <a:srgbClr val="A6D86E"/>
    <a:srgbClr val="FFD757"/>
    <a:srgbClr val="1DC4FF"/>
    <a:srgbClr val="FF2525"/>
    <a:srgbClr val="FFCC29"/>
    <a:srgbClr val="BFE1EB"/>
    <a:srgbClr val="E3D8F8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bảng lớp hoặc bảng con, sau đó đổi chiếu kết quả trên màn hìn</a:t>
            </a:r>
            <a:r>
              <a:rPr lang="vi-VN" baseline="0" smtClean="0"/>
              <a:t>h.Bai nay k phu hop khi hd tren man hinh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2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31: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trừ số có hai chữ số cho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số có một chữ số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52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CỘNG SỐ CÓ HAI CHỮ SỐ VỚI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50/SGK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Đặt tính rồi tính.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+ 47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 + 54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61 + 35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40486" y="76892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58 + 41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-1070"/>
            <a:ext cx="7162800" cy="5408975"/>
            <a:chOff x="762000" y="-1070"/>
            <a:chExt cx="7162800" cy="5408975"/>
          </a:xfrm>
        </p:grpSpPr>
        <p:grpSp>
          <p:nvGrpSpPr>
            <p:cNvPr id="4" name="Group 3"/>
            <p:cNvGrpSpPr/>
            <p:nvPr/>
          </p:nvGrpSpPr>
          <p:grpSpPr>
            <a:xfrm>
              <a:off x="762000" y="-1070"/>
              <a:ext cx="7162800" cy="2720939"/>
              <a:chOff x="138545" y="742949"/>
              <a:chExt cx="8929255" cy="385718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762000" y="2686966"/>
              <a:ext cx="7162800" cy="2720939"/>
              <a:chOff x="138545" y="742949"/>
              <a:chExt cx="8929255" cy="385718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748" y="2451331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596" y="150482"/>
            <a:ext cx="1307297" cy="656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455" y="133350"/>
            <a:ext cx="776154" cy="666635"/>
          </a:xfrm>
          <a:prstGeom prst="rect">
            <a:avLst/>
          </a:prstGeom>
        </p:spPr>
      </p:pic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701" y="121227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315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707" y="205658"/>
            <a:ext cx="324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451" y="107315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250" y="94441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608" y="153898"/>
            <a:ext cx="938866" cy="6386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822" y="596708"/>
            <a:ext cx="776154" cy="6666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938" y="623545"/>
            <a:ext cx="1049620" cy="59136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959" y="2185565"/>
            <a:ext cx="512108" cy="591363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1264162" y="2830167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9207" y="2197049"/>
            <a:ext cx="512108" cy="59136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7749" y="2197049"/>
            <a:ext cx="512108" cy="591363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4315623" y="2830167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288" y="1477153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2809126" y="2830167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531" y="213738"/>
            <a:ext cx="3129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60" y="224415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591" y="213738"/>
            <a:ext cx="324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348" y="207351"/>
            <a:ext cx="324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371" y="206804"/>
            <a:ext cx="324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459" y="1039403"/>
            <a:ext cx="1133954" cy="6462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4804" y="1036223"/>
            <a:ext cx="1317021" cy="64623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4666" y="1046614"/>
            <a:ext cx="1283007" cy="646232"/>
          </a:xfrm>
          <a:prstGeom prst="rect">
            <a:avLst/>
          </a:prstGeom>
        </p:spPr>
      </p:pic>
      <p:sp>
        <p:nvSpPr>
          <p:cNvPr id="9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85" y="1551873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0566" y="1493917"/>
            <a:ext cx="798390" cy="646232"/>
          </a:xfrm>
          <a:prstGeom prst="rect">
            <a:avLst/>
          </a:prstGeom>
        </p:spPr>
      </p:pic>
      <p:sp>
        <p:nvSpPr>
          <p:cNvPr id="9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992" y="1554121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959" y="1552899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524" y="2014099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9545" y="2014099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327" y="2018299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66" y="2008025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787" y="2464291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150" y="2437777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427" y="2015631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029" y="2468930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403" y="2455988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986" y="2008333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66" y="2451940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7780" y="2205714"/>
            <a:ext cx="512108" cy="591363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>
            <a:off x="5855654" y="2838832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097" y="2016690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640" y="2472956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373" y="2016998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097" y="2460605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4276" y="169911"/>
            <a:ext cx="1121219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2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22" grpId="0"/>
      <p:bldP spid="64" grpId="0"/>
      <p:bldP spid="92" grpId="0"/>
      <p:bldP spid="93" grpId="0"/>
      <p:bldP spid="94" grpId="0"/>
      <p:bldP spid="95" grpId="0"/>
      <p:bldP spid="96" grpId="0"/>
      <p:bldP spid="98" grpId="0"/>
      <p:bldP spid="99" grpId="0"/>
      <p:bldP spid="100" grpId="0"/>
      <p:bldP spid="101" grpId="0"/>
      <p:bldP spid="102" grpId="0"/>
      <p:bldP spid="104" grpId="0"/>
      <p:bldP spid="107" grpId="0"/>
      <p:bldP spid="108" grpId="0"/>
      <p:bldP spid="55" grpId="0"/>
      <p:bldP spid="56" grpId="0"/>
      <p:bldP spid="58" grpId="0"/>
      <p:bldP spid="59" grpId="0"/>
      <p:bldP spid="60" grpId="0"/>
      <p:bldP spid="61" grpId="0"/>
      <p:bldP spid="66" grpId="0"/>
      <p:bldP spid="67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57150"/>
            <a:ext cx="8184200" cy="1343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Quả xoài nào ghi phép tính có kết quả lớn nhất? Quả xoài nào ghi phép tính có kết quả bé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0" y="1276350"/>
            <a:ext cx="8474075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ounded Rectangle 54"/>
          <p:cNvSpPr/>
          <p:nvPr/>
        </p:nvSpPr>
        <p:spPr>
          <a:xfrm>
            <a:off x="1232623" y="3002548"/>
            <a:ext cx="977177" cy="572502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617428" y="3082210"/>
            <a:ext cx="977177" cy="572502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248400" y="3022882"/>
            <a:ext cx="977177" cy="572502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1699" y="390525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achen" pitchFamily="18" charset="0"/>
                <a:cs typeface="Arial" pitchFamily="34" charset="0"/>
              </a:rPr>
              <a:t>Bé nhất</a:t>
            </a:r>
            <a:endParaRPr lang="en-US" sz="3200" b="1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71636" y="3911887"/>
            <a:ext cx="2133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achen" pitchFamily="18" charset="0"/>
                <a:cs typeface="Arial" pitchFamily="34" charset="0"/>
              </a:rPr>
              <a:t>Lớn nhất</a:t>
            </a:r>
            <a:endParaRPr lang="en-US" sz="3200" b="1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2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269094"/>
            <a:ext cx="8137668" cy="206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Trên cây có 15 con chim. Lát sau có thêm 24 con chim bay đến đậu cùng. Hỏi lúc này trên cây có tất cả bao nhiêu con chim?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0" t="28335" r="29722" b="25199"/>
          <a:stretch/>
        </p:blipFill>
        <p:spPr bwMode="auto">
          <a:xfrm>
            <a:off x="-183994" y="1677839"/>
            <a:ext cx="5017251" cy="344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118829"/>
              </p:ext>
            </p:extLst>
          </p:nvPr>
        </p:nvGraphicFramePr>
        <p:xfrm>
          <a:off x="3886200" y="158115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962400" y="175794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0" y="176792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53400" y="180652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39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38200" y="536786"/>
            <a:ext cx="7848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200" y="986106"/>
            <a:ext cx="5562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05600" y="1047750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8200" y="1504950"/>
            <a:ext cx="670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723276" y="39687"/>
            <a:ext cx="1115924" cy="497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70276" y="961199"/>
            <a:ext cx="1192124" cy="619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105400" y="1723474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65884" y="-90939"/>
            <a:ext cx="8351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Tính nhẩm (theo mẫu).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627" y="2495550"/>
            <a:ext cx="26670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+ 50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+ 40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 + 30 =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37425"/>
              </p:ext>
            </p:extLst>
          </p:nvPr>
        </p:nvGraphicFramePr>
        <p:xfrm>
          <a:off x="407123" y="766311"/>
          <a:ext cx="6781800" cy="1119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7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96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 + 20 =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3 </a:t>
                      </a:r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+ 2 </a:t>
                      </a:r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= 5 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</a:p>
                    <a:p>
                      <a:pPr algn="l"/>
                      <a:r>
                        <a:rPr lang="en-US" sz="28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30 + 20 = 50</a:t>
                      </a:r>
                      <a:endParaRPr lang="en-US" sz="28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3245427" y="2495550"/>
            <a:ext cx="2667000" cy="20574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 + 40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+ 30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+ 50 =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17227" y="2495550"/>
            <a:ext cx="2667000" cy="205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+ 20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+ 30 =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+ 40 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01536" y="2668732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1536" y="325755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1536" y="386715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0" y="2678912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6800" y="326773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6800" y="387733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48600" y="2678912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48600" y="326773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48600" y="3877330"/>
            <a:ext cx="662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0407"/>
            <a:ext cx="1978397" cy="189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65884" y="-106134"/>
            <a:ext cx="8351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số bị rơi mất trong mỗi chiếc lá có dấu “?”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82" y="396327"/>
            <a:ext cx="7098577" cy="474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400800" y="1123950"/>
            <a:ext cx="547437" cy="46166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4518" y="4095750"/>
            <a:ext cx="547437" cy="46166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64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4095749"/>
            <a:ext cx="547437" cy="461665"/>
          </a:xfrm>
          <a:prstGeom prst="rect">
            <a:avLst/>
          </a:prstGeom>
          <a:solidFill>
            <a:srgbClr val="95D1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42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320</Words>
  <Application>Microsoft Office PowerPoint</Application>
  <PresentationFormat>On-screen Show (16:9)</PresentationFormat>
  <Paragraphs>100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.VnArial</vt:lpstr>
      <vt:lpstr>Aachen</vt:lpstr>
      <vt:lpstr>Arabia</vt:lpstr>
      <vt:lpstr>Arial</vt:lpstr>
      <vt:lpstr>Calibri</vt:lpstr>
      <vt:lpstr>HP001 4 hàng</vt:lpstr>
      <vt:lpstr>iCiel Cadena</vt:lpstr>
      <vt:lpstr>Times New Roman</vt:lpstr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299</cp:revision>
  <dcterms:created xsi:type="dcterms:W3CDTF">2021-01-09T02:19:28Z</dcterms:created>
  <dcterms:modified xsi:type="dcterms:W3CDTF">2022-03-17T11:45:33Z</dcterms:modified>
</cp:coreProperties>
</file>