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1" r:id="rId3"/>
    <p:sldId id="293" r:id="rId4"/>
    <p:sldId id="303" r:id="rId5"/>
    <p:sldId id="304" r:id="rId6"/>
    <p:sldId id="305" r:id="rId7"/>
    <p:sldId id="302" r:id="rId8"/>
    <p:sldId id="298" r:id="rId9"/>
    <p:sldId id="299" r:id="rId10"/>
    <p:sldId id="306" r:id="rId11"/>
    <p:sldId id="307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28E4"/>
    <a:srgbClr val="D8CAFE"/>
    <a:srgbClr val="DDCBFD"/>
    <a:srgbClr val="C7AAFC"/>
    <a:srgbClr val="FFFBAF"/>
    <a:srgbClr val="B7ECFF"/>
    <a:srgbClr val="8FE2FF"/>
    <a:srgbClr val="1DC4FF"/>
    <a:srgbClr val="95D153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6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làm</a:t>
            </a:r>
            <a:r>
              <a:rPr lang="en-US" baseline="0" smtClean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8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8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228600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57150"/>
            <a:ext cx="818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1120321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 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62200" y="1152071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46 - 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59084" y="1202211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75 - 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905171" y="1205674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 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22192" y="1140567"/>
            <a:ext cx="55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55144" y="1202211"/>
            <a:ext cx="55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91200" y="1214635"/>
            <a:ext cx="55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14581" y="1243307"/>
            <a:ext cx="55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8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-1070"/>
            <a:ext cx="7162800" cy="5408975"/>
            <a:chOff x="762000" y="-1070"/>
            <a:chExt cx="7162800" cy="5408975"/>
          </a:xfrm>
        </p:grpSpPr>
        <p:grpSp>
          <p:nvGrpSpPr>
            <p:cNvPr id="4" name="Group 3"/>
            <p:cNvGrpSpPr/>
            <p:nvPr/>
          </p:nvGrpSpPr>
          <p:grpSpPr>
            <a:xfrm>
              <a:off x="762000" y="-1070"/>
              <a:ext cx="7162800" cy="2720939"/>
              <a:chOff x="138545" y="742949"/>
              <a:chExt cx="8929255" cy="3857188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762000" y="2686966"/>
              <a:ext cx="7162800" cy="2720939"/>
              <a:chOff x="138545" y="742949"/>
              <a:chExt cx="8929255" cy="3857188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00" y="150477"/>
            <a:ext cx="1307297" cy="656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455" y="133350"/>
            <a:ext cx="776154" cy="666635"/>
          </a:xfrm>
          <a:prstGeom prst="rect">
            <a:avLst/>
          </a:prstGeom>
        </p:spPr>
      </p:pic>
      <p:sp>
        <p:nvSpPr>
          <p:cNvPr id="1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278" y="222455"/>
            <a:ext cx="2660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474" y="126202"/>
            <a:ext cx="4561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315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454" y="218236"/>
            <a:ext cx="3903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415" y="19486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084" y="13036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608" y="153898"/>
            <a:ext cx="938866" cy="6386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822" y="596708"/>
            <a:ext cx="776154" cy="6666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938" y="623545"/>
            <a:ext cx="1049620" cy="5913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768" y="1073463"/>
            <a:ext cx="676715" cy="5913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4592" y="1076786"/>
            <a:ext cx="1076164" cy="5913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2926" y="1076369"/>
            <a:ext cx="702031" cy="5913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7639" y="1075147"/>
            <a:ext cx="746084" cy="5913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4539" y="1074212"/>
            <a:ext cx="1008004" cy="5913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2238" y="1075385"/>
            <a:ext cx="1089213" cy="5913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7591" y="1069561"/>
            <a:ext cx="702031" cy="5913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97948" y="1068339"/>
            <a:ext cx="1000887" cy="59136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7010" y="1068185"/>
            <a:ext cx="702031" cy="5913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1124" y="1068603"/>
            <a:ext cx="696350" cy="5913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5504" y="1519931"/>
            <a:ext cx="1089213" cy="5913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9800" y="1524740"/>
            <a:ext cx="702031" cy="5913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717" y="1968725"/>
            <a:ext cx="536494" cy="591363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1258317" y="3292075"/>
            <a:ext cx="523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312324" y="3267895"/>
            <a:ext cx="543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538" y="1813923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5"/>
          <a:srcRect r="51918"/>
          <a:stretch/>
        </p:blipFill>
        <p:spPr>
          <a:xfrm>
            <a:off x="1148216" y="1970535"/>
            <a:ext cx="622276" cy="591363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>
          <a:xfrm>
            <a:off x="2792050" y="3291059"/>
            <a:ext cx="523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9503" y="222454"/>
            <a:ext cx="3218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709" y="217014"/>
            <a:ext cx="3903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938" y="208934"/>
            <a:ext cx="3903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900" y="213206"/>
            <a:ext cx="3903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384" y="1924039"/>
            <a:ext cx="4561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r>
              <a:rPr lang="en-US" altLang="en-US" sz="315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844" y="1931492"/>
            <a:ext cx="4561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315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115" y="2458684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438" y="2456719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186" y="2910119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848" y="2457209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104" y="2456719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47" y="2887606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857" y="2457600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079" y="2461252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39" y="2900375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156" y="2459456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9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748" y="2465280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9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218" y="2909140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9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5857551" y="3271675"/>
            <a:ext cx="543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8527" y="123036"/>
            <a:ext cx="1008295" cy="6462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31111" y="1026741"/>
            <a:ext cx="927269" cy="646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9664" y="1526720"/>
            <a:ext cx="1095845" cy="591363"/>
          </a:xfrm>
          <a:prstGeom prst="rect">
            <a:avLst/>
          </a:prstGeom>
        </p:spPr>
      </p:pic>
      <p:sp>
        <p:nvSpPr>
          <p:cNvPr id="7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226" y="2481698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252" y="2472621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343" y="2480329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498" y="2469954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612" y="2908154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2981" y="2915453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2842" y="2906997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224" y="2904606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5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64" grpId="0"/>
      <p:bldP spid="69" grpId="0"/>
      <p:bldP spid="70" grpId="0"/>
      <p:bldP spid="72" grpId="0"/>
      <p:bldP spid="76" grpId="0"/>
      <p:bldP spid="87" grpId="0"/>
      <p:bldP spid="88" grpId="0"/>
      <p:bldP spid="91" grpId="0"/>
      <p:bldP spid="92" grpId="0"/>
      <p:bldP spid="94" grpId="0"/>
      <p:bldP spid="95" grpId="0"/>
      <p:bldP spid="96" grpId="0"/>
      <p:bldP spid="98" grpId="0"/>
      <p:bldP spid="99" grpId="0"/>
      <p:bldP spid="100" grpId="0"/>
      <p:bldP spid="102" grpId="0"/>
      <p:bldP spid="103" grpId="0"/>
      <p:bldP spid="104" grpId="0"/>
      <p:bldP spid="106" grpId="0"/>
      <p:bldP spid="75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54, 55.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TRỪ SỐ CÓ HAI CHỮ SỐ CHO SỐ CÓ MỘT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52/SGK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KHÁM PHÁ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2743200" cy="39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11689" y="223157"/>
            <a:ext cx="6321425" cy="2133600"/>
            <a:chOff x="2811689" y="223157"/>
            <a:chExt cx="6321425" cy="2133600"/>
          </a:xfrm>
        </p:grpSpPr>
        <p:sp>
          <p:nvSpPr>
            <p:cNvPr id="7" name="Cloud Callout 6"/>
            <p:cNvSpPr/>
            <p:nvPr/>
          </p:nvSpPr>
          <p:spPr>
            <a:xfrm>
              <a:off x="3581400" y="223157"/>
              <a:ext cx="4876800" cy="2133600"/>
            </a:xfrm>
            <a:prstGeom prst="cloudCallout">
              <a:avLst>
                <a:gd name="adj1" fmla="val -69643"/>
                <a:gd name="adj2" fmla="val 2636"/>
              </a:avLst>
            </a:prstGeom>
            <a:solidFill>
              <a:srgbClr val="8FE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89" y="223157"/>
              <a:ext cx="6321425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969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76" y="98969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76" y="989694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76" y="1009288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2286000" y="2405551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2667000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048000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459844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869872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279900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76 - 5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71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71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trừ 5 bằng 1, viết 1.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 7, viết 7.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76" y="1012397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21161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76" y="2542719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4207330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62829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318328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945858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73388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18433" y="4765436"/>
            <a:ext cx="271752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Có bao nhiêu que tính?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8433" y="4765436"/>
            <a:ext cx="271752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Bỏ đi mấy que tính?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0350" y="4765436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Ta viết được phép tính như thế nào?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11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038" y="1352557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3638" y="1378733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5110" y="1378733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909" y="3062082"/>
            <a:ext cx="403371" cy="51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4375" l="0" r="98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0695" y="3047845"/>
            <a:ext cx="425886" cy="53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0671" y="3062081"/>
            <a:ext cx="403372" cy="51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81" b="93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6961" y="3060131"/>
            <a:ext cx="406457" cy="51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34 - 4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FF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49538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trừ 4 bằng 0, viết 0.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 3, viết 3.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39405" y="3200756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356632" y="3200757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686745" y="3212305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020866" y="3212305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03046" y="4789093"/>
            <a:ext cx="306056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Có bao nhiêu quả cà chua?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10640" y="4789093"/>
            <a:ext cx="3045372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Bỏ đi mấy quả cà chua?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8201" y="4789093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Ta viết được phép tính như thế nào?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0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11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Tính: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709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0582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2250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66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18923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49019" y="1892300"/>
            <a:ext cx="60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28752" y="1892300"/>
            <a:ext cx="452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524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798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31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019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15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2856" y="264859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924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86450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45382" y="189230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145099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735782" y="270482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46868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26400" y="18923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94418" y="146712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696200" y="272096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8086" y="264859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6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95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402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80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45382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89782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80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05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502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80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19800" y="666750"/>
            <a:ext cx="2819400" cy="4343400"/>
          </a:xfrm>
          <a:prstGeom prst="rect">
            <a:avLst/>
          </a:prstGeom>
          <a:solidFill>
            <a:srgbClr val="D8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447021"/>
              </p:ext>
            </p:extLst>
          </p:nvPr>
        </p:nvGraphicFramePr>
        <p:xfrm>
          <a:off x="6149342" y="797634"/>
          <a:ext cx="256032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705600" y="3058860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45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154794"/>
            <a:ext cx="8137668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Tìm chỗ đỗ cho xe ô tô.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5600" y="1693239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73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600" y="4425375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50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8296" y="306387"/>
            <a:ext cx="3111833" cy="1770567"/>
            <a:chOff x="438296" y="306387"/>
            <a:chExt cx="3111833" cy="1770567"/>
          </a:xfrm>
        </p:grpSpPr>
        <p:sp>
          <p:nvSpPr>
            <p:cNvPr id="15" name="Rounded Rectangle 14"/>
            <p:cNvSpPr/>
            <p:nvPr/>
          </p:nvSpPr>
          <p:spPr>
            <a:xfrm>
              <a:off x="1295400" y="1191670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38296" y="306387"/>
              <a:ext cx="3111833" cy="1770567"/>
              <a:chOff x="438296" y="306387"/>
              <a:chExt cx="3111833" cy="1770567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296" y="306387"/>
                <a:ext cx="3111833" cy="1770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073056" y="1092777"/>
                <a:ext cx="1634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47 - 2</a:t>
                </a:r>
                <a:endParaRPr lang="en-US" sz="3200" b="1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07123" y="2201141"/>
            <a:ext cx="3111832" cy="1219994"/>
            <a:chOff x="407123" y="2201141"/>
            <a:chExt cx="3111832" cy="1219994"/>
          </a:xfrm>
        </p:grpSpPr>
        <p:sp>
          <p:nvSpPr>
            <p:cNvPr id="36" name="Rounded Rectangle 35"/>
            <p:cNvSpPr/>
            <p:nvPr/>
          </p:nvSpPr>
          <p:spPr>
            <a:xfrm>
              <a:off x="1247401" y="2692719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07123" y="2201141"/>
              <a:ext cx="3111832" cy="1219994"/>
              <a:chOff x="407123" y="2201141"/>
              <a:chExt cx="3111832" cy="1219994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2201141"/>
                <a:ext cx="3111832" cy="1219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048810" y="2564822"/>
                <a:ext cx="1634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56 - 6</a:t>
                </a:r>
                <a:endParaRPr lang="en-US" sz="3200" b="1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07123" y="3790950"/>
            <a:ext cx="3111832" cy="1554702"/>
            <a:chOff x="407123" y="3790950"/>
            <a:chExt cx="3111832" cy="1554702"/>
          </a:xfrm>
        </p:grpSpPr>
        <p:sp>
          <p:nvSpPr>
            <p:cNvPr id="38" name="Rounded Rectangle 37"/>
            <p:cNvSpPr/>
            <p:nvPr/>
          </p:nvSpPr>
          <p:spPr>
            <a:xfrm>
              <a:off x="1247401" y="4238424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7123" y="3790950"/>
              <a:ext cx="3111832" cy="1554702"/>
              <a:chOff x="407123" y="3790950"/>
              <a:chExt cx="3111832" cy="1554702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3790950"/>
                <a:ext cx="3111832" cy="1554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048810" y="4140777"/>
                <a:ext cx="1634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78 - 5</a:t>
                </a:r>
                <a:endParaRPr lang="en-US" sz="3200" b="1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1815276" y="2576884"/>
            <a:ext cx="5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679446" y="2588071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336653" y="2609084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50141" y="2902971"/>
            <a:ext cx="5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11028" y="2911813"/>
            <a:ext cx="5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124200" y="2911813"/>
            <a:ext cx="2895600" cy="14125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849323" y="1096786"/>
            <a:ext cx="5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704062" y="1122965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361269" y="1143978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44111" y="1484821"/>
            <a:ext cx="5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04998" y="1493663"/>
            <a:ext cx="5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082475" y="1520543"/>
            <a:ext cx="2895600" cy="1412537"/>
          </a:xfrm>
          <a:prstGeom prst="line">
            <a:avLst/>
          </a:prstGeom>
          <a:ln w="38100">
            <a:solidFill>
              <a:srgbClr val="AA28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36258" y="4132987"/>
            <a:ext cx="5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658386" y="4170992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315593" y="4192005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23731" y="4483964"/>
            <a:ext cx="5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84618" y="4492806"/>
            <a:ext cx="5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3115243" y="1432780"/>
            <a:ext cx="2862832" cy="300038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2" grpId="0"/>
      <p:bldP spid="33" grpId="0"/>
      <p:bldP spid="37" grpId="0"/>
      <p:bldP spid="39" grpId="0"/>
      <p:bldP spid="41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45223" y="1047750"/>
            <a:ext cx="3555277" cy="2434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Một xe buýt chở 29 hành khách. Đến bến đỗ có 5 hành khách xuống xe. Hỏi trên xe buýt còn lại bao nhiêu hành khách.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36" y="766311"/>
            <a:ext cx="4859263" cy="248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91948"/>
              </p:ext>
            </p:extLst>
          </p:nvPr>
        </p:nvGraphicFramePr>
        <p:xfrm>
          <a:off x="3886200" y="371475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983182" y="389154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096000" y="390152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53400" y="394012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022272" y="3923198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82" y="4708813"/>
            <a:ext cx="41529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Xe buýt chở mấy hành khách?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19645" y="1151660"/>
            <a:ext cx="259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9936" y="1581150"/>
            <a:ext cx="21990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782" y="4707022"/>
            <a:ext cx="43815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Có bao nhiêu hành khách xuống xe?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982931" y="1989860"/>
            <a:ext cx="2009961" cy="19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8683" y="2440132"/>
            <a:ext cx="2571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" y="4705350"/>
            <a:ext cx="43815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Ta nên làm phép tính gì?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0" y="2009098"/>
            <a:ext cx="1752600" cy="56265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43581" y="2417807"/>
            <a:ext cx="1450379" cy="56265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2" grpId="0" animBg="1"/>
      <p:bldP spid="14" grpId="0" animBg="1"/>
      <p:bldP spid="21" grpId="0" animBg="1"/>
      <p:bldP spid="3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380</Words>
  <Application>Microsoft Office PowerPoint</Application>
  <PresentationFormat>On-screen Show (16:9)</PresentationFormat>
  <Paragraphs>162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.VnArial</vt:lpstr>
      <vt:lpstr>Aachen</vt:lpstr>
      <vt:lpstr>Arabia</vt:lpstr>
      <vt:lpstr>Arial</vt:lpstr>
      <vt:lpstr>Calibri</vt:lpstr>
      <vt:lpstr>HP001 4 hàng</vt:lpstr>
      <vt:lpstr>iCiel Cadena</vt:lpstr>
      <vt:lpstr>Times New Roman</vt:lpstr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349</cp:revision>
  <dcterms:created xsi:type="dcterms:W3CDTF">2021-01-09T02:19:28Z</dcterms:created>
  <dcterms:modified xsi:type="dcterms:W3CDTF">2022-03-20T11:01:32Z</dcterms:modified>
</cp:coreProperties>
</file>