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275" r:id="rId4"/>
    <p:sldId id="264" r:id="rId5"/>
    <p:sldId id="290" r:id="rId6"/>
    <p:sldId id="294" r:id="rId7"/>
    <p:sldId id="276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4CC14-C9EA-4519-A6FB-DF7798403318}"/>
              </a:ext>
            </a:extLst>
          </p:cNvPr>
          <p:cNvSpPr txBox="1"/>
          <p:nvPr/>
        </p:nvSpPr>
        <p:spPr>
          <a:xfrm>
            <a:off x="1676400" y="685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FDB24-119F-4923-A58A-3085240302FF}"/>
              </a:ext>
            </a:extLst>
          </p:cNvPr>
          <p:cNvSpPr txBox="1"/>
          <p:nvPr/>
        </p:nvSpPr>
        <p:spPr>
          <a:xfrm>
            <a:off x="1600200" y="22098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B3478-0A21-4099-8F10-C90A7334B49C}"/>
              </a:ext>
            </a:extLst>
          </p:cNvPr>
          <p:cNvSpPr txBox="1"/>
          <p:nvPr/>
        </p:nvSpPr>
        <p:spPr>
          <a:xfrm>
            <a:off x="1333500" y="3437191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6B4EA-C92D-436D-94BB-E859D443014F}"/>
              </a:ext>
            </a:extLst>
          </p:cNvPr>
          <p:cNvSpPr txBox="1"/>
          <p:nvPr/>
        </p:nvSpPr>
        <p:spPr>
          <a:xfrm>
            <a:off x="1066800" y="1524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27B0DA-A81D-47C9-A489-642C94038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91788"/>
            <a:ext cx="8183293" cy="3274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9D83B-B7D1-4B32-A126-889EB941258D}"/>
              </a:ext>
            </a:extLst>
          </p:cNvPr>
          <p:cNvSpPr txBox="1"/>
          <p:nvPr/>
        </p:nvSpPr>
        <p:spPr>
          <a:xfrm>
            <a:off x="380999" y="609600"/>
            <a:ext cx="8030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D1D1FD4-E4F6-4A67-A09A-08626D012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6" y="1765323"/>
            <a:ext cx="4843448" cy="16636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81CB11-AA78-43B8-B7B3-7843F0F25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6" y="3962400"/>
            <a:ext cx="4751012" cy="18381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82FA0D-76DE-440C-88FB-8899899AB225}"/>
              </a:ext>
            </a:extLst>
          </p:cNvPr>
          <p:cNvSpPr txBox="1"/>
          <p:nvPr/>
        </p:nvSpPr>
        <p:spPr>
          <a:xfrm>
            <a:off x="5867400" y="20574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624DB-981A-468D-96C9-DCD80F51C608}"/>
              </a:ext>
            </a:extLst>
          </p:cNvPr>
          <p:cNvSpPr txBox="1"/>
          <p:nvPr/>
        </p:nvSpPr>
        <p:spPr>
          <a:xfrm>
            <a:off x="914400" y="708703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638</TotalTime>
  <Words>129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75</cp:revision>
  <dcterms:created xsi:type="dcterms:W3CDTF">2020-08-08T13:30:12Z</dcterms:created>
  <dcterms:modified xsi:type="dcterms:W3CDTF">2020-08-24T02:49:36Z</dcterms:modified>
</cp:coreProperties>
</file>